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MDBmoviedetails/IMDBmoviesdetail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064B60-1C8E-4C33-9F86-B9A2880EB5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IMDB movie details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746D4E-2236-4757-B8B6-2AC32DFB99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11/7/2022 7:18:22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DB movies details" id="2" name="slide2">
            <a:extLst>
              <a:ext uri="{FF2B5EF4-FFF2-40B4-BE49-F238E27FC236}">
                <a16:creationId xmlns:a16="http://schemas.microsoft.com/office/drawing/2014/main" id="{5EC3534A-EF50-47D8-8319-8299ED4F0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37" y="0"/>
            <a:ext cx="662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2022-11-07T07:18:22Z</dcterms:created>
  <dcterms:modified xsi:type="dcterms:W3CDTF">2022-11-07T07:18:22Z</dcterms:modified>
</cp:coreProperties>
</file>