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orldGDPrecord/WorldGDPreco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E88B642-9B6E-4D68-88B9-16A2566E123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World GDP record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B11399C-AA38-48DE-B9B1-CC6428C082A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11/7/2022 6:37:19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 GDP record" id="2" name="slide2">
            <a:extLst>
              <a:ext uri="{FF2B5EF4-FFF2-40B4-BE49-F238E27FC236}">
                <a16:creationId xmlns:a16="http://schemas.microsoft.com/office/drawing/2014/main" id="{9B202514-2809-48B9-B3A3-5A7BDADC4F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38" y="0"/>
            <a:ext cx="9551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2022-11-07T06:37:20Z</dcterms:created>
  <dcterms:modified xsi:type="dcterms:W3CDTF">2022-11-07T06:37:20Z</dcterms:modified>
</cp:coreProperties>
</file>