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1"/>
  </p:sldMasterIdLst>
  <p:notesMasterIdLst>
    <p:notesMasterId r:id="rId43"/>
  </p:notesMasterIdLst>
  <p:handoutMasterIdLst>
    <p:handoutMasterId r:id="rId44"/>
  </p:handoutMasterIdLst>
  <p:sldIdLst>
    <p:sldId id="277" r:id="rId2"/>
    <p:sldId id="414" r:id="rId3"/>
    <p:sldId id="278" r:id="rId4"/>
    <p:sldId id="606" r:id="rId5"/>
    <p:sldId id="609" r:id="rId6"/>
    <p:sldId id="607" r:id="rId7"/>
    <p:sldId id="635" r:id="rId8"/>
    <p:sldId id="610" r:id="rId9"/>
    <p:sldId id="638" r:id="rId10"/>
    <p:sldId id="639" r:id="rId11"/>
    <p:sldId id="640" r:id="rId12"/>
    <p:sldId id="641" r:id="rId13"/>
    <p:sldId id="642" r:id="rId14"/>
    <p:sldId id="643" r:id="rId15"/>
    <p:sldId id="644" r:id="rId16"/>
    <p:sldId id="645" r:id="rId17"/>
    <p:sldId id="646" r:id="rId18"/>
    <p:sldId id="647" r:id="rId19"/>
    <p:sldId id="648" r:id="rId20"/>
    <p:sldId id="649" r:id="rId21"/>
    <p:sldId id="650" r:id="rId22"/>
    <p:sldId id="263" r:id="rId23"/>
    <p:sldId id="615" r:id="rId24"/>
    <p:sldId id="612" r:id="rId25"/>
    <p:sldId id="613" r:id="rId26"/>
    <p:sldId id="614" r:id="rId27"/>
    <p:sldId id="629" r:id="rId28"/>
    <p:sldId id="630" r:id="rId29"/>
    <p:sldId id="631" r:id="rId30"/>
    <p:sldId id="632" r:id="rId31"/>
    <p:sldId id="633" r:id="rId32"/>
    <p:sldId id="637" r:id="rId33"/>
    <p:sldId id="636" r:id="rId34"/>
    <p:sldId id="651" r:id="rId35"/>
    <p:sldId id="652" r:id="rId36"/>
    <p:sldId id="653" r:id="rId37"/>
    <p:sldId id="654" r:id="rId38"/>
    <p:sldId id="655" r:id="rId39"/>
    <p:sldId id="656" r:id="rId40"/>
    <p:sldId id="657" r:id="rId41"/>
    <p:sldId id="297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CB6BBEF7-9717-4733-A929-535518E6EBF6}">
          <p14:sldIdLst>
            <p14:sldId id="277"/>
            <p14:sldId id="414"/>
            <p14:sldId id="278"/>
            <p14:sldId id="606"/>
            <p14:sldId id="609"/>
            <p14:sldId id="607"/>
            <p14:sldId id="635"/>
            <p14:sldId id="610"/>
          </p14:sldIdLst>
        </p14:section>
        <p14:section name="Enrich Your Presentation" id="{E2D565D1-BA5E-44E6-A40E-50A644912248}">
          <p14:sldIdLst>
            <p14:sldId id="638"/>
            <p14:sldId id="639"/>
            <p14:sldId id="640"/>
            <p14:sldId id="641"/>
            <p14:sldId id="642"/>
            <p14:sldId id="643"/>
            <p14:sldId id="644"/>
            <p14:sldId id="645"/>
            <p14:sldId id="646"/>
            <p14:sldId id="647"/>
            <p14:sldId id="648"/>
            <p14:sldId id="649"/>
            <p14:sldId id="650"/>
            <p14:sldId id="263"/>
            <p14:sldId id="615"/>
            <p14:sldId id="612"/>
            <p14:sldId id="613"/>
            <p14:sldId id="614"/>
            <p14:sldId id="629"/>
            <p14:sldId id="630"/>
            <p14:sldId id="631"/>
            <p14:sldId id="632"/>
            <p14:sldId id="633"/>
          </p14:sldIdLst>
        </p14:section>
        <p14:section name="Share Your Presentation" id="{71D59651-8EFA-4415-9623-98B4C4A8699C}">
          <p14:sldIdLst>
            <p14:sldId id="637"/>
            <p14:sldId id="636"/>
            <p14:sldId id="651"/>
            <p14:sldId id="652"/>
            <p14:sldId id="653"/>
            <p14:sldId id="654"/>
            <p14:sldId id="655"/>
            <p14:sldId id="656"/>
            <p14:sldId id="657"/>
          </p14:sldIdLst>
        </p14:section>
        <p14:section name="What's Your Message?" id="{3DAC647D-1BDE-4B25-A7F1-4DBC272CFF2F}">
          <p14:sldIdLst>
            <p14:sldId id="29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82" autoAdjust="0"/>
    <p:restoredTop sz="96741" autoAdjust="0"/>
  </p:normalViewPr>
  <p:slideViewPr>
    <p:cSldViewPr>
      <p:cViewPr>
        <p:scale>
          <a:sx n="90" d="100"/>
          <a:sy n="90" d="100"/>
        </p:scale>
        <p:origin x="-80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9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19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image" Target="../media/image21.jpeg"/></Relationships>
</file>

<file path=ppt/diagrams/_rels/data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image" Target="../media/image77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image" Target="../media/image21.jpeg"/></Relationships>
</file>

<file path=ppt/diagrams/_rels/drawing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image" Target="../media/image7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ABA10CE-E5E5-4024-A8BD-42BE59EBF4B5}" type="doc">
      <dgm:prSet loTypeId="urn:microsoft.com/office/officeart/2005/8/layout/list1" loCatId="list" qsTypeId="urn:microsoft.com/office/officeart/2005/8/quickstyle/simple2" qsCatId="simple" csTypeId="urn:microsoft.com/office/officeart/2005/8/colors/accent1_1" csCatId="accent1" phldr="1"/>
      <dgm:spPr/>
      <dgm:t>
        <a:bodyPr/>
        <a:lstStyle/>
        <a:p>
          <a:endParaRPr lang="zh-CN" altLang="en-US"/>
        </a:p>
      </dgm:t>
    </dgm:pt>
    <dgm:pt modelId="{4345519D-A60D-4D46-8B66-EC7607187B07}">
      <dgm:prSet phldrT="[文本]" custT="1"/>
      <dgm:spPr/>
      <dgm:t>
        <a:bodyPr/>
        <a:lstStyle/>
        <a:p>
          <a:r>
            <a:rPr lang="zh-CN" altLang="en-US" sz="2400" b="1" dirty="0" smtClean="0">
              <a:latin typeface="黑体" pitchFamily="49" charset="-122"/>
              <a:ea typeface="黑体" pitchFamily="49" charset="-122"/>
            </a:rPr>
            <a:t>一、大数据计算的内涵定义</a:t>
          </a:r>
          <a:endParaRPr lang="zh-CN" altLang="en-US" sz="2400" b="1" dirty="0">
            <a:latin typeface="黑体" pitchFamily="49" charset="-122"/>
            <a:ea typeface="黑体" pitchFamily="49" charset="-122"/>
          </a:endParaRPr>
        </a:p>
      </dgm:t>
    </dgm:pt>
    <dgm:pt modelId="{56C4068E-ADE9-4D59-9E79-FB71C6F386DA}" type="parTrans" cxnId="{A3357456-34C5-4D32-8EE7-A6EA39A06D4E}">
      <dgm:prSet/>
      <dgm:spPr/>
      <dgm:t>
        <a:bodyPr/>
        <a:lstStyle/>
        <a:p>
          <a:endParaRPr lang="zh-CN" altLang="en-US" sz="3600" b="1">
            <a:latin typeface="黑体" pitchFamily="49" charset="-122"/>
            <a:ea typeface="黑体" pitchFamily="49" charset="-122"/>
          </a:endParaRPr>
        </a:p>
      </dgm:t>
    </dgm:pt>
    <dgm:pt modelId="{7FEFFB83-69CF-47B7-A3BF-A8AD9BCAA552}" type="sibTrans" cxnId="{A3357456-34C5-4D32-8EE7-A6EA39A06D4E}">
      <dgm:prSet/>
      <dgm:spPr/>
      <dgm:t>
        <a:bodyPr/>
        <a:lstStyle/>
        <a:p>
          <a:endParaRPr lang="zh-CN" altLang="en-US" sz="3600" b="1">
            <a:latin typeface="黑体" pitchFamily="49" charset="-122"/>
            <a:ea typeface="黑体" pitchFamily="49" charset="-122"/>
          </a:endParaRPr>
        </a:p>
      </dgm:t>
    </dgm:pt>
    <dgm:pt modelId="{CA8C021E-1F51-4F44-A226-2A6D6012DD4F}">
      <dgm:prSet custT="1"/>
      <dgm:spPr/>
      <dgm:t>
        <a:bodyPr/>
        <a:lstStyle/>
        <a:p>
          <a:r>
            <a:rPr lang="zh-CN" altLang="en-US" sz="2400" b="1" dirty="0" smtClean="0">
              <a:latin typeface="黑体" pitchFamily="49" charset="-122"/>
              <a:ea typeface="黑体" pitchFamily="49" charset="-122"/>
            </a:rPr>
            <a:t>二、大数据计算的行业现状</a:t>
          </a:r>
          <a:endParaRPr lang="en-US" altLang="zh-CN" sz="2400" b="1" dirty="0" smtClean="0">
            <a:latin typeface="黑体" pitchFamily="49" charset="-122"/>
            <a:ea typeface="黑体" pitchFamily="49" charset="-122"/>
          </a:endParaRPr>
        </a:p>
      </dgm:t>
    </dgm:pt>
    <dgm:pt modelId="{BBCBA127-86C5-46CA-8751-F031713C4CCE}" type="parTrans" cxnId="{80C0381B-8F2F-4C50-B84D-6EBC6E975078}">
      <dgm:prSet/>
      <dgm:spPr/>
      <dgm:t>
        <a:bodyPr/>
        <a:lstStyle/>
        <a:p>
          <a:endParaRPr lang="zh-CN" altLang="en-US" sz="3600" b="1">
            <a:latin typeface="黑体" pitchFamily="49" charset="-122"/>
            <a:ea typeface="黑体" pitchFamily="49" charset="-122"/>
          </a:endParaRPr>
        </a:p>
      </dgm:t>
    </dgm:pt>
    <dgm:pt modelId="{72BC539B-F62C-4D74-953A-406194D669D9}" type="sibTrans" cxnId="{80C0381B-8F2F-4C50-B84D-6EBC6E975078}">
      <dgm:prSet/>
      <dgm:spPr/>
      <dgm:t>
        <a:bodyPr/>
        <a:lstStyle/>
        <a:p>
          <a:endParaRPr lang="zh-CN" altLang="en-US" sz="3600" b="1">
            <a:latin typeface="黑体" pitchFamily="49" charset="-122"/>
            <a:ea typeface="黑体" pitchFamily="49" charset="-122"/>
          </a:endParaRPr>
        </a:p>
      </dgm:t>
    </dgm:pt>
    <dgm:pt modelId="{3BA284D1-2122-4502-96F6-0A0F9887602B}">
      <dgm:prSet custT="1"/>
      <dgm:spPr/>
      <dgm:t>
        <a:bodyPr/>
        <a:lstStyle/>
        <a:p>
          <a:r>
            <a:rPr lang="zh-CN" altLang="en-US" sz="2400" b="1" dirty="0" smtClean="0">
              <a:latin typeface="黑体" pitchFamily="49" charset="-122"/>
              <a:ea typeface="黑体" pitchFamily="49" charset="-122"/>
            </a:rPr>
            <a:t>三、大数据计算的技术挑战</a:t>
          </a:r>
          <a:endParaRPr lang="en-US" altLang="zh-CN" sz="2400" b="1" dirty="0" smtClean="0">
            <a:latin typeface="黑体" pitchFamily="49" charset="-122"/>
            <a:ea typeface="黑体" pitchFamily="49" charset="-122"/>
          </a:endParaRPr>
        </a:p>
      </dgm:t>
    </dgm:pt>
    <dgm:pt modelId="{D27ED7DF-47F8-49B1-84FE-20D43C4EDE96}" type="parTrans" cxnId="{7F820CCD-397A-446C-B768-308F6AB8A211}">
      <dgm:prSet/>
      <dgm:spPr/>
      <dgm:t>
        <a:bodyPr/>
        <a:lstStyle/>
        <a:p>
          <a:endParaRPr lang="zh-CN" altLang="en-US" sz="3600" b="1">
            <a:latin typeface="黑体" pitchFamily="49" charset="-122"/>
            <a:ea typeface="黑体" pitchFamily="49" charset="-122"/>
          </a:endParaRPr>
        </a:p>
      </dgm:t>
    </dgm:pt>
    <dgm:pt modelId="{37AA7107-E448-4386-AF87-6044A4C85036}" type="sibTrans" cxnId="{7F820CCD-397A-446C-B768-308F6AB8A211}">
      <dgm:prSet/>
      <dgm:spPr/>
      <dgm:t>
        <a:bodyPr/>
        <a:lstStyle/>
        <a:p>
          <a:endParaRPr lang="zh-CN" altLang="en-US" sz="3600" b="1">
            <a:latin typeface="黑体" pitchFamily="49" charset="-122"/>
            <a:ea typeface="黑体" pitchFamily="49" charset="-122"/>
          </a:endParaRPr>
        </a:p>
      </dgm:t>
    </dgm:pt>
    <dgm:pt modelId="{91B7FDBB-8524-438B-A879-3ED41935A7BC}">
      <dgm:prSet custT="1"/>
      <dgm:spPr/>
      <dgm:t>
        <a:bodyPr/>
        <a:lstStyle/>
        <a:p>
          <a:r>
            <a:rPr lang="zh-CN" altLang="en-US" sz="2400" b="1" dirty="0" smtClean="0">
              <a:latin typeface="黑体" pitchFamily="49" charset="-122"/>
              <a:ea typeface="黑体" pitchFamily="49" charset="-122"/>
            </a:rPr>
            <a:t>四、大数据计算的典型应用</a:t>
          </a:r>
          <a:endParaRPr lang="en-US" altLang="zh-CN" sz="2400" b="1" dirty="0" smtClean="0">
            <a:latin typeface="黑体" pitchFamily="49" charset="-122"/>
            <a:ea typeface="黑体" pitchFamily="49" charset="-122"/>
          </a:endParaRPr>
        </a:p>
      </dgm:t>
    </dgm:pt>
    <dgm:pt modelId="{7F21A2F9-8107-4C4E-841B-D2F0F86B96A5}" type="parTrans" cxnId="{14812E58-8510-4DE1-924D-FB5AC050F65C}">
      <dgm:prSet/>
      <dgm:spPr/>
      <dgm:t>
        <a:bodyPr/>
        <a:lstStyle/>
        <a:p>
          <a:endParaRPr lang="zh-CN" altLang="en-US" sz="3600" b="1">
            <a:latin typeface="黑体" pitchFamily="49" charset="-122"/>
            <a:ea typeface="黑体" pitchFamily="49" charset="-122"/>
          </a:endParaRPr>
        </a:p>
      </dgm:t>
    </dgm:pt>
    <dgm:pt modelId="{209AF765-C560-4B2C-8EDF-7502ED08B653}" type="sibTrans" cxnId="{14812E58-8510-4DE1-924D-FB5AC050F65C}">
      <dgm:prSet/>
      <dgm:spPr/>
      <dgm:t>
        <a:bodyPr/>
        <a:lstStyle/>
        <a:p>
          <a:endParaRPr lang="zh-CN" altLang="en-US" sz="3600" b="1">
            <a:latin typeface="黑体" pitchFamily="49" charset="-122"/>
            <a:ea typeface="黑体" pitchFamily="49" charset="-122"/>
          </a:endParaRPr>
        </a:p>
      </dgm:t>
    </dgm:pt>
    <dgm:pt modelId="{1271D2E7-BA96-4346-AB5D-F9414B723EDA}">
      <dgm:prSet custT="1"/>
      <dgm:spPr/>
      <dgm:t>
        <a:bodyPr/>
        <a:lstStyle/>
        <a:p>
          <a:r>
            <a:rPr lang="zh-CN" altLang="en-US" sz="2400" b="1" dirty="0" smtClean="0">
              <a:latin typeface="黑体" pitchFamily="49" charset="-122"/>
              <a:ea typeface="黑体" pitchFamily="49" charset="-122"/>
            </a:rPr>
            <a:t>五、大数据计算与空间信息处理（单独</a:t>
          </a:r>
          <a:r>
            <a:rPr lang="en-US" altLang="zh-CN" sz="2400" b="1" dirty="0" smtClean="0">
              <a:latin typeface="黑体" pitchFamily="49" charset="-122"/>
              <a:ea typeface="黑体" pitchFamily="49" charset="-122"/>
            </a:rPr>
            <a:t>PPT</a:t>
          </a:r>
          <a:r>
            <a:rPr lang="zh-CN" altLang="en-US" sz="2400" b="1" dirty="0" smtClean="0">
              <a:latin typeface="黑体" pitchFamily="49" charset="-122"/>
              <a:ea typeface="黑体" pitchFamily="49" charset="-122"/>
            </a:rPr>
            <a:t>）</a:t>
          </a:r>
          <a:endParaRPr lang="en-US" altLang="zh-CN" sz="2400" b="1" dirty="0" smtClean="0">
            <a:latin typeface="黑体" pitchFamily="49" charset="-122"/>
            <a:ea typeface="黑体" pitchFamily="49" charset="-122"/>
          </a:endParaRPr>
        </a:p>
      </dgm:t>
    </dgm:pt>
    <dgm:pt modelId="{A41FB98A-ABA6-4396-AE05-022EEC5E1477}" type="parTrans" cxnId="{F1BB4710-0D80-4B02-94E5-040328273F18}">
      <dgm:prSet/>
      <dgm:spPr/>
      <dgm:t>
        <a:bodyPr/>
        <a:lstStyle/>
        <a:p>
          <a:endParaRPr lang="zh-CN" altLang="en-US" sz="3600" b="1">
            <a:latin typeface="黑体" pitchFamily="49" charset="-122"/>
            <a:ea typeface="黑体" pitchFamily="49" charset="-122"/>
          </a:endParaRPr>
        </a:p>
      </dgm:t>
    </dgm:pt>
    <dgm:pt modelId="{90BC68A8-C4D9-4FE6-8F41-629B75A3F012}" type="sibTrans" cxnId="{F1BB4710-0D80-4B02-94E5-040328273F18}">
      <dgm:prSet/>
      <dgm:spPr/>
      <dgm:t>
        <a:bodyPr/>
        <a:lstStyle/>
        <a:p>
          <a:endParaRPr lang="zh-CN" altLang="en-US" sz="3600" b="1">
            <a:latin typeface="黑体" pitchFamily="49" charset="-122"/>
            <a:ea typeface="黑体" pitchFamily="49" charset="-122"/>
          </a:endParaRPr>
        </a:p>
      </dgm:t>
    </dgm:pt>
    <dgm:pt modelId="{B194EC22-C10F-4886-8B4D-F8E15CC2206C}" type="pres">
      <dgm:prSet presAssocID="{0ABA10CE-E5E5-4024-A8BD-42BE59EBF4B5}" presName="linear" presStyleCnt="0">
        <dgm:presLayoutVars>
          <dgm:dir/>
          <dgm:animLvl val="lvl"/>
          <dgm:resizeHandles val="exact"/>
        </dgm:presLayoutVars>
      </dgm:prSet>
      <dgm:spPr/>
    </dgm:pt>
    <dgm:pt modelId="{E02866F4-F851-473A-B934-7859058BF66E}" type="pres">
      <dgm:prSet presAssocID="{4345519D-A60D-4D46-8B66-EC7607187B07}" presName="parentLin" presStyleCnt="0"/>
      <dgm:spPr/>
    </dgm:pt>
    <dgm:pt modelId="{F0D60842-8B36-4879-9012-28F871C62DEE}" type="pres">
      <dgm:prSet presAssocID="{4345519D-A60D-4D46-8B66-EC7607187B07}" presName="parentLeftMargin" presStyleLbl="node1" presStyleIdx="0" presStyleCnt="5"/>
      <dgm:spPr/>
    </dgm:pt>
    <dgm:pt modelId="{E2E7479A-2591-4420-A488-B0CBAB24990E}" type="pres">
      <dgm:prSet presAssocID="{4345519D-A60D-4D46-8B66-EC7607187B07}" presName="parentText" presStyleLbl="node1" presStyleIdx="0" presStyleCnt="5" custScaleX="12481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56A29A3-6851-461C-BB42-CB63858556B7}" type="pres">
      <dgm:prSet presAssocID="{4345519D-A60D-4D46-8B66-EC7607187B07}" presName="negativeSpace" presStyleCnt="0"/>
      <dgm:spPr/>
    </dgm:pt>
    <dgm:pt modelId="{640C788E-B887-4538-8BB3-E626059970D6}" type="pres">
      <dgm:prSet presAssocID="{4345519D-A60D-4D46-8B66-EC7607187B07}" presName="childText" presStyleLbl="conFgAcc1" presStyleIdx="0" presStyleCnt="5">
        <dgm:presLayoutVars>
          <dgm:bulletEnabled val="1"/>
        </dgm:presLayoutVars>
      </dgm:prSet>
      <dgm:spPr/>
    </dgm:pt>
    <dgm:pt modelId="{2A22600C-5BB1-4814-9B00-FB393E559071}" type="pres">
      <dgm:prSet presAssocID="{7FEFFB83-69CF-47B7-A3BF-A8AD9BCAA552}" presName="spaceBetweenRectangles" presStyleCnt="0"/>
      <dgm:spPr/>
    </dgm:pt>
    <dgm:pt modelId="{1120C6BA-B0F7-4355-921A-63B99350A924}" type="pres">
      <dgm:prSet presAssocID="{CA8C021E-1F51-4F44-A226-2A6D6012DD4F}" presName="parentLin" presStyleCnt="0"/>
      <dgm:spPr/>
    </dgm:pt>
    <dgm:pt modelId="{A73130E4-4A37-4AD3-94C2-BCD8876CBF68}" type="pres">
      <dgm:prSet presAssocID="{CA8C021E-1F51-4F44-A226-2A6D6012DD4F}" presName="parentLeftMargin" presStyleLbl="node1" presStyleIdx="0" presStyleCnt="5"/>
      <dgm:spPr/>
    </dgm:pt>
    <dgm:pt modelId="{B2316873-7F6F-465A-9A92-A40386AE738B}" type="pres">
      <dgm:prSet presAssocID="{CA8C021E-1F51-4F44-A226-2A6D6012DD4F}" presName="parentText" presStyleLbl="node1" presStyleIdx="1" presStyleCnt="5" custScaleX="12481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A6C70A1-77E9-4740-9214-471F9C721410}" type="pres">
      <dgm:prSet presAssocID="{CA8C021E-1F51-4F44-A226-2A6D6012DD4F}" presName="negativeSpace" presStyleCnt="0"/>
      <dgm:spPr/>
    </dgm:pt>
    <dgm:pt modelId="{E3F17C1E-5EE3-485A-A134-A88873557B58}" type="pres">
      <dgm:prSet presAssocID="{CA8C021E-1F51-4F44-A226-2A6D6012DD4F}" presName="childText" presStyleLbl="conFgAcc1" presStyleIdx="1" presStyleCnt="5">
        <dgm:presLayoutVars>
          <dgm:bulletEnabled val="1"/>
        </dgm:presLayoutVars>
      </dgm:prSet>
      <dgm:spPr/>
    </dgm:pt>
    <dgm:pt modelId="{E0E05AE9-B750-4E51-A383-BA39EAD0F769}" type="pres">
      <dgm:prSet presAssocID="{72BC539B-F62C-4D74-953A-406194D669D9}" presName="spaceBetweenRectangles" presStyleCnt="0"/>
      <dgm:spPr/>
    </dgm:pt>
    <dgm:pt modelId="{D53ED854-DA0A-4668-8F70-32D941C7F037}" type="pres">
      <dgm:prSet presAssocID="{3BA284D1-2122-4502-96F6-0A0F9887602B}" presName="parentLin" presStyleCnt="0"/>
      <dgm:spPr/>
    </dgm:pt>
    <dgm:pt modelId="{D2ACD579-6AC8-4AB1-9D03-CF6427FC91E9}" type="pres">
      <dgm:prSet presAssocID="{3BA284D1-2122-4502-96F6-0A0F9887602B}" presName="parentLeftMargin" presStyleLbl="node1" presStyleIdx="1" presStyleCnt="5"/>
      <dgm:spPr/>
    </dgm:pt>
    <dgm:pt modelId="{FFF7D775-0862-47F0-BF19-9B6FE806954C}" type="pres">
      <dgm:prSet presAssocID="{3BA284D1-2122-4502-96F6-0A0F9887602B}" presName="parentText" presStyleLbl="node1" presStyleIdx="2" presStyleCnt="5" custScaleX="12481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BBA7865-462C-4CB1-A73B-0B82EDF971D8}" type="pres">
      <dgm:prSet presAssocID="{3BA284D1-2122-4502-96F6-0A0F9887602B}" presName="negativeSpace" presStyleCnt="0"/>
      <dgm:spPr/>
    </dgm:pt>
    <dgm:pt modelId="{950288E3-A53D-4F81-AD04-D3FA2A38490E}" type="pres">
      <dgm:prSet presAssocID="{3BA284D1-2122-4502-96F6-0A0F9887602B}" presName="childText" presStyleLbl="conFgAcc1" presStyleIdx="2" presStyleCnt="5">
        <dgm:presLayoutVars>
          <dgm:bulletEnabled val="1"/>
        </dgm:presLayoutVars>
      </dgm:prSet>
      <dgm:spPr/>
    </dgm:pt>
    <dgm:pt modelId="{A21BC7E2-6301-4BD3-BB77-56BDF4848268}" type="pres">
      <dgm:prSet presAssocID="{37AA7107-E448-4386-AF87-6044A4C85036}" presName="spaceBetweenRectangles" presStyleCnt="0"/>
      <dgm:spPr/>
    </dgm:pt>
    <dgm:pt modelId="{0C173B72-36CE-4DDB-9B14-EC04BFBCE782}" type="pres">
      <dgm:prSet presAssocID="{91B7FDBB-8524-438B-A879-3ED41935A7BC}" presName="parentLin" presStyleCnt="0"/>
      <dgm:spPr/>
    </dgm:pt>
    <dgm:pt modelId="{4443863C-85A7-4868-848F-F6B2F6BCC588}" type="pres">
      <dgm:prSet presAssocID="{91B7FDBB-8524-438B-A879-3ED41935A7BC}" presName="parentLeftMargin" presStyleLbl="node1" presStyleIdx="2" presStyleCnt="5"/>
      <dgm:spPr/>
    </dgm:pt>
    <dgm:pt modelId="{B24738F4-D639-4093-BB36-271E4C095FBF}" type="pres">
      <dgm:prSet presAssocID="{91B7FDBB-8524-438B-A879-3ED41935A7BC}" presName="parentText" presStyleLbl="node1" presStyleIdx="3" presStyleCnt="5" custScaleX="12481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FEB3DC4-D201-4B5F-8A5E-1458CC8E4283}" type="pres">
      <dgm:prSet presAssocID="{91B7FDBB-8524-438B-A879-3ED41935A7BC}" presName="negativeSpace" presStyleCnt="0"/>
      <dgm:spPr/>
    </dgm:pt>
    <dgm:pt modelId="{6DA64D2C-6492-4278-9D59-0E744CC3A350}" type="pres">
      <dgm:prSet presAssocID="{91B7FDBB-8524-438B-A879-3ED41935A7BC}" presName="childText" presStyleLbl="conFgAcc1" presStyleIdx="3" presStyleCnt="5">
        <dgm:presLayoutVars>
          <dgm:bulletEnabled val="1"/>
        </dgm:presLayoutVars>
      </dgm:prSet>
      <dgm:spPr/>
    </dgm:pt>
    <dgm:pt modelId="{484F2C11-A58C-4521-B352-CB4A56020C2C}" type="pres">
      <dgm:prSet presAssocID="{209AF765-C560-4B2C-8EDF-7502ED08B653}" presName="spaceBetweenRectangles" presStyleCnt="0"/>
      <dgm:spPr/>
    </dgm:pt>
    <dgm:pt modelId="{47DE9720-BC4A-4D35-AF82-41E6F291A1C9}" type="pres">
      <dgm:prSet presAssocID="{1271D2E7-BA96-4346-AB5D-F9414B723EDA}" presName="parentLin" presStyleCnt="0"/>
      <dgm:spPr/>
    </dgm:pt>
    <dgm:pt modelId="{DA2DEC27-5BB1-49F8-B317-BA44F3F1DC61}" type="pres">
      <dgm:prSet presAssocID="{1271D2E7-BA96-4346-AB5D-F9414B723EDA}" presName="parentLeftMargin" presStyleLbl="node1" presStyleIdx="3" presStyleCnt="5"/>
      <dgm:spPr/>
    </dgm:pt>
    <dgm:pt modelId="{E7BC94A7-5E14-4F8D-8466-BF4689CE3FF8}" type="pres">
      <dgm:prSet presAssocID="{1271D2E7-BA96-4346-AB5D-F9414B723EDA}" presName="parentText" presStyleLbl="node1" presStyleIdx="4" presStyleCnt="5" custScaleX="12481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6CA4820-FA85-421C-B6B3-44C76CA6ACD5}" type="pres">
      <dgm:prSet presAssocID="{1271D2E7-BA96-4346-AB5D-F9414B723EDA}" presName="negativeSpace" presStyleCnt="0"/>
      <dgm:spPr/>
    </dgm:pt>
    <dgm:pt modelId="{0C413633-5EB6-4A43-8721-07A2DA245610}" type="pres">
      <dgm:prSet presAssocID="{1271D2E7-BA96-4346-AB5D-F9414B723EDA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53B7E0A0-5462-4FC2-82E8-E671E41F5695}" type="presOf" srcId="{4345519D-A60D-4D46-8B66-EC7607187B07}" destId="{F0D60842-8B36-4879-9012-28F871C62DEE}" srcOrd="0" destOrd="0" presId="urn:microsoft.com/office/officeart/2005/8/layout/list1"/>
    <dgm:cxn modelId="{F1BB4710-0D80-4B02-94E5-040328273F18}" srcId="{0ABA10CE-E5E5-4024-A8BD-42BE59EBF4B5}" destId="{1271D2E7-BA96-4346-AB5D-F9414B723EDA}" srcOrd="4" destOrd="0" parTransId="{A41FB98A-ABA6-4396-AE05-022EEC5E1477}" sibTransId="{90BC68A8-C4D9-4FE6-8F41-629B75A3F012}"/>
    <dgm:cxn modelId="{C3DF9984-EB94-43F8-9D4B-58EA3EB102F1}" type="presOf" srcId="{CA8C021E-1F51-4F44-A226-2A6D6012DD4F}" destId="{B2316873-7F6F-465A-9A92-A40386AE738B}" srcOrd="1" destOrd="0" presId="urn:microsoft.com/office/officeart/2005/8/layout/list1"/>
    <dgm:cxn modelId="{9ED60D21-F98D-4213-8A64-D3B5F6A54FF7}" type="presOf" srcId="{3BA284D1-2122-4502-96F6-0A0F9887602B}" destId="{FFF7D775-0862-47F0-BF19-9B6FE806954C}" srcOrd="1" destOrd="0" presId="urn:microsoft.com/office/officeart/2005/8/layout/list1"/>
    <dgm:cxn modelId="{58CDD86B-3397-4CC2-BDB7-3092EA960D61}" type="presOf" srcId="{91B7FDBB-8524-438B-A879-3ED41935A7BC}" destId="{B24738F4-D639-4093-BB36-271E4C095FBF}" srcOrd="1" destOrd="0" presId="urn:microsoft.com/office/officeart/2005/8/layout/list1"/>
    <dgm:cxn modelId="{803C23DF-CFF3-46E1-BA6D-DEB4B0294D08}" type="presOf" srcId="{0ABA10CE-E5E5-4024-A8BD-42BE59EBF4B5}" destId="{B194EC22-C10F-4886-8B4D-F8E15CC2206C}" srcOrd="0" destOrd="0" presId="urn:microsoft.com/office/officeart/2005/8/layout/list1"/>
    <dgm:cxn modelId="{7F820CCD-397A-446C-B768-308F6AB8A211}" srcId="{0ABA10CE-E5E5-4024-A8BD-42BE59EBF4B5}" destId="{3BA284D1-2122-4502-96F6-0A0F9887602B}" srcOrd="2" destOrd="0" parTransId="{D27ED7DF-47F8-49B1-84FE-20D43C4EDE96}" sibTransId="{37AA7107-E448-4386-AF87-6044A4C85036}"/>
    <dgm:cxn modelId="{66D80233-1B85-47A8-BD66-F8EBFBE7C22A}" type="presOf" srcId="{3BA284D1-2122-4502-96F6-0A0F9887602B}" destId="{D2ACD579-6AC8-4AB1-9D03-CF6427FC91E9}" srcOrd="0" destOrd="0" presId="urn:microsoft.com/office/officeart/2005/8/layout/list1"/>
    <dgm:cxn modelId="{CB2CD84D-DBEF-46CE-8A8F-9E172C0EA6E8}" type="presOf" srcId="{91B7FDBB-8524-438B-A879-3ED41935A7BC}" destId="{4443863C-85A7-4868-848F-F6B2F6BCC588}" srcOrd="0" destOrd="0" presId="urn:microsoft.com/office/officeart/2005/8/layout/list1"/>
    <dgm:cxn modelId="{80C0381B-8F2F-4C50-B84D-6EBC6E975078}" srcId="{0ABA10CE-E5E5-4024-A8BD-42BE59EBF4B5}" destId="{CA8C021E-1F51-4F44-A226-2A6D6012DD4F}" srcOrd="1" destOrd="0" parTransId="{BBCBA127-86C5-46CA-8751-F031713C4CCE}" sibTransId="{72BC539B-F62C-4D74-953A-406194D669D9}"/>
    <dgm:cxn modelId="{CBDB1BD3-302D-4D66-BFB5-45A450BDFAE7}" type="presOf" srcId="{1271D2E7-BA96-4346-AB5D-F9414B723EDA}" destId="{DA2DEC27-5BB1-49F8-B317-BA44F3F1DC61}" srcOrd="0" destOrd="0" presId="urn:microsoft.com/office/officeart/2005/8/layout/list1"/>
    <dgm:cxn modelId="{A3357456-34C5-4D32-8EE7-A6EA39A06D4E}" srcId="{0ABA10CE-E5E5-4024-A8BD-42BE59EBF4B5}" destId="{4345519D-A60D-4D46-8B66-EC7607187B07}" srcOrd="0" destOrd="0" parTransId="{56C4068E-ADE9-4D59-9E79-FB71C6F386DA}" sibTransId="{7FEFFB83-69CF-47B7-A3BF-A8AD9BCAA552}"/>
    <dgm:cxn modelId="{14812E58-8510-4DE1-924D-FB5AC050F65C}" srcId="{0ABA10CE-E5E5-4024-A8BD-42BE59EBF4B5}" destId="{91B7FDBB-8524-438B-A879-3ED41935A7BC}" srcOrd="3" destOrd="0" parTransId="{7F21A2F9-8107-4C4E-841B-D2F0F86B96A5}" sibTransId="{209AF765-C560-4B2C-8EDF-7502ED08B653}"/>
    <dgm:cxn modelId="{C4565B97-2632-414F-B7B6-574C522EFA65}" type="presOf" srcId="{CA8C021E-1F51-4F44-A226-2A6D6012DD4F}" destId="{A73130E4-4A37-4AD3-94C2-BCD8876CBF68}" srcOrd="0" destOrd="0" presId="urn:microsoft.com/office/officeart/2005/8/layout/list1"/>
    <dgm:cxn modelId="{9795F48B-DCEF-4B7C-8272-D5A6669A1A76}" type="presOf" srcId="{4345519D-A60D-4D46-8B66-EC7607187B07}" destId="{E2E7479A-2591-4420-A488-B0CBAB24990E}" srcOrd="1" destOrd="0" presId="urn:microsoft.com/office/officeart/2005/8/layout/list1"/>
    <dgm:cxn modelId="{8F35FD98-0747-41D7-83FD-CD9ECD753E8C}" type="presOf" srcId="{1271D2E7-BA96-4346-AB5D-F9414B723EDA}" destId="{E7BC94A7-5E14-4F8D-8466-BF4689CE3FF8}" srcOrd="1" destOrd="0" presId="urn:microsoft.com/office/officeart/2005/8/layout/list1"/>
    <dgm:cxn modelId="{40444732-0CEF-47F0-AAB5-4CDAB1444820}" type="presParOf" srcId="{B194EC22-C10F-4886-8B4D-F8E15CC2206C}" destId="{E02866F4-F851-473A-B934-7859058BF66E}" srcOrd="0" destOrd="0" presId="urn:microsoft.com/office/officeart/2005/8/layout/list1"/>
    <dgm:cxn modelId="{919CBF9A-A404-4155-9B9F-008AFA2A72D2}" type="presParOf" srcId="{E02866F4-F851-473A-B934-7859058BF66E}" destId="{F0D60842-8B36-4879-9012-28F871C62DEE}" srcOrd="0" destOrd="0" presId="urn:microsoft.com/office/officeart/2005/8/layout/list1"/>
    <dgm:cxn modelId="{C682AE23-8937-463E-8CBA-6C61D499F3C2}" type="presParOf" srcId="{E02866F4-F851-473A-B934-7859058BF66E}" destId="{E2E7479A-2591-4420-A488-B0CBAB24990E}" srcOrd="1" destOrd="0" presId="urn:microsoft.com/office/officeart/2005/8/layout/list1"/>
    <dgm:cxn modelId="{FD8481D6-EE5B-4C63-BCEB-33ADD19E568F}" type="presParOf" srcId="{B194EC22-C10F-4886-8B4D-F8E15CC2206C}" destId="{656A29A3-6851-461C-BB42-CB63858556B7}" srcOrd="1" destOrd="0" presId="urn:microsoft.com/office/officeart/2005/8/layout/list1"/>
    <dgm:cxn modelId="{828BAEA1-7C3C-4004-8FC6-5E1513531E56}" type="presParOf" srcId="{B194EC22-C10F-4886-8B4D-F8E15CC2206C}" destId="{640C788E-B887-4538-8BB3-E626059970D6}" srcOrd="2" destOrd="0" presId="urn:microsoft.com/office/officeart/2005/8/layout/list1"/>
    <dgm:cxn modelId="{6F027C48-FD0A-433C-8BE5-41AA507CCCDF}" type="presParOf" srcId="{B194EC22-C10F-4886-8B4D-F8E15CC2206C}" destId="{2A22600C-5BB1-4814-9B00-FB393E559071}" srcOrd="3" destOrd="0" presId="urn:microsoft.com/office/officeart/2005/8/layout/list1"/>
    <dgm:cxn modelId="{A14AF3F3-765F-48DC-BCC0-629C3E6272F1}" type="presParOf" srcId="{B194EC22-C10F-4886-8B4D-F8E15CC2206C}" destId="{1120C6BA-B0F7-4355-921A-63B99350A924}" srcOrd="4" destOrd="0" presId="urn:microsoft.com/office/officeart/2005/8/layout/list1"/>
    <dgm:cxn modelId="{24F14653-5BAD-4EC6-9821-9C0F15095528}" type="presParOf" srcId="{1120C6BA-B0F7-4355-921A-63B99350A924}" destId="{A73130E4-4A37-4AD3-94C2-BCD8876CBF68}" srcOrd="0" destOrd="0" presId="urn:microsoft.com/office/officeart/2005/8/layout/list1"/>
    <dgm:cxn modelId="{5BD2DE08-9766-429D-8AD9-29FDAA2DDB26}" type="presParOf" srcId="{1120C6BA-B0F7-4355-921A-63B99350A924}" destId="{B2316873-7F6F-465A-9A92-A40386AE738B}" srcOrd="1" destOrd="0" presId="urn:microsoft.com/office/officeart/2005/8/layout/list1"/>
    <dgm:cxn modelId="{83BCAC04-82AE-40B8-AC03-33B3B2C4E565}" type="presParOf" srcId="{B194EC22-C10F-4886-8B4D-F8E15CC2206C}" destId="{8A6C70A1-77E9-4740-9214-471F9C721410}" srcOrd="5" destOrd="0" presId="urn:microsoft.com/office/officeart/2005/8/layout/list1"/>
    <dgm:cxn modelId="{219924FD-662A-48BC-AF5F-AB60858C7201}" type="presParOf" srcId="{B194EC22-C10F-4886-8B4D-F8E15CC2206C}" destId="{E3F17C1E-5EE3-485A-A134-A88873557B58}" srcOrd="6" destOrd="0" presId="urn:microsoft.com/office/officeart/2005/8/layout/list1"/>
    <dgm:cxn modelId="{F4B6B803-8F89-4136-97D4-CA4C479A16EB}" type="presParOf" srcId="{B194EC22-C10F-4886-8B4D-F8E15CC2206C}" destId="{E0E05AE9-B750-4E51-A383-BA39EAD0F769}" srcOrd="7" destOrd="0" presId="urn:microsoft.com/office/officeart/2005/8/layout/list1"/>
    <dgm:cxn modelId="{0AA177B5-3BF3-4474-BD68-819102F26FAD}" type="presParOf" srcId="{B194EC22-C10F-4886-8B4D-F8E15CC2206C}" destId="{D53ED854-DA0A-4668-8F70-32D941C7F037}" srcOrd="8" destOrd="0" presId="urn:microsoft.com/office/officeart/2005/8/layout/list1"/>
    <dgm:cxn modelId="{CD335286-5CCC-4525-97F8-2BC041268DCB}" type="presParOf" srcId="{D53ED854-DA0A-4668-8F70-32D941C7F037}" destId="{D2ACD579-6AC8-4AB1-9D03-CF6427FC91E9}" srcOrd="0" destOrd="0" presId="urn:microsoft.com/office/officeart/2005/8/layout/list1"/>
    <dgm:cxn modelId="{108BD490-BA0C-4940-87EE-ABC589A25D25}" type="presParOf" srcId="{D53ED854-DA0A-4668-8F70-32D941C7F037}" destId="{FFF7D775-0862-47F0-BF19-9B6FE806954C}" srcOrd="1" destOrd="0" presId="urn:microsoft.com/office/officeart/2005/8/layout/list1"/>
    <dgm:cxn modelId="{CA856A70-1FC0-4D3A-9C91-4C615C8C68F9}" type="presParOf" srcId="{B194EC22-C10F-4886-8B4D-F8E15CC2206C}" destId="{DBBA7865-462C-4CB1-A73B-0B82EDF971D8}" srcOrd="9" destOrd="0" presId="urn:microsoft.com/office/officeart/2005/8/layout/list1"/>
    <dgm:cxn modelId="{4B904A09-5B63-4D95-9F08-36A653F6D2AD}" type="presParOf" srcId="{B194EC22-C10F-4886-8B4D-F8E15CC2206C}" destId="{950288E3-A53D-4F81-AD04-D3FA2A38490E}" srcOrd="10" destOrd="0" presId="urn:microsoft.com/office/officeart/2005/8/layout/list1"/>
    <dgm:cxn modelId="{CFFD86B6-31C3-4F7D-9FC7-562D30346797}" type="presParOf" srcId="{B194EC22-C10F-4886-8B4D-F8E15CC2206C}" destId="{A21BC7E2-6301-4BD3-BB77-56BDF4848268}" srcOrd="11" destOrd="0" presId="urn:microsoft.com/office/officeart/2005/8/layout/list1"/>
    <dgm:cxn modelId="{3351A0AE-7F39-4F3A-9C5F-86DBE71B5BD3}" type="presParOf" srcId="{B194EC22-C10F-4886-8B4D-F8E15CC2206C}" destId="{0C173B72-36CE-4DDB-9B14-EC04BFBCE782}" srcOrd="12" destOrd="0" presId="urn:microsoft.com/office/officeart/2005/8/layout/list1"/>
    <dgm:cxn modelId="{B38672A6-CB55-43D1-9254-77E73B4918E0}" type="presParOf" srcId="{0C173B72-36CE-4DDB-9B14-EC04BFBCE782}" destId="{4443863C-85A7-4868-848F-F6B2F6BCC588}" srcOrd="0" destOrd="0" presId="urn:microsoft.com/office/officeart/2005/8/layout/list1"/>
    <dgm:cxn modelId="{B60D81B5-06E1-40F3-AFBD-41FD182E9D25}" type="presParOf" srcId="{0C173B72-36CE-4DDB-9B14-EC04BFBCE782}" destId="{B24738F4-D639-4093-BB36-271E4C095FBF}" srcOrd="1" destOrd="0" presId="urn:microsoft.com/office/officeart/2005/8/layout/list1"/>
    <dgm:cxn modelId="{E7227752-8367-4977-AC08-4705E660C544}" type="presParOf" srcId="{B194EC22-C10F-4886-8B4D-F8E15CC2206C}" destId="{7FEB3DC4-D201-4B5F-8A5E-1458CC8E4283}" srcOrd="13" destOrd="0" presId="urn:microsoft.com/office/officeart/2005/8/layout/list1"/>
    <dgm:cxn modelId="{5A129B35-7CF6-4179-8B0B-351759C82E83}" type="presParOf" srcId="{B194EC22-C10F-4886-8B4D-F8E15CC2206C}" destId="{6DA64D2C-6492-4278-9D59-0E744CC3A350}" srcOrd="14" destOrd="0" presId="urn:microsoft.com/office/officeart/2005/8/layout/list1"/>
    <dgm:cxn modelId="{5DF00C7F-416B-4610-AA81-971B9D1C2AD1}" type="presParOf" srcId="{B194EC22-C10F-4886-8B4D-F8E15CC2206C}" destId="{484F2C11-A58C-4521-B352-CB4A56020C2C}" srcOrd="15" destOrd="0" presId="urn:microsoft.com/office/officeart/2005/8/layout/list1"/>
    <dgm:cxn modelId="{3151DB29-4F90-4025-A68B-C17304B3400A}" type="presParOf" srcId="{B194EC22-C10F-4886-8B4D-F8E15CC2206C}" destId="{47DE9720-BC4A-4D35-AF82-41E6F291A1C9}" srcOrd="16" destOrd="0" presId="urn:microsoft.com/office/officeart/2005/8/layout/list1"/>
    <dgm:cxn modelId="{DF69E665-5586-466C-8912-3D280B29B069}" type="presParOf" srcId="{47DE9720-BC4A-4D35-AF82-41E6F291A1C9}" destId="{DA2DEC27-5BB1-49F8-B317-BA44F3F1DC61}" srcOrd="0" destOrd="0" presId="urn:microsoft.com/office/officeart/2005/8/layout/list1"/>
    <dgm:cxn modelId="{8313B133-E15D-4D97-AD84-D675E6965218}" type="presParOf" srcId="{47DE9720-BC4A-4D35-AF82-41E6F291A1C9}" destId="{E7BC94A7-5E14-4F8D-8466-BF4689CE3FF8}" srcOrd="1" destOrd="0" presId="urn:microsoft.com/office/officeart/2005/8/layout/list1"/>
    <dgm:cxn modelId="{1AD1E273-D1E9-43F7-BF2B-9FF564A4F90B}" type="presParOf" srcId="{B194EC22-C10F-4886-8B4D-F8E15CC2206C}" destId="{66CA4820-FA85-421C-B6B3-44C76CA6ACD5}" srcOrd="17" destOrd="0" presId="urn:microsoft.com/office/officeart/2005/8/layout/list1"/>
    <dgm:cxn modelId="{2399F031-BB40-4403-BB04-AE38100F1A76}" type="presParOf" srcId="{B194EC22-C10F-4886-8B4D-F8E15CC2206C}" destId="{0C413633-5EB6-4A43-8721-07A2DA245610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7E8F43B-82A0-431D-B1B7-A9F685AE804D}" type="doc">
      <dgm:prSet loTypeId="urn:microsoft.com/office/officeart/2008/layout/HexagonCluster" loCatId="relationship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13EE965-75EF-41A9-8A6F-4F72A1C005DA}">
      <dgm:prSet custT="1"/>
      <dgm:spPr/>
      <dgm:t>
        <a:bodyPr/>
        <a:lstStyle/>
        <a:p>
          <a:pPr rtl="0"/>
          <a:r>
            <a:rPr lang="en-US" sz="2400" b="1" dirty="0" smtClean="0">
              <a:latin typeface="黑体" pitchFamily="49" charset="-122"/>
              <a:ea typeface="黑体" pitchFamily="49" charset="-122"/>
            </a:rPr>
            <a:t>Velocity</a:t>
          </a:r>
        </a:p>
        <a:p>
          <a:pPr rtl="0"/>
          <a:r>
            <a:rPr lang="zh-CN" sz="2400" b="1" dirty="0" smtClean="0">
              <a:latin typeface="黑体" pitchFamily="49" charset="-122"/>
              <a:ea typeface="黑体" pitchFamily="49" charset="-122"/>
            </a:rPr>
            <a:t>时间敏感</a:t>
          </a:r>
          <a:endParaRPr lang="zh-CN" sz="2400" dirty="0">
            <a:latin typeface="黑体" pitchFamily="49" charset="-122"/>
            <a:ea typeface="黑体" pitchFamily="49" charset="-122"/>
          </a:endParaRPr>
        </a:p>
      </dgm:t>
    </dgm:pt>
    <dgm:pt modelId="{96740CD8-2E4A-44E6-8A91-7C982159FC03}" type="parTrans" cxnId="{768E7D1E-3BCA-4D0D-8EA3-1460E6E678CB}">
      <dgm:prSet/>
      <dgm:spPr/>
      <dgm:t>
        <a:bodyPr/>
        <a:lstStyle/>
        <a:p>
          <a:endParaRPr lang="zh-CN" altLang="en-US" sz="2400">
            <a:latin typeface="黑体" pitchFamily="49" charset="-122"/>
            <a:ea typeface="黑体" pitchFamily="49" charset="-122"/>
          </a:endParaRPr>
        </a:p>
      </dgm:t>
    </dgm:pt>
    <dgm:pt modelId="{A5EDDA54-03C3-4BBD-A5CC-495E64679720}" type="sibTrans" cxnId="{768E7D1E-3BCA-4D0D-8EA3-1460E6E678CB}">
      <dgm:prSet/>
      <dgm:spPr>
        <a:blipFill>
          <a:blip xmlns:r="http://schemas.openxmlformats.org/officeDocument/2006/relationships" r:embed="rId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zh-CN" altLang="en-US" sz="2400">
            <a:latin typeface="黑体" pitchFamily="49" charset="-122"/>
            <a:ea typeface="黑体" pitchFamily="49" charset="-122"/>
          </a:endParaRPr>
        </a:p>
      </dgm:t>
    </dgm:pt>
    <dgm:pt modelId="{541AC5C0-F9D3-4AEA-9355-863E351C1A15}">
      <dgm:prSet custT="1"/>
      <dgm:spPr/>
      <dgm:t>
        <a:bodyPr/>
        <a:lstStyle/>
        <a:p>
          <a:pPr rtl="0"/>
          <a:r>
            <a:rPr lang="en-US" sz="2400" b="1" dirty="0" smtClean="0">
              <a:latin typeface="黑体" pitchFamily="49" charset="-122"/>
              <a:ea typeface="黑体" pitchFamily="49" charset="-122"/>
            </a:rPr>
            <a:t>Variety </a:t>
          </a:r>
        </a:p>
        <a:p>
          <a:pPr rtl="0"/>
          <a:r>
            <a:rPr lang="zh-CN" altLang="en-US" sz="2400" b="1" dirty="0" smtClean="0">
              <a:latin typeface="黑体" pitchFamily="49" charset="-122"/>
              <a:ea typeface="黑体" pitchFamily="49" charset="-122"/>
            </a:rPr>
            <a:t>类型</a:t>
          </a:r>
          <a:r>
            <a:rPr lang="zh-CN" sz="2400" b="1" dirty="0" smtClean="0">
              <a:latin typeface="黑体" pitchFamily="49" charset="-122"/>
              <a:ea typeface="黑体" pitchFamily="49" charset="-122"/>
            </a:rPr>
            <a:t>多样</a:t>
          </a:r>
          <a:endParaRPr lang="zh-CN" sz="2400" dirty="0">
            <a:latin typeface="黑体" pitchFamily="49" charset="-122"/>
            <a:ea typeface="黑体" pitchFamily="49" charset="-122"/>
          </a:endParaRPr>
        </a:p>
      </dgm:t>
    </dgm:pt>
    <dgm:pt modelId="{8F1F36B7-31EC-4F70-9547-B1571B168A7E}" type="parTrans" cxnId="{7E991711-04BB-4988-AFB6-EA0CB12530DA}">
      <dgm:prSet/>
      <dgm:spPr/>
      <dgm:t>
        <a:bodyPr/>
        <a:lstStyle/>
        <a:p>
          <a:endParaRPr lang="zh-CN" altLang="en-US" sz="2400">
            <a:latin typeface="黑体" pitchFamily="49" charset="-122"/>
            <a:ea typeface="黑体" pitchFamily="49" charset="-122"/>
          </a:endParaRPr>
        </a:p>
      </dgm:t>
    </dgm:pt>
    <dgm:pt modelId="{83699F7F-3EE0-4129-BF8D-92C0CF03D68C}" type="sibTrans" cxnId="{7E991711-04BB-4988-AFB6-EA0CB12530DA}">
      <dgm:prSet/>
      <dgm:spPr>
        <a:blipFill>
          <a:blip xmlns:r="http://schemas.openxmlformats.org/officeDocument/2006/relationships"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zh-CN" altLang="en-US" sz="2400">
            <a:latin typeface="黑体" pitchFamily="49" charset="-122"/>
            <a:ea typeface="黑体" pitchFamily="49" charset="-122"/>
          </a:endParaRPr>
        </a:p>
      </dgm:t>
    </dgm:pt>
    <dgm:pt modelId="{D4727E3F-76D2-47F8-8091-C920994139AF}">
      <dgm:prSet custT="1"/>
      <dgm:spPr/>
      <dgm:t>
        <a:bodyPr/>
        <a:lstStyle/>
        <a:p>
          <a:pPr rtl="0"/>
          <a:r>
            <a:rPr lang="en-US" sz="2400" b="1" smtClean="0">
              <a:latin typeface="黑体" pitchFamily="49" charset="-122"/>
              <a:ea typeface="黑体" pitchFamily="49" charset="-122"/>
            </a:rPr>
            <a:t>Volume </a:t>
          </a:r>
        </a:p>
        <a:p>
          <a:pPr rtl="0"/>
          <a:r>
            <a:rPr lang="zh-CN" sz="2400" b="1" smtClean="0">
              <a:latin typeface="黑体" pitchFamily="49" charset="-122"/>
              <a:ea typeface="黑体" pitchFamily="49" charset="-122"/>
            </a:rPr>
            <a:t>数据量</a:t>
          </a:r>
          <a:r>
            <a:rPr lang="zh-CN" altLang="en-US" sz="2400" b="1" smtClean="0">
              <a:latin typeface="黑体" pitchFamily="49" charset="-122"/>
              <a:ea typeface="黑体" pitchFamily="49" charset="-122"/>
            </a:rPr>
            <a:t>大</a:t>
          </a:r>
          <a:r>
            <a:rPr lang="en-US" sz="2400" b="1" smtClean="0">
              <a:latin typeface="黑体" pitchFamily="49" charset="-122"/>
              <a:ea typeface="黑体" pitchFamily="49" charset="-122"/>
            </a:rPr>
            <a:t> </a:t>
          </a:r>
          <a:endParaRPr lang="zh-CN" sz="2400" dirty="0">
            <a:latin typeface="黑体" pitchFamily="49" charset="-122"/>
            <a:ea typeface="黑体" pitchFamily="49" charset="-122"/>
          </a:endParaRPr>
        </a:p>
      </dgm:t>
    </dgm:pt>
    <dgm:pt modelId="{D6B9A2C4-DDF2-4166-8024-D8FABB30B930}" type="parTrans" cxnId="{ADD52727-CF6A-435F-9A72-59E5041A6F8C}">
      <dgm:prSet/>
      <dgm:spPr/>
      <dgm:t>
        <a:bodyPr/>
        <a:lstStyle/>
        <a:p>
          <a:endParaRPr lang="zh-CN" altLang="en-US"/>
        </a:p>
      </dgm:t>
    </dgm:pt>
    <dgm:pt modelId="{10BE793A-31FE-4346-80B1-9D3651A37064}" type="sibTrans" cxnId="{ADD52727-CF6A-435F-9A72-59E5041A6F8C}">
      <dgm:prSet/>
      <dgm:spPr>
        <a:blipFill>
          <a:blip xmlns:r="http://schemas.openxmlformats.org/officeDocument/2006/relationships"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zh-CN" altLang="en-US"/>
        </a:p>
      </dgm:t>
    </dgm:pt>
    <dgm:pt modelId="{0C101B86-8EA9-412C-8D0F-2453E75700BC}" type="pres">
      <dgm:prSet presAssocID="{A7E8F43B-82A0-431D-B1B7-A9F685AE804D}" presName="Name0" presStyleCnt="0">
        <dgm:presLayoutVars>
          <dgm:chMax val="21"/>
          <dgm:chPref val="21"/>
        </dgm:presLayoutVars>
      </dgm:prSet>
      <dgm:spPr/>
    </dgm:pt>
    <dgm:pt modelId="{2510F490-2AEB-49B9-9994-07FDA228FF8B}" type="pres">
      <dgm:prSet presAssocID="{E13EE965-75EF-41A9-8A6F-4F72A1C005DA}" presName="text1" presStyleCnt="0"/>
      <dgm:spPr/>
    </dgm:pt>
    <dgm:pt modelId="{E5B52501-5EE8-447D-8427-973E86187D03}" type="pres">
      <dgm:prSet presAssocID="{E13EE965-75EF-41A9-8A6F-4F72A1C005DA}" presName="textRepeatNode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4FFA73F0-D3B0-48FF-BB91-3A022DF844CC}" type="pres">
      <dgm:prSet presAssocID="{E13EE965-75EF-41A9-8A6F-4F72A1C005DA}" presName="textaccent1" presStyleCnt="0"/>
      <dgm:spPr/>
    </dgm:pt>
    <dgm:pt modelId="{03D6EF54-D38D-469D-843D-5B3B3DE71C74}" type="pres">
      <dgm:prSet presAssocID="{E13EE965-75EF-41A9-8A6F-4F72A1C005DA}" presName="accentRepeatNode" presStyleLbl="solidAlignAcc1" presStyleIdx="0" presStyleCnt="6"/>
      <dgm:spPr/>
    </dgm:pt>
    <dgm:pt modelId="{DF78AE72-D638-4997-BC30-A4891783E607}" type="pres">
      <dgm:prSet presAssocID="{A5EDDA54-03C3-4BBD-A5CC-495E64679720}" presName="image1" presStyleCnt="0"/>
      <dgm:spPr/>
    </dgm:pt>
    <dgm:pt modelId="{718DE85E-7A19-4E94-A4FC-59C0F6422567}" type="pres">
      <dgm:prSet presAssocID="{A5EDDA54-03C3-4BBD-A5CC-495E64679720}" presName="imageRepeatNode" presStyleLbl="alignAcc1" presStyleIdx="0" presStyleCnt="3"/>
      <dgm:spPr/>
    </dgm:pt>
    <dgm:pt modelId="{3F5F7C2E-856E-418C-AC80-1E71351FDD93}" type="pres">
      <dgm:prSet presAssocID="{A5EDDA54-03C3-4BBD-A5CC-495E64679720}" presName="imageaccent1" presStyleCnt="0"/>
      <dgm:spPr/>
    </dgm:pt>
    <dgm:pt modelId="{C7065A1C-8CD1-4983-B189-A24CE776AA29}" type="pres">
      <dgm:prSet presAssocID="{A5EDDA54-03C3-4BBD-A5CC-495E64679720}" presName="accentRepeatNode" presStyleLbl="solidAlignAcc1" presStyleIdx="1" presStyleCnt="6"/>
      <dgm:spPr/>
    </dgm:pt>
    <dgm:pt modelId="{99CC6415-3B76-458E-88E8-0F2698D5C018}" type="pres">
      <dgm:prSet presAssocID="{541AC5C0-F9D3-4AEA-9355-863E351C1A15}" presName="text2" presStyleCnt="0"/>
      <dgm:spPr/>
    </dgm:pt>
    <dgm:pt modelId="{41A17152-63BE-47FA-B324-76D0CA18D639}" type="pres">
      <dgm:prSet presAssocID="{541AC5C0-F9D3-4AEA-9355-863E351C1A15}" presName="textRepeatNode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6446FBED-6DC2-45ED-B726-361963C72046}" type="pres">
      <dgm:prSet presAssocID="{541AC5C0-F9D3-4AEA-9355-863E351C1A15}" presName="textaccent2" presStyleCnt="0"/>
      <dgm:spPr/>
    </dgm:pt>
    <dgm:pt modelId="{D93425F1-189D-4C6C-B3F1-87C19345E539}" type="pres">
      <dgm:prSet presAssocID="{541AC5C0-F9D3-4AEA-9355-863E351C1A15}" presName="accentRepeatNode" presStyleLbl="solidAlignAcc1" presStyleIdx="2" presStyleCnt="6"/>
      <dgm:spPr/>
    </dgm:pt>
    <dgm:pt modelId="{FA8830F4-0B21-4696-A876-429EC0FC4DBB}" type="pres">
      <dgm:prSet presAssocID="{83699F7F-3EE0-4129-BF8D-92C0CF03D68C}" presName="image2" presStyleCnt="0"/>
      <dgm:spPr/>
    </dgm:pt>
    <dgm:pt modelId="{026E8C85-A4D2-416E-90B2-EA4C97200236}" type="pres">
      <dgm:prSet presAssocID="{83699F7F-3EE0-4129-BF8D-92C0CF03D68C}" presName="imageRepeatNode" presStyleLbl="alignAcc1" presStyleIdx="1" presStyleCnt="3"/>
      <dgm:spPr/>
    </dgm:pt>
    <dgm:pt modelId="{456327EA-2C0E-413B-8324-E43416241532}" type="pres">
      <dgm:prSet presAssocID="{83699F7F-3EE0-4129-BF8D-92C0CF03D68C}" presName="imageaccent2" presStyleCnt="0"/>
      <dgm:spPr/>
    </dgm:pt>
    <dgm:pt modelId="{36509739-1387-41C3-BFBD-AD27DA44E687}" type="pres">
      <dgm:prSet presAssocID="{83699F7F-3EE0-4129-BF8D-92C0CF03D68C}" presName="accentRepeatNode" presStyleLbl="solidAlignAcc1" presStyleIdx="3" presStyleCnt="6"/>
      <dgm:spPr/>
    </dgm:pt>
    <dgm:pt modelId="{A130DE62-D78D-43C4-8279-505210C7B025}" type="pres">
      <dgm:prSet presAssocID="{D4727E3F-76D2-47F8-8091-C920994139AF}" presName="text3" presStyleCnt="0"/>
      <dgm:spPr/>
    </dgm:pt>
    <dgm:pt modelId="{86B59C18-AF55-46E8-8A25-5D9E8D631642}" type="pres">
      <dgm:prSet presAssocID="{D4727E3F-76D2-47F8-8091-C920994139AF}" presName="textRepeatNode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22C320F-83B2-49C5-9754-4111FBCACEA7}" type="pres">
      <dgm:prSet presAssocID="{D4727E3F-76D2-47F8-8091-C920994139AF}" presName="textaccent3" presStyleCnt="0"/>
      <dgm:spPr/>
    </dgm:pt>
    <dgm:pt modelId="{70DCB075-FF9D-430B-BDA3-53202E56B464}" type="pres">
      <dgm:prSet presAssocID="{D4727E3F-76D2-47F8-8091-C920994139AF}" presName="accentRepeatNode" presStyleLbl="solidAlignAcc1" presStyleIdx="4" presStyleCnt="6"/>
      <dgm:spPr/>
    </dgm:pt>
    <dgm:pt modelId="{28C2879A-688E-452C-AD55-C2FB5E99D53B}" type="pres">
      <dgm:prSet presAssocID="{10BE793A-31FE-4346-80B1-9D3651A37064}" presName="image3" presStyleCnt="0"/>
      <dgm:spPr/>
    </dgm:pt>
    <dgm:pt modelId="{A73709BD-A05D-48BC-8530-E849F92D72A1}" type="pres">
      <dgm:prSet presAssocID="{10BE793A-31FE-4346-80B1-9D3651A37064}" presName="imageRepeatNode" presStyleLbl="alignAcc1" presStyleIdx="2" presStyleCnt="3"/>
      <dgm:spPr/>
    </dgm:pt>
    <dgm:pt modelId="{E58C8EF0-59A0-4EF6-8606-252EFA3C5409}" type="pres">
      <dgm:prSet presAssocID="{10BE793A-31FE-4346-80B1-9D3651A37064}" presName="imageaccent3" presStyleCnt="0"/>
      <dgm:spPr/>
    </dgm:pt>
    <dgm:pt modelId="{4EEC958C-F7E9-45E2-A2DB-B8A9F252D57F}" type="pres">
      <dgm:prSet presAssocID="{10BE793A-31FE-4346-80B1-9D3651A37064}" presName="accentRepeatNode" presStyleLbl="solidAlignAcc1" presStyleIdx="5" presStyleCnt="6"/>
      <dgm:spPr/>
    </dgm:pt>
  </dgm:ptLst>
  <dgm:cxnLst>
    <dgm:cxn modelId="{ADD52727-CF6A-435F-9A72-59E5041A6F8C}" srcId="{A7E8F43B-82A0-431D-B1B7-A9F685AE804D}" destId="{D4727E3F-76D2-47F8-8091-C920994139AF}" srcOrd="2" destOrd="0" parTransId="{D6B9A2C4-DDF2-4166-8024-D8FABB30B930}" sibTransId="{10BE793A-31FE-4346-80B1-9D3651A37064}"/>
    <dgm:cxn modelId="{7BD3DA4D-C1E3-4D13-8E24-F3010EE7A429}" type="presOf" srcId="{A5EDDA54-03C3-4BBD-A5CC-495E64679720}" destId="{718DE85E-7A19-4E94-A4FC-59C0F6422567}" srcOrd="0" destOrd="0" presId="urn:microsoft.com/office/officeart/2008/layout/HexagonCluster"/>
    <dgm:cxn modelId="{7E991711-04BB-4988-AFB6-EA0CB12530DA}" srcId="{A7E8F43B-82A0-431D-B1B7-A9F685AE804D}" destId="{541AC5C0-F9D3-4AEA-9355-863E351C1A15}" srcOrd="1" destOrd="0" parTransId="{8F1F36B7-31EC-4F70-9547-B1571B168A7E}" sibTransId="{83699F7F-3EE0-4129-BF8D-92C0CF03D68C}"/>
    <dgm:cxn modelId="{768E7D1E-3BCA-4D0D-8EA3-1460E6E678CB}" srcId="{A7E8F43B-82A0-431D-B1B7-A9F685AE804D}" destId="{E13EE965-75EF-41A9-8A6F-4F72A1C005DA}" srcOrd="0" destOrd="0" parTransId="{96740CD8-2E4A-44E6-8A91-7C982159FC03}" sibTransId="{A5EDDA54-03C3-4BBD-A5CC-495E64679720}"/>
    <dgm:cxn modelId="{D3C305B3-D1C0-4875-B7CA-44CB157B47DA}" type="presOf" srcId="{D4727E3F-76D2-47F8-8091-C920994139AF}" destId="{86B59C18-AF55-46E8-8A25-5D9E8D631642}" srcOrd="0" destOrd="0" presId="urn:microsoft.com/office/officeart/2008/layout/HexagonCluster"/>
    <dgm:cxn modelId="{3F0CB155-F37F-4913-A5C7-C4314C458869}" type="presOf" srcId="{10BE793A-31FE-4346-80B1-9D3651A37064}" destId="{A73709BD-A05D-48BC-8530-E849F92D72A1}" srcOrd="0" destOrd="0" presId="urn:microsoft.com/office/officeart/2008/layout/HexagonCluster"/>
    <dgm:cxn modelId="{D01CC77D-4BF7-4482-858B-DF4C76E30979}" type="presOf" srcId="{83699F7F-3EE0-4129-BF8D-92C0CF03D68C}" destId="{026E8C85-A4D2-416E-90B2-EA4C97200236}" srcOrd="0" destOrd="0" presId="urn:microsoft.com/office/officeart/2008/layout/HexagonCluster"/>
    <dgm:cxn modelId="{3B082434-4CF7-4A30-ABF9-883677C5304D}" type="presOf" srcId="{A7E8F43B-82A0-431D-B1B7-A9F685AE804D}" destId="{0C101B86-8EA9-412C-8D0F-2453E75700BC}" srcOrd="0" destOrd="0" presId="urn:microsoft.com/office/officeart/2008/layout/HexagonCluster"/>
    <dgm:cxn modelId="{8EF524C5-464E-4FDB-AEF2-4942691AE88C}" type="presOf" srcId="{E13EE965-75EF-41A9-8A6F-4F72A1C005DA}" destId="{E5B52501-5EE8-447D-8427-973E86187D03}" srcOrd="0" destOrd="0" presId="urn:microsoft.com/office/officeart/2008/layout/HexagonCluster"/>
    <dgm:cxn modelId="{C10C59E7-EECB-4A28-977E-0A34165EF6F8}" type="presOf" srcId="{541AC5C0-F9D3-4AEA-9355-863E351C1A15}" destId="{41A17152-63BE-47FA-B324-76D0CA18D639}" srcOrd="0" destOrd="0" presId="urn:microsoft.com/office/officeart/2008/layout/HexagonCluster"/>
    <dgm:cxn modelId="{904CF095-79F8-41AF-8898-02D731D42F4E}" type="presParOf" srcId="{0C101B86-8EA9-412C-8D0F-2453E75700BC}" destId="{2510F490-2AEB-49B9-9994-07FDA228FF8B}" srcOrd="0" destOrd="0" presId="urn:microsoft.com/office/officeart/2008/layout/HexagonCluster"/>
    <dgm:cxn modelId="{A1B337F4-F9B8-45CD-B960-74A3D0D7E865}" type="presParOf" srcId="{2510F490-2AEB-49B9-9994-07FDA228FF8B}" destId="{E5B52501-5EE8-447D-8427-973E86187D03}" srcOrd="0" destOrd="0" presId="urn:microsoft.com/office/officeart/2008/layout/HexagonCluster"/>
    <dgm:cxn modelId="{4404D208-8D55-4BB4-B182-4A2DA9B8DE89}" type="presParOf" srcId="{0C101B86-8EA9-412C-8D0F-2453E75700BC}" destId="{4FFA73F0-D3B0-48FF-BB91-3A022DF844CC}" srcOrd="1" destOrd="0" presId="urn:microsoft.com/office/officeart/2008/layout/HexagonCluster"/>
    <dgm:cxn modelId="{6AC66459-BB75-426F-87B5-302BFCC6671A}" type="presParOf" srcId="{4FFA73F0-D3B0-48FF-BB91-3A022DF844CC}" destId="{03D6EF54-D38D-469D-843D-5B3B3DE71C74}" srcOrd="0" destOrd="0" presId="urn:microsoft.com/office/officeart/2008/layout/HexagonCluster"/>
    <dgm:cxn modelId="{B9B5FC4E-2F3C-4568-9211-79BD45BA160D}" type="presParOf" srcId="{0C101B86-8EA9-412C-8D0F-2453E75700BC}" destId="{DF78AE72-D638-4997-BC30-A4891783E607}" srcOrd="2" destOrd="0" presId="urn:microsoft.com/office/officeart/2008/layout/HexagonCluster"/>
    <dgm:cxn modelId="{867391F9-CEEA-440E-A41C-E117EB2CF063}" type="presParOf" srcId="{DF78AE72-D638-4997-BC30-A4891783E607}" destId="{718DE85E-7A19-4E94-A4FC-59C0F6422567}" srcOrd="0" destOrd="0" presId="urn:microsoft.com/office/officeart/2008/layout/HexagonCluster"/>
    <dgm:cxn modelId="{FABBA948-E0F2-44ED-8181-64C9D5FDC21C}" type="presParOf" srcId="{0C101B86-8EA9-412C-8D0F-2453E75700BC}" destId="{3F5F7C2E-856E-418C-AC80-1E71351FDD93}" srcOrd="3" destOrd="0" presId="urn:microsoft.com/office/officeart/2008/layout/HexagonCluster"/>
    <dgm:cxn modelId="{42E1E5FF-F707-4866-AFDB-9EC01E918932}" type="presParOf" srcId="{3F5F7C2E-856E-418C-AC80-1E71351FDD93}" destId="{C7065A1C-8CD1-4983-B189-A24CE776AA29}" srcOrd="0" destOrd="0" presId="urn:microsoft.com/office/officeart/2008/layout/HexagonCluster"/>
    <dgm:cxn modelId="{BA897C64-B10A-47F1-A466-93F3063EDEE9}" type="presParOf" srcId="{0C101B86-8EA9-412C-8D0F-2453E75700BC}" destId="{99CC6415-3B76-458E-88E8-0F2698D5C018}" srcOrd="4" destOrd="0" presId="urn:microsoft.com/office/officeart/2008/layout/HexagonCluster"/>
    <dgm:cxn modelId="{4129D63B-A159-4B8A-BB81-316793942156}" type="presParOf" srcId="{99CC6415-3B76-458E-88E8-0F2698D5C018}" destId="{41A17152-63BE-47FA-B324-76D0CA18D639}" srcOrd="0" destOrd="0" presId="urn:microsoft.com/office/officeart/2008/layout/HexagonCluster"/>
    <dgm:cxn modelId="{AB2FFE6F-F4D8-4767-98DE-C88CA5645475}" type="presParOf" srcId="{0C101B86-8EA9-412C-8D0F-2453E75700BC}" destId="{6446FBED-6DC2-45ED-B726-361963C72046}" srcOrd="5" destOrd="0" presId="urn:microsoft.com/office/officeart/2008/layout/HexagonCluster"/>
    <dgm:cxn modelId="{1BF08E68-E275-415C-B80E-40226A793E39}" type="presParOf" srcId="{6446FBED-6DC2-45ED-B726-361963C72046}" destId="{D93425F1-189D-4C6C-B3F1-87C19345E539}" srcOrd="0" destOrd="0" presId="urn:microsoft.com/office/officeart/2008/layout/HexagonCluster"/>
    <dgm:cxn modelId="{6AAA5F2C-10DA-44C2-B0B8-DAC27F30F3D4}" type="presParOf" srcId="{0C101B86-8EA9-412C-8D0F-2453E75700BC}" destId="{FA8830F4-0B21-4696-A876-429EC0FC4DBB}" srcOrd="6" destOrd="0" presId="urn:microsoft.com/office/officeart/2008/layout/HexagonCluster"/>
    <dgm:cxn modelId="{E84CCA33-4894-458C-B65F-B3DDA546CE11}" type="presParOf" srcId="{FA8830F4-0B21-4696-A876-429EC0FC4DBB}" destId="{026E8C85-A4D2-416E-90B2-EA4C97200236}" srcOrd="0" destOrd="0" presId="urn:microsoft.com/office/officeart/2008/layout/HexagonCluster"/>
    <dgm:cxn modelId="{604A437B-44E8-43D5-A34C-DC28F48BF9CD}" type="presParOf" srcId="{0C101B86-8EA9-412C-8D0F-2453E75700BC}" destId="{456327EA-2C0E-413B-8324-E43416241532}" srcOrd="7" destOrd="0" presId="urn:microsoft.com/office/officeart/2008/layout/HexagonCluster"/>
    <dgm:cxn modelId="{279E34FA-806E-4124-B4A3-8D4CFACCB6E7}" type="presParOf" srcId="{456327EA-2C0E-413B-8324-E43416241532}" destId="{36509739-1387-41C3-BFBD-AD27DA44E687}" srcOrd="0" destOrd="0" presId="urn:microsoft.com/office/officeart/2008/layout/HexagonCluster"/>
    <dgm:cxn modelId="{47F861AE-A56A-4F39-B56C-B6B99E188594}" type="presParOf" srcId="{0C101B86-8EA9-412C-8D0F-2453E75700BC}" destId="{A130DE62-D78D-43C4-8279-505210C7B025}" srcOrd="8" destOrd="0" presId="urn:microsoft.com/office/officeart/2008/layout/HexagonCluster"/>
    <dgm:cxn modelId="{066A291A-9A1B-4759-94FC-C7E41DC0A8EF}" type="presParOf" srcId="{A130DE62-D78D-43C4-8279-505210C7B025}" destId="{86B59C18-AF55-46E8-8A25-5D9E8D631642}" srcOrd="0" destOrd="0" presId="urn:microsoft.com/office/officeart/2008/layout/HexagonCluster"/>
    <dgm:cxn modelId="{00445CD0-8F96-408F-9EA4-69CC32D12C38}" type="presParOf" srcId="{0C101B86-8EA9-412C-8D0F-2453E75700BC}" destId="{722C320F-83B2-49C5-9754-4111FBCACEA7}" srcOrd="9" destOrd="0" presId="urn:microsoft.com/office/officeart/2008/layout/HexagonCluster"/>
    <dgm:cxn modelId="{FD657C4F-27DE-49F4-A688-30D3E95AF9F5}" type="presParOf" srcId="{722C320F-83B2-49C5-9754-4111FBCACEA7}" destId="{70DCB075-FF9D-430B-BDA3-53202E56B464}" srcOrd="0" destOrd="0" presId="urn:microsoft.com/office/officeart/2008/layout/HexagonCluster"/>
    <dgm:cxn modelId="{12583230-C881-4664-AA1D-7EB215839055}" type="presParOf" srcId="{0C101B86-8EA9-412C-8D0F-2453E75700BC}" destId="{28C2879A-688E-452C-AD55-C2FB5E99D53B}" srcOrd="10" destOrd="0" presId="urn:microsoft.com/office/officeart/2008/layout/HexagonCluster"/>
    <dgm:cxn modelId="{0EAA84EC-A911-4200-A6E7-6A176F1515BB}" type="presParOf" srcId="{28C2879A-688E-452C-AD55-C2FB5E99D53B}" destId="{A73709BD-A05D-48BC-8530-E849F92D72A1}" srcOrd="0" destOrd="0" presId="urn:microsoft.com/office/officeart/2008/layout/HexagonCluster"/>
    <dgm:cxn modelId="{84237FF6-B372-4D17-A28D-14E4097D4101}" type="presParOf" srcId="{0C101B86-8EA9-412C-8D0F-2453E75700BC}" destId="{E58C8EF0-59A0-4EF6-8606-252EFA3C5409}" srcOrd="11" destOrd="0" presId="urn:microsoft.com/office/officeart/2008/layout/HexagonCluster"/>
    <dgm:cxn modelId="{5E3C0F5D-BD17-4784-90E2-D3625F20F545}" type="presParOf" srcId="{E58C8EF0-59A0-4EF6-8606-252EFA3C5409}" destId="{4EEC958C-F7E9-45E2-A2DB-B8A9F252D57F}" srcOrd="0" destOrd="0" presId="urn:microsoft.com/office/officeart/2008/layout/Hexagon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A54A960-1215-4366-8ED4-61AE474A181A}" type="doc">
      <dgm:prSet loTypeId="urn:microsoft.com/office/officeart/2005/8/layout/pyramid1" loCatId="pyramid" qsTypeId="urn:microsoft.com/office/officeart/2005/8/quickstyle/3d5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CF81E18-FE3D-43EA-A8FC-7E3317300B24}">
      <dgm:prSet/>
      <dgm:spPr/>
      <dgm:t>
        <a:bodyPr/>
        <a:lstStyle/>
        <a:p>
          <a:pPr rtl="0"/>
          <a:r>
            <a:rPr lang="en-US" dirty="0" smtClean="0"/>
            <a:t>Single-core</a:t>
          </a:r>
          <a:endParaRPr lang="en-US" dirty="0"/>
        </a:p>
      </dgm:t>
    </dgm:pt>
    <dgm:pt modelId="{F10DE51F-11B4-491A-8811-D4C980D8E6DD}" type="parTrans" cxnId="{D0DE58BD-F6CF-4390-B36F-E2BD78C8315F}">
      <dgm:prSet/>
      <dgm:spPr/>
      <dgm:t>
        <a:bodyPr/>
        <a:lstStyle/>
        <a:p>
          <a:endParaRPr lang="en-US"/>
        </a:p>
      </dgm:t>
    </dgm:pt>
    <dgm:pt modelId="{544A819E-8E17-4AFF-973C-ADBC65E4E61E}" type="sibTrans" cxnId="{D0DE58BD-F6CF-4390-B36F-E2BD78C8315F}">
      <dgm:prSet/>
      <dgm:spPr/>
      <dgm:t>
        <a:bodyPr/>
        <a:lstStyle/>
        <a:p>
          <a:endParaRPr lang="en-US"/>
        </a:p>
      </dgm:t>
    </dgm:pt>
    <dgm:pt modelId="{812AFBC5-0E21-4396-86BE-2A961FE17EE8}">
      <dgm:prSet custT="1"/>
      <dgm:spPr/>
      <dgm:t>
        <a:bodyPr/>
        <a:lstStyle/>
        <a:p>
          <a:pPr rtl="0"/>
          <a:r>
            <a:rPr lang="en-US" sz="1400" b="1" dirty="0" smtClean="0"/>
            <a:t>Single-core, single processor</a:t>
          </a:r>
          <a:endParaRPr lang="en-US" sz="1400" b="1" dirty="0"/>
        </a:p>
      </dgm:t>
    </dgm:pt>
    <dgm:pt modelId="{E775EB4C-DA17-40C9-9D32-DD7CEB4BB649}" type="parTrans" cxnId="{2316D752-DD0C-4DD2-B3F2-21FFA17445AF}">
      <dgm:prSet/>
      <dgm:spPr/>
      <dgm:t>
        <a:bodyPr/>
        <a:lstStyle/>
        <a:p>
          <a:endParaRPr lang="en-US"/>
        </a:p>
      </dgm:t>
    </dgm:pt>
    <dgm:pt modelId="{ACF1C97E-1B53-4C37-AE6F-1E77BACC087C}" type="sibTrans" cxnId="{2316D752-DD0C-4DD2-B3F2-21FFA17445AF}">
      <dgm:prSet/>
      <dgm:spPr/>
      <dgm:t>
        <a:bodyPr/>
        <a:lstStyle/>
        <a:p>
          <a:endParaRPr lang="en-US"/>
        </a:p>
      </dgm:t>
    </dgm:pt>
    <dgm:pt modelId="{5CCCC9BB-1155-4C7C-A86B-4200A316398B}">
      <dgm:prSet custT="1"/>
      <dgm:spPr/>
      <dgm:t>
        <a:bodyPr/>
        <a:lstStyle/>
        <a:p>
          <a:pPr rtl="0"/>
          <a:r>
            <a:rPr lang="en-US" sz="1400" b="1" dirty="0" smtClean="0"/>
            <a:t>Single-core, multi-processor</a:t>
          </a:r>
          <a:endParaRPr lang="en-US" sz="1400" b="1" dirty="0"/>
        </a:p>
      </dgm:t>
    </dgm:pt>
    <dgm:pt modelId="{E15CE5D2-72AB-4FF5-A106-20D4302732F7}" type="parTrans" cxnId="{1CFD3BF7-3EC2-48B9-B920-092255477AA7}">
      <dgm:prSet/>
      <dgm:spPr/>
      <dgm:t>
        <a:bodyPr/>
        <a:lstStyle/>
        <a:p>
          <a:endParaRPr lang="en-US"/>
        </a:p>
      </dgm:t>
    </dgm:pt>
    <dgm:pt modelId="{0A887544-7981-4395-8AD9-377DAF4B6F1F}" type="sibTrans" cxnId="{1CFD3BF7-3EC2-48B9-B920-092255477AA7}">
      <dgm:prSet/>
      <dgm:spPr/>
      <dgm:t>
        <a:bodyPr/>
        <a:lstStyle/>
        <a:p>
          <a:endParaRPr lang="en-US"/>
        </a:p>
      </dgm:t>
    </dgm:pt>
    <dgm:pt modelId="{C6D7C83A-D6A3-4537-A42F-0825C963AFE4}">
      <dgm:prSet/>
      <dgm:spPr/>
      <dgm:t>
        <a:bodyPr/>
        <a:lstStyle/>
        <a:p>
          <a:pPr rtl="0"/>
          <a:r>
            <a:rPr lang="en-US" dirty="0" smtClean="0"/>
            <a:t>Multi-core</a:t>
          </a:r>
          <a:endParaRPr lang="en-US" dirty="0"/>
        </a:p>
      </dgm:t>
    </dgm:pt>
    <dgm:pt modelId="{8D29028F-9614-4922-A3B9-C1825D29728C}" type="parTrans" cxnId="{E928E27C-8A61-450E-8167-BF3E06CC8498}">
      <dgm:prSet/>
      <dgm:spPr/>
      <dgm:t>
        <a:bodyPr/>
        <a:lstStyle/>
        <a:p>
          <a:endParaRPr lang="en-US"/>
        </a:p>
      </dgm:t>
    </dgm:pt>
    <dgm:pt modelId="{1C25A5E6-E8D6-4394-B4BA-BD5C0E229799}" type="sibTrans" cxnId="{E928E27C-8A61-450E-8167-BF3E06CC8498}">
      <dgm:prSet/>
      <dgm:spPr/>
      <dgm:t>
        <a:bodyPr/>
        <a:lstStyle/>
        <a:p>
          <a:endParaRPr lang="en-US"/>
        </a:p>
      </dgm:t>
    </dgm:pt>
    <dgm:pt modelId="{E8EEA71C-68AE-4424-AEA0-39F3AD9DEADB}">
      <dgm:prSet custT="1"/>
      <dgm:spPr/>
      <dgm:t>
        <a:bodyPr/>
        <a:lstStyle/>
        <a:p>
          <a:pPr rtl="0"/>
          <a:r>
            <a:rPr lang="en-US" sz="1400" b="1" dirty="0" smtClean="0"/>
            <a:t>Multi-core, single processor</a:t>
          </a:r>
          <a:endParaRPr lang="en-US" sz="1400" b="1" dirty="0"/>
        </a:p>
      </dgm:t>
    </dgm:pt>
    <dgm:pt modelId="{6D0EB2D1-AAE5-47FE-91B7-59A8ED863B56}" type="parTrans" cxnId="{D337EA3B-1F69-4837-BF45-25EF19AA6372}">
      <dgm:prSet/>
      <dgm:spPr/>
      <dgm:t>
        <a:bodyPr/>
        <a:lstStyle/>
        <a:p>
          <a:endParaRPr lang="en-US"/>
        </a:p>
      </dgm:t>
    </dgm:pt>
    <dgm:pt modelId="{7523EB61-4E2E-41FC-AF03-7A6C38D92ABF}" type="sibTrans" cxnId="{D337EA3B-1F69-4837-BF45-25EF19AA6372}">
      <dgm:prSet/>
      <dgm:spPr/>
      <dgm:t>
        <a:bodyPr/>
        <a:lstStyle/>
        <a:p>
          <a:endParaRPr lang="en-US"/>
        </a:p>
      </dgm:t>
    </dgm:pt>
    <dgm:pt modelId="{4AFA1815-C028-4AEC-A2FF-6FF6DCF5081A}">
      <dgm:prSet custT="1"/>
      <dgm:spPr/>
      <dgm:t>
        <a:bodyPr/>
        <a:lstStyle/>
        <a:p>
          <a:pPr rtl="0"/>
          <a:r>
            <a:rPr lang="en-US" sz="1400" b="1" dirty="0" smtClean="0"/>
            <a:t>Multi-core, multi-processor</a:t>
          </a:r>
          <a:endParaRPr lang="en-US" sz="1400" b="1" dirty="0"/>
        </a:p>
      </dgm:t>
    </dgm:pt>
    <dgm:pt modelId="{3486106C-F93C-4215-8498-C5C61315A674}" type="parTrans" cxnId="{3FFBA289-D4C0-4375-B690-1D46DF94DDCD}">
      <dgm:prSet/>
      <dgm:spPr/>
      <dgm:t>
        <a:bodyPr/>
        <a:lstStyle/>
        <a:p>
          <a:endParaRPr lang="en-US"/>
        </a:p>
      </dgm:t>
    </dgm:pt>
    <dgm:pt modelId="{39485860-D1BA-4E8A-A715-AAED1025C9AB}" type="sibTrans" cxnId="{3FFBA289-D4C0-4375-B690-1D46DF94DDCD}">
      <dgm:prSet/>
      <dgm:spPr/>
      <dgm:t>
        <a:bodyPr/>
        <a:lstStyle/>
        <a:p>
          <a:endParaRPr lang="en-US"/>
        </a:p>
      </dgm:t>
    </dgm:pt>
    <dgm:pt modelId="{4C3B23DD-4688-46B9-836F-999E26315EC3}">
      <dgm:prSet/>
      <dgm:spPr/>
      <dgm:t>
        <a:bodyPr/>
        <a:lstStyle/>
        <a:p>
          <a:pPr rtl="0"/>
          <a:r>
            <a:rPr lang="en-US" dirty="0" smtClean="0"/>
            <a:t>Cluster</a:t>
          </a:r>
          <a:endParaRPr lang="en-US" dirty="0"/>
        </a:p>
      </dgm:t>
    </dgm:pt>
    <dgm:pt modelId="{4DD53096-2BDD-41B0-BA2A-793C31B3DC36}" type="parTrans" cxnId="{36B6EA67-2306-429B-956F-AE341CA0CA94}">
      <dgm:prSet/>
      <dgm:spPr/>
      <dgm:t>
        <a:bodyPr/>
        <a:lstStyle/>
        <a:p>
          <a:endParaRPr lang="en-US"/>
        </a:p>
      </dgm:t>
    </dgm:pt>
    <dgm:pt modelId="{98DB7D58-ECFF-4220-B25D-DF587ADCE8C3}" type="sibTrans" cxnId="{36B6EA67-2306-429B-956F-AE341CA0CA94}">
      <dgm:prSet/>
      <dgm:spPr/>
      <dgm:t>
        <a:bodyPr/>
        <a:lstStyle/>
        <a:p>
          <a:endParaRPr lang="en-US"/>
        </a:p>
      </dgm:t>
    </dgm:pt>
    <dgm:pt modelId="{36946566-1E2F-4A33-84CE-3EB65C8990CF}">
      <dgm:prSet custT="1"/>
      <dgm:spPr/>
      <dgm:t>
        <a:bodyPr/>
        <a:lstStyle/>
        <a:p>
          <a:pPr rtl="0"/>
          <a:r>
            <a:rPr lang="en-US" sz="1400" b="0" dirty="0" smtClean="0"/>
            <a:t>Cluster of processors (single or multi-core) with shared memory</a:t>
          </a:r>
          <a:endParaRPr lang="en-US" sz="1400" b="0" dirty="0"/>
        </a:p>
      </dgm:t>
    </dgm:pt>
    <dgm:pt modelId="{E35536B8-A491-4344-9AE2-D88794D452B5}" type="parTrans" cxnId="{1CA471EA-D208-4170-BC2A-31A7A33F811F}">
      <dgm:prSet/>
      <dgm:spPr/>
      <dgm:t>
        <a:bodyPr/>
        <a:lstStyle/>
        <a:p>
          <a:endParaRPr lang="en-US"/>
        </a:p>
      </dgm:t>
    </dgm:pt>
    <dgm:pt modelId="{8E361275-483F-403A-B7EF-F0B59785B910}" type="sibTrans" cxnId="{1CA471EA-D208-4170-BC2A-31A7A33F811F}">
      <dgm:prSet/>
      <dgm:spPr/>
      <dgm:t>
        <a:bodyPr/>
        <a:lstStyle/>
        <a:p>
          <a:endParaRPr lang="en-US"/>
        </a:p>
      </dgm:t>
    </dgm:pt>
    <dgm:pt modelId="{57D965AA-8BF2-4963-A3D5-154C2F7E6A59}">
      <dgm:prSet custT="1"/>
      <dgm:spPr/>
      <dgm:t>
        <a:bodyPr/>
        <a:lstStyle/>
        <a:p>
          <a:pPr rtl="0"/>
          <a:r>
            <a:rPr lang="en-US" sz="1400" b="0" dirty="0" smtClean="0"/>
            <a:t>Cluster of processors with distributed memory</a:t>
          </a:r>
          <a:endParaRPr lang="en-US" sz="1400" b="0" dirty="0"/>
        </a:p>
      </dgm:t>
    </dgm:pt>
    <dgm:pt modelId="{EA6DE68C-9546-4BA9-A28C-547246D95857}" type="parTrans" cxnId="{D81063EA-7D2E-4B83-B29A-6EFA4E4BC08D}">
      <dgm:prSet/>
      <dgm:spPr/>
      <dgm:t>
        <a:bodyPr/>
        <a:lstStyle/>
        <a:p>
          <a:endParaRPr lang="en-US"/>
        </a:p>
      </dgm:t>
    </dgm:pt>
    <dgm:pt modelId="{5FCE0EE2-7375-495A-AE7A-8728701A8170}" type="sibTrans" cxnId="{D81063EA-7D2E-4B83-B29A-6EFA4E4BC08D}">
      <dgm:prSet/>
      <dgm:spPr/>
      <dgm:t>
        <a:bodyPr/>
        <a:lstStyle/>
        <a:p>
          <a:endParaRPr lang="en-US"/>
        </a:p>
      </dgm:t>
    </dgm:pt>
    <dgm:pt modelId="{9553BCBB-7684-4345-B8FD-E8FCA7D16FE1}">
      <dgm:prSet/>
      <dgm:spPr/>
      <dgm:t>
        <a:bodyPr/>
        <a:lstStyle/>
        <a:p>
          <a:pPr rtl="0"/>
          <a:r>
            <a:rPr lang="en-US" dirty="0" smtClean="0"/>
            <a:t>Grid of clusters</a:t>
          </a:r>
          <a:endParaRPr lang="en-US" dirty="0"/>
        </a:p>
      </dgm:t>
    </dgm:pt>
    <dgm:pt modelId="{7BB0A092-0844-488D-953B-7E647F817171}" type="parTrans" cxnId="{0560C684-7ECB-4BC0-8DB7-6B6C5222F6FD}">
      <dgm:prSet/>
      <dgm:spPr/>
      <dgm:t>
        <a:bodyPr/>
        <a:lstStyle/>
        <a:p>
          <a:endParaRPr lang="en-US"/>
        </a:p>
      </dgm:t>
    </dgm:pt>
    <dgm:pt modelId="{4FE51CAE-A443-4890-8EA8-039D80D6E7EC}" type="sibTrans" cxnId="{0560C684-7ECB-4BC0-8DB7-6B6C5222F6FD}">
      <dgm:prSet/>
      <dgm:spPr/>
      <dgm:t>
        <a:bodyPr/>
        <a:lstStyle/>
        <a:p>
          <a:endParaRPr lang="en-US"/>
        </a:p>
      </dgm:t>
    </dgm:pt>
    <dgm:pt modelId="{B5EEE805-D100-483E-BE8C-B3D69415D918}">
      <dgm:prSet/>
      <dgm:spPr/>
      <dgm:t>
        <a:bodyPr/>
        <a:lstStyle/>
        <a:p>
          <a:pPr rtl="0"/>
          <a:r>
            <a:rPr lang="en-US" dirty="0" smtClean="0"/>
            <a:t>Embarrassingly parallel processing  </a:t>
          </a:r>
          <a:endParaRPr lang="en-US" dirty="0"/>
        </a:p>
      </dgm:t>
    </dgm:pt>
    <dgm:pt modelId="{588A7BD4-1D0F-439A-9304-4AE141075E98}" type="parTrans" cxnId="{BE96BE2D-101E-44CB-A64E-C63E2930431F}">
      <dgm:prSet/>
      <dgm:spPr/>
      <dgm:t>
        <a:bodyPr/>
        <a:lstStyle/>
        <a:p>
          <a:endParaRPr lang="en-US"/>
        </a:p>
      </dgm:t>
    </dgm:pt>
    <dgm:pt modelId="{2EA787B6-3EFB-4090-B3E5-FB082FFF9BD2}" type="sibTrans" cxnId="{BE96BE2D-101E-44CB-A64E-C63E2930431F}">
      <dgm:prSet/>
      <dgm:spPr/>
      <dgm:t>
        <a:bodyPr/>
        <a:lstStyle/>
        <a:p>
          <a:endParaRPr lang="en-US"/>
        </a:p>
      </dgm:t>
    </dgm:pt>
    <dgm:pt modelId="{E55AA7A1-A350-4F8E-8D91-6141D651C140}">
      <dgm:prSet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pPr rtl="0"/>
          <a:r>
            <a:rPr lang="en-US" dirty="0" err="1" smtClean="0"/>
            <a:t>MapReduce</a:t>
          </a:r>
          <a:r>
            <a:rPr lang="en-US" dirty="0" smtClean="0"/>
            <a:t>, distributed file system</a:t>
          </a:r>
          <a:endParaRPr lang="en-US" dirty="0"/>
        </a:p>
      </dgm:t>
    </dgm:pt>
    <dgm:pt modelId="{0A69F08C-AB98-436C-AC4F-896EE6A8BFCE}" type="parTrans" cxnId="{66ED32CA-9D94-4DA8-9674-80CE99F0BA6A}">
      <dgm:prSet/>
      <dgm:spPr/>
      <dgm:t>
        <a:bodyPr/>
        <a:lstStyle/>
        <a:p>
          <a:endParaRPr lang="en-US"/>
        </a:p>
      </dgm:t>
    </dgm:pt>
    <dgm:pt modelId="{5D606EC6-203C-4D9E-B1B8-BF8D4A1CB822}" type="sibTrans" cxnId="{66ED32CA-9D94-4DA8-9674-80CE99F0BA6A}">
      <dgm:prSet/>
      <dgm:spPr/>
      <dgm:t>
        <a:bodyPr/>
        <a:lstStyle/>
        <a:p>
          <a:endParaRPr lang="en-US"/>
        </a:p>
      </dgm:t>
    </dgm:pt>
    <dgm:pt modelId="{02604432-3FC3-47E4-8A7B-BE3E4FC0C930}">
      <dgm:prSet/>
      <dgm:spPr/>
      <dgm:t>
        <a:bodyPr/>
        <a:lstStyle/>
        <a:p>
          <a:pPr rtl="0"/>
          <a:r>
            <a:rPr lang="en-US" dirty="0" smtClean="0"/>
            <a:t>Cloud computing</a:t>
          </a:r>
          <a:endParaRPr lang="en-US" dirty="0"/>
        </a:p>
      </dgm:t>
    </dgm:pt>
    <dgm:pt modelId="{DB5107C2-05A3-44B0-BEE0-0B101FAD9082}" type="parTrans" cxnId="{75B06A34-9690-4B75-9D94-5273B4E87906}">
      <dgm:prSet/>
      <dgm:spPr/>
      <dgm:t>
        <a:bodyPr/>
        <a:lstStyle/>
        <a:p>
          <a:endParaRPr lang="en-US"/>
        </a:p>
      </dgm:t>
    </dgm:pt>
    <dgm:pt modelId="{0BC7BE3B-F5E2-47C7-AB04-EF96ABE80885}" type="sibTrans" cxnId="{75B06A34-9690-4B75-9D94-5273B4E87906}">
      <dgm:prSet/>
      <dgm:spPr/>
      <dgm:t>
        <a:bodyPr/>
        <a:lstStyle/>
        <a:p>
          <a:endParaRPr lang="en-US"/>
        </a:p>
      </dgm:t>
    </dgm:pt>
    <dgm:pt modelId="{6ABF14D7-475F-447B-9A53-575F74916893}" type="pres">
      <dgm:prSet presAssocID="{FA54A960-1215-4366-8ED4-61AE474A181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D057560-EB9D-4163-877E-EC6A8CF2C25F}" type="pres">
      <dgm:prSet presAssocID="{5CF81E18-FE3D-43EA-A8FC-7E3317300B24}" presName="Name8" presStyleCnt="0"/>
      <dgm:spPr/>
    </dgm:pt>
    <dgm:pt modelId="{2327EF0E-72E3-49AA-85BC-A37C6A9B00BF}" type="pres">
      <dgm:prSet presAssocID="{5CF81E18-FE3D-43EA-A8FC-7E3317300B24}" presName="acctBkgd" presStyleLbl="alignAcc1" presStyleIdx="0" presStyleCnt="3"/>
      <dgm:spPr/>
      <dgm:t>
        <a:bodyPr/>
        <a:lstStyle/>
        <a:p>
          <a:endParaRPr lang="en-US"/>
        </a:p>
      </dgm:t>
    </dgm:pt>
    <dgm:pt modelId="{B5FD5D8F-8560-4BDA-B0A3-50C548079610}" type="pres">
      <dgm:prSet presAssocID="{5CF81E18-FE3D-43EA-A8FC-7E3317300B24}" presName="acctTx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582123-D9A6-43F2-A536-8F3BF9E65845}" type="pres">
      <dgm:prSet presAssocID="{5CF81E18-FE3D-43EA-A8FC-7E3317300B24}" presName="level" presStyleLbl="node1" presStyleIdx="0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F417E6-EF64-44D0-9192-4E8F12D53DD7}" type="pres">
      <dgm:prSet presAssocID="{5CF81E18-FE3D-43EA-A8FC-7E3317300B24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7E09CF-84A2-434B-A7CB-F89DF3EDD337}" type="pres">
      <dgm:prSet presAssocID="{C6D7C83A-D6A3-4537-A42F-0825C963AFE4}" presName="Name8" presStyleCnt="0"/>
      <dgm:spPr/>
    </dgm:pt>
    <dgm:pt modelId="{E871F7FD-B157-4241-A05C-9CD7010D9ED7}" type="pres">
      <dgm:prSet presAssocID="{C6D7C83A-D6A3-4537-A42F-0825C963AFE4}" presName="acctBkgd" presStyleLbl="alignAcc1" presStyleIdx="1" presStyleCnt="3"/>
      <dgm:spPr/>
      <dgm:t>
        <a:bodyPr/>
        <a:lstStyle/>
        <a:p>
          <a:endParaRPr lang="en-US"/>
        </a:p>
      </dgm:t>
    </dgm:pt>
    <dgm:pt modelId="{9E1BD763-8EA6-4F63-B6C1-08A298547048}" type="pres">
      <dgm:prSet presAssocID="{C6D7C83A-D6A3-4537-A42F-0825C963AFE4}" presName="acctTx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E60179-5752-4405-BB84-C889651728B6}" type="pres">
      <dgm:prSet presAssocID="{C6D7C83A-D6A3-4537-A42F-0825C963AFE4}" presName="level" presStyleLbl="node1" presStyleIdx="1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729894-BC49-4BAF-9F3D-FA97D6BC3299}" type="pres">
      <dgm:prSet presAssocID="{C6D7C83A-D6A3-4537-A42F-0825C963AFE4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A2A6C87-7B43-4746-803B-BA335A10FB6D}" type="pres">
      <dgm:prSet presAssocID="{4C3B23DD-4688-46B9-836F-999E26315EC3}" presName="Name8" presStyleCnt="0"/>
      <dgm:spPr/>
    </dgm:pt>
    <dgm:pt modelId="{DAEAF672-49E3-495C-BFDD-B15045BEA09A}" type="pres">
      <dgm:prSet presAssocID="{4C3B23DD-4688-46B9-836F-999E26315EC3}" presName="acctBkgd" presStyleLbl="alignAcc1" presStyleIdx="2" presStyleCnt="3"/>
      <dgm:spPr/>
      <dgm:t>
        <a:bodyPr/>
        <a:lstStyle/>
        <a:p>
          <a:endParaRPr lang="en-US"/>
        </a:p>
      </dgm:t>
    </dgm:pt>
    <dgm:pt modelId="{097DE51B-D2C4-44DC-A257-2EF15C5CF7BA}" type="pres">
      <dgm:prSet presAssocID="{4C3B23DD-4688-46B9-836F-999E26315EC3}" presName="acctTx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94A12E3-E8C9-400F-A07A-2258A0E14964}" type="pres">
      <dgm:prSet presAssocID="{4C3B23DD-4688-46B9-836F-999E26315EC3}" presName="level" presStyleLbl="node1" presStyleIdx="2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841B02-9977-4BCB-B913-DD2895232E7F}" type="pres">
      <dgm:prSet presAssocID="{4C3B23DD-4688-46B9-836F-999E26315EC3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CFAC2DF-8E4A-45C1-9AA7-4AE92325A560}" type="pres">
      <dgm:prSet presAssocID="{9553BCBB-7684-4345-B8FD-E8FCA7D16FE1}" presName="Name8" presStyleCnt="0"/>
      <dgm:spPr/>
    </dgm:pt>
    <dgm:pt modelId="{8CE4AC21-127B-4F0E-B917-D6758919ADCC}" type="pres">
      <dgm:prSet presAssocID="{9553BCBB-7684-4345-B8FD-E8FCA7D16FE1}" presName="level" presStyleLbl="node1" presStyleIdx="3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606362-D0E5-4FBF-81C6-7BD82EDBB370}" type="pres">
      <dgm:prSet presAssocID="{9553BCBB-7684-4345-B8FD-E8FCA7D16FE1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20E371-D87A-46A8-BE62-7BE62EF3C24D}" type="pres">
      <dgm:prSet presAssocID="{B5EEE805-D100-483E-BE8C-B3D69415D918}" presName="Name8" presStyleCnt="0"/>
      <dgm:spPr/>
    </dgm:pt>
    <dgm:pt modelId="{2EDF1451-45FB-4337-B50C-68C7BB985FE7}" type="pres">
      <dgm:prSet presAssocID="{B5EEE805-D100-483E-BE8C-B3D69415D918}" presName="level" presStyleLbl="node1" presStyleIdx="4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D8ECC9A-5767-4C10-BE7A-E5CA52647E76}" type="pres">
      <dgm:prSet presAssocID="{B5EEE805-D100-483E-BE8C-B3D69415D918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AED34F-930B-4879-9000-27B665B5DE0C}" type="pres">
      <dgm:prSet presAssocID="{E55AA7A1-A350-4F8E-8D91-6141D651C140}" presName="Name8" presStyleCnt="0"/>
      <dgm:spPr/>
    </dgm:pt>
    <dgm:pt modelId="{A93400CB-AF11-4EDD-B316-3BD3AA10777B}" type="pres">
      <dgm:prSet presAssocID="{E55AA7A1-A350-4F8E-8D91-6141D651C140}" presName="level" presStyleLbl="node1" presStyleIdx="5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E099C9F-0E4E-4D7F-81B3-9F05D8319199}" type="pres">
      <dgm:prSet presAssocID="{E55AA7A1-A350-4F8E-8D91-6141D651C140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985A64-D62A-46F9-B4BC-1E090DF260FF}" type="pres">
      <dgm:prSet presAssocID="{02604432-3FC3-47E4-8A7B-BE3E4FC0C930}" presName="Name8" presStyleCnt="0"/>
      <dgm:spPr/>
    </dgm:pt>
    <dgm:pt modelId="{ABA5C59B-E1C4-4D45-B179-1CF0529E7787}" type="pres">
      <dgm:prSet presAssocID="{02604432-3FC3-47E4-8A7B-BE3E4FC0C930}" presName="level" presStyleLbl="node1" presStyleIdx="6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D10D75-D156-43AB-8445-C314BB968A88}" type="pres">
      <dgm:prSet presAssocID="{02604432-3FC3-47E4-8A7B-BE3E4FC0C930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9AF2711-7A09-4F39-B099-269E212B49AE}" type="presOf" srcId="{812AFBC5-0E21-4396-86BE-2A961FE17EE8}" destId="{2327EF0E-72E3-49AA-85BC-A37C6A9B00BF}" srcOrd="0" destOrd="0" presId="urn:microsoft.com/office/officeart/2005/8/layout/pyramid1"/>
    <dgm:cxn modelId="{BE96BE2D-101E-44CB-A64E-C63E2930431F}" srcId="{FA54A960-1215-4366-8ED4-61AE474A181A}" destId="{B5EEE805-D100-483E-BE8C-B3D69415D918}" srcOrd="4" destOrd="0" parTransId="{588A7BD4-1D0F-439A-9304-4AE141075E98}" sibTransId="{2EA787B6-3EFB-4090-B3E5-FB082FFF9BD2}"/>
    <dgm:cxn modelId="{2316D752-DD0C-4DD2-B3F2-21FFA17445AF}" srcId="{5CF81E18-FE3D-43EA-A8FC-7E3317300B24}" destId="{812AFBC5-0E21-4396-86BE-2A961FE17EE8}" srcOrd="0" destOrd="0" parTransId="{E775EB4C-DA17-40C9-9D32-DD7CEB4BB649}" sibTransId="{ACF1C97E-1B53-4C37-AE6F-1E77BACC087C}"/>
    <dgm:cxn modelId="{0560C684-7ECB-4BC0-8DB7-6B6C5222F6FD}" srcId="{FA54A960-1215-4366-8ED4-61AE474A181A}" destId="{9553BCBB-7684-4345-B8FD-E8FCA7D16FE1}" srcOrd="3" destOrd="0" parTransId="{7BB0A092-0844-488D-953B-7E647F817171}" sibTransId="{4FE51CAE-A443-4890-8EA8-039D80D6E7EC}"/>
    <dgm:cxn modelId="{75EDDA1F-0065-412F-9438-9F0C6140EBD6}" type="presOf" srcId="{02604432-3FC3-47E4-8A7B-BE3E4FC0C930}" destId="{ABA5C59B-E1C4-4D45-B179-1CF0529E7787}" srcOrd="0" destOrd="0" presId="urn:microsoft.com/office/officeart/2005/8/layout/pyramid1"/>
    <dgm:cxn modelId="{CFE0282D-62B8-49B5-99A8-3B5FA85CC811}" type="presOf" srcId="{C6D7C83A-D6A3-4537-A42F-0825C963AFE4}" destId="{6BE60179-5752-4405-BB84-C889651728B6}" srcOrd="0" destOrd="0" presId="urn:microsoft.com/office/officeart/2005/8/layout/pyramid1"/>
    <dgm:cxn modelId="{D0DE58BD-F6CF-4390-B36F-E2BD78C8315F}" srcId="{FA54A960-1215-4366-8ED4-61AE474A181A}" destId="{5CF81E18-FE3D-43EA-A8FC-7E3317300B24}" srcOrd="0" destOrd="0" parTransId="{F10DE51F-11B4-491A-8811-D4C980D8E6DD}" sibTransId="{544A819E-8E17-4AFF-973C-ADBC65E4E61E}"/>
    <dgm:cxn modelId="{9634D6D5-CF4C-4F27-9EB9-36D8CC0C0A80}" type="presOf" srcId="{5CCCC9BB-1155-4C7C-A86B-4200A316398B}" destId="{2327EF0E-72E3-49AA-85BC-A37C6A9B00BF}" srcOrd="0" destOrd="1" presId="urn:microsoft.com/office/officeart/2005/8/layout/pyramid1"/>
    <dgm:cxn modelId="{38FDCCEA-F95B-4DBD-83D2-23D4B9A079AB}" type="presOf" srcId="{9553BCBB-7684-4345-B8FD-E8FCA7D16FE1}" destId="{D5606362-D0E5-4FBF-81C6-7BD82EDBB370}" srcOrd="1" destOrd="0" presId="urn:microsoft.com/office/officeart/2005/8/layout/pyramid1"/>
    <dgm:cxn modelId="{5EF6A28E-168E-4CA4-BD01-76E1EF7A9C15}" type="presOf" srcId="{812AFBC5-0E21-4396-86BE-2A961FE17EE8}" destId="{B5FD5D8F-8560-4BDA-B0A3-50C548079610}" srcOrd="1" destOrd="0" presId="urn:microsoft.com/office/officeart/2005/8/layout/pyramid1"/>
    <dgm:cxn modelId="{B95E0EA6-A80A-480E-A4F0-3645B5931170}" type="presOf" srcId="{C6D7C83A-D6A3-4537-A42F-0825C963AFE4}" destId="{4F729894-BC49-4BAF-9F3D-FA97D6BC3299}" srcOrd="1" destOrd="0" presId="urn:microsoft.com/office/officeart/2005/8/layout/pyramid1"/>
    <dgm:cxn modelId="{017A2DA8-4AF9-4CCE-B923-F2DDB268D41B}" type="presOf" srcId="{E8EEA71C-68AE-4424-AEA0-39F3AD9DEADB}" destId="{E871F7FD-B157-4241-A05C-9CD7010D9ED7}" srcOrd="0" destOrd="0" presId="urn:microsoft.com/office/officeart/2005/8/layout/pyramid1"/>
    <dgm:cxn modelId="{2CDF512D-EC13-4584-A4D6-8134FEC78F47}" type="presOf" srcId="{4C3B23DD-4688-46B9-836F-999E26315EC3}" destId="{994A12E3-E8C9-400F-A07A-2258A0E14964}" srcOrd="0" destOrd="0" presId="urn:microsoft.com/office/officeart/2005/8/layout/pyramid1"/>
    <dgm:cxn modelId="{A912D278-2AD5-45B7-BF1C-BEE55E3F9599}" type="presOf" srcId="{02604432-3FC3-47E4-8A7B-BE3E4FC0C930}" destId="{3DD10D75-D156-43AB-8445-C314BB968A88}" srcOrd="1" destOrd="0" presId="urn:microsoft.com/office/officeart/2005/8/layout/pyramid1"/>
    <dgm:cxn modelId="{8668D091-8611-4BA6-82C4-08E3A396B909}" type="presOf" srcId="{B5EEE805-D100-483E-BE8C-B3D69415D918}" destId="{0D8ECC9A-5767-4C10-BE7A-E5CA52647E76}" srcOrd="1" destOrd="0" presId="urn:microsoft.com/office/officeart/2005/8/layout/pyramid1"/>
    <dgm:cxn modelId="{8DBE1D5E-7BFC-469B-BD6F-B8B12676B4EF}" type="presOf" srcId="{E8EEA71C-68AE-4424-AEA0-39F3AD9DEADB}" destId="{9E1BD763-8EA6-4F63-B6C1-08A298547048}" srcOrd="1" destOrd="0" presId="urn:microsoft.com/office/officeart/2005/8/layout/pyramid1"/>
    <dgm:cxn modelId="{E928E27C-8A61-450E-8167-BF3E06CC8498}" srcId="{FA54A960-1215-4366-8ED4-61AE474A181A}" destId="{C6D7C83A-D6A3-4537-A42F-0825C963AFE4}" srcOrd="1" destOrd="0" parTransId="{8D29028F-9614-4922-A3B9-C1825D29728C}" sibTransId="{1C25A5E6-E8D6-4394-B4BA-BD5C0E229799}"/>
    <dgm:cxn modelId="{1CFD3BF7-3EC2-48B9-B920-092255477AA7}" srcId="{5CF81E18-FE3D-43EA-A8FC-7E3317300B24}" destId="{5CCCC9BB-1155-4C7C-A86B-4200A316398B}" srcOrd="1" destOrd="0" parTransId="{E15CE5D2-72AB-4FF5-A106-20D4302732F7}" sibTransId="{0A887544-7981-4395-8AD9-377DAF4B6F1F}"/>
    <dgm:cxn modelId="{3FFBA289-D4C0-4375-B690-1D46DF94DDCD}" srcId="{C6D7C83A-D6A3-4537-A42F-0825C963AFE4}" destId="{4AFA1815-C028-4AEC-A2FF-6FF6DCF5081A}" srcOrd="1" destOrd="0" parTransId="{3486106C-F93C-4215-8498-C5C61315A674}" sibTransId="{39485860-D1BA-4E8A-A715-AAED1025C9AB}"/>
    <dgm:cxn modelId="{66ED32CA-9D94-4DA8-9674-80CE99F0BA6A}" srcId="{FA54A960-1215-4366-8ED4-61AE474A181A}" destId="{E55AA7A1-A350-4F8E-8D91-6141D651C140}" srcOrd="5" destOrd="0" parTransId="{0A69F08C-AB98-436C-AC4F-896EE6A8BFCE}" sibTransId="{5D606EC6-203C-4D9E-B1B8-BF8D4A1CB822}"/>
    <dgm:cxn modelId="{35EA3720-8A7B-4105-95BE-A5D8391ABB58}" type="presOf" srcId="{5CF81E18-FE3D-43EA-A8FC-7E3317300B24}" destId="{EFF417E6-EF64-44D0-9192-4E8F12D53DD7}" srcOrd="1" destOrd="0" presId="urn:microsoft.com/office/officeart/2005/8/layout/pyramid1"/>
    <dgm:cxn modelId="{8A578F55-98A8-4D7B-945F-A3765A324B09}" type="presOf" srcId="{57D965AA-8BF2-4963-A3D5-154C2F7E6A59}" destId="{DAEAF672-49E3-495C-BFDD-B15045BEA09A}" srcOrd="0" destOrd="1" presId="urn:microsoft.com/office/officeart/2005/8/layout/pyramid1"/>
    <dgm:cxn modelId="{7EA6A2BC-EE7B-4FD6-8782-8A72D3067352}" type="presOf" srcId="{FA54A960-1215-4366-8ED4-61AE474A181A}" destId="{6ABF14D7-475F-447B-9A53-575F74916893}" srcOrd="0" destOrd="0" presId="urn:microsoft.com/office/officeart/2005/8/layout/pyramid1"/>
    <dgm:cxn modelId="{1CA471EA-D208-4170-BC2A-31A7A33F811F}" srcId="{4C3B23DD-4688-46B9-836F-999E26315EC3}" destId="{36946566-1E2F-4A33-84CE-3EB65C8990CF}" srcOrd="0" destOrd="0" parTransId="{E35536B8-A491-4344-9AE2-D88794D452B5}" sibTransId="{8E361275-483F-403A-B7EF-F0B59785B910}"/>
    <dgm:cxn modelId="{D81063EA-7D2E-4B83-B29A-6EFA4E4BC08D}" srcId="{4C3B23DD-4688-46B9-836F-999E26315EC3}" destId="{57D965AA-8BF2-4963-A3D5-154C2F7E6A59}" srcOrd="1" destOrd="0" parTransId="{EA6DE68C-9546-4BA9-A28C-547246D95857}" sibTransId="{5FCE0EE2-7375-495A-AE7A-8728701A8170}"/>
    <dgm:cxn modelId="{7AB3A219-FDDA-4F7F-9CE1-CAC93C62E5E7}" type="presOf" srcId="{5CCCC9BB-1155-4C7C-A86B-4200A316398B}" destId="{B5FD5D8F-8560-4BDA-B0A3-50C548079610}" srcOrd="1" destOrd="1" presId="urn:microsoft.com/office/officeart/2005/8/layout/pyramid1"/>
    <dgm:cxn modelId="{455244DE-82D4-4A9C-A26C-271D9C15D3C3}" type="presOf" srcId="{B5EEE805-D100-483E-BE8C-B3D69415D918}" destId="{2EDF1451-45FB-4337-B50C-68C7BB985FE7}" srcOrd="0" destOrd="0" presId="urn:microsoft.com/office/officeart/2005/8/layout/pyramid1"/>
    <dgm:cxn modelId="{84D5BD15-8CBC-4913-B4D8-18C05E4B4AF6}" type="presOf" srcId="{36946566-1E2F-4A33-84CE-3EB65C8990CF}" destId="{DAEAF672-49E3-495C-BFDD-B15045BEA09A}" srcOrd="0" destOrd="0" presId="urn:microsoft.com/office/officeart/2005/8/layout/pyramid1"/>
    <dgm:cxn modelId="{75B06A34-9690-4B75-9D94-5273B4E87906}" srcId="{FA54A960-1215-4366-8ED4-61AE474A181A}" destId="{02604432-3FC3-47E4-8A7B-BE3E4FC0C930}" srcOrd="6" destOrd="0" parTransId="{DB5107C2-05A3-44B0-BEE0-0B101FAD9082}" sibTransId="{0BC7BE3B-F5E2-47C7-AB04-EF96ABE80885}"/>
    <dgm:cxn modelId="{36B6EA67-2306-429B-956F-AE341CA0CA94}" srcId="{FA54A960-1215-4366-8ED4-61AE474A181A}" destId="{4C3B23DD-4688-46B9-836F-999E26315EC3}" srcOrd="2" destOrd="0" parTransId="{4DD53096-2BDD-41B0-BA2A-793C31B3DC36}" sibTransId="{98DB7D58-ECFF-4220-B25D-DF587ADCE8C3}"/>
    <dgm:cxn modelId="{958DD755-CCDB-40D3-900F-5FBA1FC92053}" type="presOf" srcId="{9553BCBB-7684-4345-B8FD-E8FCA7D16FE1}" destId="{8CE4AC21-127B-4F0E-B917-D6758919ADCC}" srcOrd="0" destOrd="0" presId="urn:microsoft.com/office/officeart/2005/8/layout/pyramid1"/>
    <dgm:cxn modelId="{34394D4B-86B1-442A-BD5E-D50E576B5610}" type="presOf" srcId="{E55AA7A1-A350-4F8E-8D91-6141D651C140}" destId="{1E099C9F-0E4E-4D7F-81B3-9F05D8319199}" srcOrd="1" destOrd="0" presId="urn:microsoft.com/office/officeart/2005/8/layout/pyramid1"/>
    <dgm:cxn modelId="{23DFB0CE-3911-477F-8494-0AC88D92F4F2}" type="presOf" srcId="{4AFA1815-C028-4AEC-A2FF-6FF6DCF5081A}" destId="{E871F7FD-B157-4241-A05C-9CD7010D9ED7}" srcOrd="0" destOrd="1" presId="urn:microsoft.com/office/officeart/2005/8/layout/pyramid1"/>
    <dgm:cxn modelId="{D972F833-216F-41D8-AF77-E20905751F4E}" type="presOf" srcId="{4AFA1815-C028-4AEC-A2FF-6FF6DCF5081A}" destId="{9E1BD763-8EA6-4F63-B6C1-08A298547048}" srcOrd="1" destOrd="1" presId="urn:microsoft.com/office/officeart/2005/8/layout/pyramid1"/>
    <dgm:cxn modelId="{06578EFC-7FF3-4E14-9361-29A35BB83B6C}" type="presOf" srcId="{57D965AA-8BF2-4963-A3D5-154C2F7E6A59}" destId="{097DE51B-D2C4-44DC-A257-2EF15C5CF7BA}" srcOrd="1" destOrd="1" presId="urn:microsoft.com/office/officeart/2005/8/layout/pyramid1"/>
    <dgm:cxn modelId="{D5806C38-9C58-4DF3-A531-3B6C3717E937}" type="presOf" srcId="{E55AA7A1-A350-4F8E-8D91-6141D651C140}" destId="{A93400CB-AF11-4EDD-B316-3BD3AA10777B}" srcOrd="0" destOrd="0" presId="urn:microsoft.com/office/officeart/2005/8/layout/pyramid1"/>
    <dgm:cxn modelId="{041CE92F-241E-47A3-AC36-807BA010D41B}" type="presOf" srcId="{5CF81E18-FE3D-43EA-A8FC-7E3317300B24}" destId="{E6582123-D9A6-43F2-A536-8F3BF9E65845}" srcOrd="0" destOrd="0" presId="urn:microsoft.com/office/officeart/2005/8/layout/pyramid1"/>
    <dgm:cxn modelId="{00E0F91F-61C8-4133-91E0-C1784677E6AF}" type="presOf" srcId="{36946566-1E2F-4A33-84CE-3EB65C8990CF}" destId="{097DE51B-D2C4-44DC-A257-2EF15C5CF7BA}" srcOrd="1" destOrd="0" presId="urn:microsoft.com/office/officeart/2005/8/layout/pyramid1"/>
    <dgm:cxn modelId="{B6640CB6-ADA9-42C2-BC99-D9CA07280E33}" type="presOf" srcId="{4C3B23DD-4688-46B9-836F-999E26315EC3}" destId="{C2841B02-9977-4BCB-B913-DD2895232E7F}" srcOrd="1" destOrd="0" presId="urn:microsoft.com/office/officeart/2005/8/layout/pyramid1"/>
    <dgm:cxn modelId="{D337EA3B-1F69-4837-BF45-25EF19AA6372}" srcId="{C6D7C83A-D6A3-4537-A42F-0825C963AFE4}" destId="{E8EEA71C-68AE-4424-AEA0-39F3AD9DEADB}" srcOrd="0" destOrd="0" parTransId="{6D0EB2D1-AAE5-47FE-91B7-59A8ED863B56}" sibTransId="{7523EB61-4E2E-41FC-AF03-7A6C38D92ABF}"/>
    <dgm:cxn modelId="{D59C31E8-FA17-47AB-858B-FF123DE92D91}" type="presParOf" srcId="{6ABF14D7-475F-447B-9A53-575F74916893}" destId="{FD057560-EB9D-4163-877E-EC6A8CF2C25F}" srcOrd="0" destOrd="0" presId="urn:microsoft.com/office/officeart/2005/8/layout/pyramid1"/>
    <dgm:cxn modelId="{E562E171-484F-43A7-A614-58F43AD29A70}" type="presParOf" srcId="{FD057560-EB9D-4163-877E-EC6A8CF2C25F}" destId="{2327EF0E-72E3-49AA-85BC-A37C6A9B00BF}" srcOrd="0" destOrd="0" presId="urn:microsoft.com/office/officeart/2005/8/layout/pyramid1"/>
    <dgm:cxn modelId="{6850303D-D078-4E9D-9308-206F6BFA9F15}" type="presParOf" srcId="{FD057560-EB9D-4163-877E-EC6A8CF2C25F}" destId="{B5FD5D8F-8560-4BDA-B0A3-50C548079610}" srcOrd="1" destOrd="0" presId="urn:microsoft.com/office/officeart/2005/8/layout/pyramid1"/>
    <dgm:cxn modelId="{E80888A3-B813-4946-B228-5E6FD0EEFDE2}" type="presParOf" srcId="{FD057560-EB9D-4163-877E-EC6A8CF2C25F}" destId="{E6582123-D9A6-43F2-A536-8F3BF9E65845}" srcOrd="2" destOrd="0" presId="urn:microsoft.com/office/officeart/2005/8/layout/pyramid1"/>
    <dgm:cxn modelId="{498FFADF-6B15-458C-A201-345D40E34689}" type="presParOf" srcId="{FD057560-EB9D-4163-877E-EC6A8CF2C25F}" destId="{EFF417E6-EF64-44D0-9192-4E8F12D53DD7}" srcOrd="3" destOrd="0" presId="urn:microsoft.com/office/officeart/2005/8/layout/pyramid1"/>
    <dgm:cxn modelId="{2B3C3DBD-C17E-404C-A516-584F789659B1}" type="presParOf" srcId="{6ABF14D7-475F-447B-9A53-575F74916893}" destId="{A27E09CF-84A2-434B-A7CB-F89DF3EDD337}" srcOrd="1" destOrd="0" presId="urn:microsoft.com/office/officeart/2005/8/layout/pyramid1"/>
    <dgm:cxn modelId="{66129AE0-F1EA-4595-9B0D-629CF36BC5DC}" type="presParOf" srcId="{A27E09CF-84A2-434B-A7CB-F89DF3EDD337}" destId="{E871F7FD-B157-4241-A05C-9CD7010D9ED7}" srcOrd="0" destOrd="0" presId="urn:microsoft.com/office/officeart/2005/8/layout/pyramid1"/>
    <dgm:cxn modelId="{A9066585-3899-4AB6-BB11-D960F2B41AF5}" type="presParOf" srcId="{A27E09CF-84A2-434B-A7CB-F89DF3EDD337}" destId="{9E1BD763-8EA6-4F63-B6C1-08A298547048}" srcOrd="1" destOrd="0" presId="urn:microsoft.com/office/officeart/2005/8/layout/pyramid1"/>
    <dgm:cxn modelId="{537182A0-8249-4844-9920-4C54AA94DCC6}" type="presParOf" srcId="{A27E09CF-84A2-434B-A7CB-F89DF3EDD337}" destId="{6BE60179-5752-4405-BB84-C889651728B6}" srcOrd="2" destOrd="0" presId="urn:microsoft.com/office/officeart/2005/8/layout/pyramid1"/>
    <dgm:cxn modelId="{33BE8171-FFA7-4714-826E-A4E028AB4599}" type="presParOf" srcId="{A27E09CF-84A2-434B-A7CB-F89DF3EDD337}" destId="{4F729894-BC49-4BAF-9F3D-FA97D6BC3299}" srcOrd="3" destOrd="0" presId="urn:microsoft.com/office/officeart/2005/8/layout/pyramid1"/>
    <dgm:cxn modelId="{0C2B2B08-36F1-42A5-B8D2-9F31D3129423}" type="presParOf" srcId="{6ABF14D7-475F-447B-9A53-575F74916893}" destId="{0A2A6C87-7B43-4746-803B-BA335A10FB6D}" srcOrd="2" destOrd="0" presId="urn:microsoft.com/office/officeart/2005/8/layout/pyramid1"/>
    <dgm:cxn modelId="{D44A477C-90D5-40F9-98BC-AF2F185CA0FB}" type="presParOf" srcId="{0A2A6C87-7B43-4746-803B-BA335A10FB6D}" destId="{DAEAF672-49E3-495C-BFDD-B15045BEA09A}" srcOrd="0" destOrd="0" presId="urn:microsoft.com/office/officeart/2005/8/layout/pyramid1"/>
    <dgm:cxn modelId="{9722B060-7E6D-41F9-9EAB-EF1817DB3291}" type="presParOf" srcId="{0A2A6C87-7B43-4746-803B-BA335A10FB6D}" destId="{097DE51B-D2C4-44DC-A257-2EF15C5CF7BA}" srcOrd="1" destOrd="0" presId="urn:microsoft.com/office/officeart/2005/8/layout/pyramid1"/>
    <dgm:cxn modelId="{4397FC40-12C2-4E99-A848-3EB924E2E707}" type="presParOf" srcId="{0A2A6C87-7B43-4746-803B-BA335A10FB6D}" destId="{994A12E3-E8C9-400F-A07A-2258A0E14964}" srcOrd="2" destOrd="0" presId="urn:microsoft.com/office/officeart/2005/8/layout/pyramid1"/>
    <dgm:cxn modelId="{505B670A-BE26-4134-BB82-1D0CF8CBE290}" type="presParOf" srcId="{0A2A6C87-7B43-4746-803B-BA335A10FB6D}" destId="{C2841B02-9977-4BCB-B913-DD2895232E7F}" srcOrd="3" destOrd="0" presId="urn:microsoft.com/office/officeart/2005/8/layout/pyramid1"/>
    <dgm:cxn modelId="{1FA62D76-F592-4A08-AEB7-84464DA00233}" type="presParOf" srcId="{6ABF14D7-475F-447B-9A53-575F74916893}" destId="{7CFAC2DF-8E4A-45C1-9AA7-4AE92325A560}" srcOrd="3" destOrd="0" presId="urn:microsoft.com/office/officeart/2005/8/layout/pyramid1"/>
    <dgm:cxn modelId="{EF743374-95C5-4CC0-AA39-800B44447AA5}" type="presParOf" srcId="{7CFAC2DF-8E4A-45C1-9AA7-4AE92325A560}" destId="{8CE4AC21-127B-4F0E-B917-D6758919ADCC}" srcOrd="0" destOrd="0" presId="urn:microsoft.com/office/officeart/2005/8/layout/pyramid1"/>
    <dgm:cxn modelId="{C3CEC564-3118-445C-B4CB-6F2EAA3680ED}" type="presParOf" srcId="{7CFAC2DF-8E4A-45C1-9AA7-4AE92325A560}" destId="{D5606362-D0E5-4FBF-81C6-7BD82EDBB370}" srcOrd="1" destOrd="0" presId="urn:microsoft.com/office/officeart/2005/8/layout/pyramid1"/>
    <dgm:cxn modelId="{C35195B6-E74E-4DD6-AB4A-497A6ADDFEF0}" type="presParOf" srcId="{6ABF14D7-475F-447B-9A53-575F74916893}" destId="{6020E371-D87A-46A8-BE62-7BE62EF3C24D}" srcOrd="4" destOrd="0" presId="urn:microsoft.com/office/officeart/2005/8/layout/pyramid1"/>
    <dgm:cxn modelId="{D4B34268-BA73-41FF-8256-FE38ED6E4464}" type="presParOf" srcId="{6020E371-D87A-46A8-BE62-7BE62EF3C24D}" destId="{2EDF1451-45FB-4337-B50C-68C7BB985FE7}" srcOrd="0" destOrd="0" presId="urn:microsoft.com/office/officeart/2005/8/layout/pyramid1"/>
    <dgm:cxn modelId="{9A02DFC8-DD74-4E8B-9EC4-EDFB92588C2C}" type="presParOf" srcId="{6020E371-D87A-46A8-BE62-7BE62EF3C24D}" destId="{0D8ECC9A-5767-4C10-BE7A-E5CA52647E76}" srcOrd="1" destOrd="0" presId="urn:microsoft.com/office/officeart/2005/8/layout/pyramid1"/>
    <dgm:cxn modelId="{F311B464-5AFB-432D-9C71-0F74FB7BC7DC}" type="presParOf" srcId="{6ABF14D7-475F-447B-9A53-575F74916893}" destId="{31AED34F-930B-4879-9000-27B665B5DE0C}" srcOrd="5" destOrd="0" presId="urn:microsoft.com/office/officeart/2005/8/layout/pyramid1"/>
    <dgm:cxn modelId="{7AFA46B1-CD2F-4503-9528-336C350B66A4}" type="presParOf" srcId="{31AED34F-930B-4879-9000-27B665B5DE0C}" destId="{A93400CB-AF11-4EDD-B316-3BD3AA10777B}" srcOrd="0" destOrd="0" presId="urn:microsoft.com/office/officeart/2005/8/layout/pyramid1"/>
    <dgm:cxn modelId="{4D294E4D-B331-4B73-90D1-C1726C0B250B}" type="presParOf" srcId="{31AED34F-930B-4879-9000-27B665B5DE0C}" destId="{1E099C9F-0E4E-4D7F-81B3-9F05D8319199}" srcOrd="1" destOrd="0" presId="urn:microsoft.com/office/officeart/2005/8/layout/pyramid1"/>
    <dgm:cxn modelId="{0D489069-E7DC-4F18-899A-1E24BD0EE247}" type="presParOf" srcId="{6ABF14D7-475F-447B-9A53-575F74916893}" destId="{BF985A64-D62A-46F9-B4BC-1E090DF260FF}" srcOrd="6" destOrd="0" presId="urn:microsoft.com/office/officeart/2005/8/layout/pyramid1"/>
    <dgm:cxn modelId="{9B58D95B-EA34-436B-99F9-F3CBB416D622}" type="presParOf" srcId="{BF985A64-D62A-46F9-B4BC-1E090DF260FF}" destId="{ABA5C59B-E1C4-4D45-B179-1CF0529E7787}" srcOrd="0" destOrd="0" presId="urn:microsoft.com/office/officeart/2005/8/layout/pyramid1"/>
    <dgm:cxn modelId="{9127285B-7FD2-4C87-B509-D05ED7DA5A49}" type="presParOf" srcId="{BF985A64-D62A-46F9-B4BC-1E090DF260FF}" destId="{3DD10D75-D156-43AB-8445-C314BB968A88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3D98632-FCBC-4CA9-A938-1FB25943511F}" type="doc">
      <dgm:prSet loTypeId="urn:microsoft.com/office/officeart/2011/layout/HexagonRadial" loCatId="cycle" qsTypeId="urn:microsoft.com/office/officeart/2005/8/quickstyle/simple3" qsCatId="simple" csTypeId="urn:microsoft.com/office/officeart/2005/8/colors/colorful2" csCatId="colorful" phldr="1"/>
      <dgm:spPr/>
      <dgm:t>
        <a:bodyPr/>
        <a:lstStyle/>
        <a:p>
          <a:endParaRPr lang="zh-CN" altLang="en-US"/>
        </a:p>
      </dgm:t>
    </dgm:pt>
    <dgm:pt modelId="{8289E8D8-5A4E-424D-B9DE-AD246D3F960B}">
      <dgm:prSet/>
      <dgm:spPr/>
      <dgm:t>
        <a:bodyPr/>
        <a:lstStyle/>
        <a:p>
          <a:pPr rtl="0"/>
          <a:r>
            <a:rPr lang="zh-CN" dirty="0" smtClean="0">
              <a:latin typeface="黑体" pitchFamily="49" charset="-122"/>
              <a:ea typeface="黑体" pitchFamily="49" charset="-122"/>
            </a:rPr>
            <a:t>大数据</a:t>
          </a:r>
          <a:r>
            <a:rPr lang="zh-CN" altLang="en-US" dirty="0" smtClean="0">
              <a:latin typeface="黑体" pitchFamily="49" charset="-122"/>
              <a:ea typeface="黑体" pitchFamily="49" charset="-122"/>
            </a:rPr>
            <a:t>计算</a:t>
          </a:r>
          <a:endParaRPr lang="zh-CN" dirty="0">
            <a:latin typeface="黑体" pitchFamily="49" charset="-122"/>
            <a:ea typeface="黑体" pitchFamily="49" charset="-122"/>
          </a:endParaRPr>
        </a:p>
      </dgm:t>
    </dgm:pt>
    <dgm:pt modelId="{3827F064-0FCB-450C-B9A3-9D4127226F02}" type="parTrans" cxnId="{DE72C34F-0FFF-4103-B4D4-F07D268E1391}">
      <dgm:prSet/>
      <dgm:spPr/>
      <dgm:t>
        <a:bodyPr/>
        <a:lstStyle/>
        <a:p>
          <a:endParaRPr lang="zh-CN" altLang="en-US">
            <a:latin typeface="黑体" pitchFamily="49" charset="-122"/>
            <a:ea typeface="黑体" pitchFamily="49" charset="-122"/>
          </a:endParaRPr>
        </a:p>
      </dgm:t>
    </dgm:pt>
    <dgm:pt modelId="{8C72DC56-728F-402C-AC75-60C742DE4479}" type="sibTrans" cxnId="{DE72C34F-0FFF-4103-B4D4-F07D268E1391}">
      <dgm:prSet/>
      <dgm:spPr/>
      <dgm:t>
        <a:bodyPr/>
        <a:lstStyle/>
        <a:p>
          <a:endParaRPr lang="zh-CN" altLang="en-US">
            <a:latin typeface="黑体" pitchFamily="49" charset="-122"/>
            <a:ea typeface="黑体" pitchFamily="49" charset="-122"/>
          </a:endParaRPr>
        </a:p>
      </dgm:t>
    </dgm:pt>
    <dgm:pt modelId="{C281F95D-0C41-44EB-9A61-6E204310C891}">
      <dgm:prSet/>
      <dgm:spPr/>
      <dgm:t>
        <a:bodyPr/>
        <a:lstStyle/>
        <a:p>
          <a:pPr rtl="0"/>
          <a:r>
            <a:rPr lang="zh-CN" dirty="0" smtClean="0">
              <a:latin typeface="黑体" pitchFamily="49" charset="-122"/>
              <a:ea typeface="黑体" pitchFamily="49" charset="-122"/>
            </a:rPr>
            <a:t>大数据存储</a:t>
          </a:r>
          <a:endParaRPr lang="zh-CN" dirty="0">
            <a:latin typeface="黑体" pitchFamily="49" charset="-122"/>
            <a:ea typeface="黑体" pitchFamily="49" charset="-122"/>
          </a:endParaRPr>
        </a:p>
      </dgm:t>
    </dgm:pt>
    <dgm:pt modelId="{804682BE-5A3C-4744-BDAC-48F41F8DBA22}" type="parTrans" cxnId="{C7BB2382-2547-4C30-A418-B6186FF95BEE}">
      <dgm:prSet/>
      <dgm:spPr/>
      <dgm:t>
        <a:bodyPr/>
        <a:lstStyle/>
        <a:p>
          <a:endParaRPr lang="zh-CN" altLang="en-US">
            <a:latin typeface="黑体" pitchFamily="49" charset="-122"/>
            <a:ea typeface="黑体" pitchFamily="49" charset="-122"/>
          </a:endParaRPr>
        </a:p>
      </dgm:t>
    </dgm:pt>
    <dgm:pt modelId="{2C6CD146-4E85-444B-BBAE-C5164A7161BC}" type="sibTrans" cxnId="{C7BB2382-2547-4C30-A418-B6186FF95BEE}">
      <dgm:prSet/>
      <dgm:spPr/>
      <dgm:t>
        <a:bodyPr/>
        <a:lstStyle/>
        <a:p>
          <a:endParaRPr lang="zh-CN" altLang="en-US">
            <a:latin typeface="黑体" pitchFamily="49" charset="-122"/>
            <a:ea typeface="黑体" pitchFamily="49" charset="-122"/>
          </a:endParaRPr>
        </a:p>
      </dgm:t>
    </dgm:pt>
    <dgm:pt modelId="{0514FAD2-6E14-4697-974C-0EB7657949E1}">
      <dgm:prSet/>
      <dgm:spPr/>
      <dgm:t>
        <a:bodyPr/>
        <a:lstStyle/>
        <a:p>
          <a:pPr rtl="0"/>
          <a:r>
            <a:rPr lang="zh-CN" dirty="0" smtClean="0">
              <a:latin typeface="黑体" pitchFamily="49" charset="-122"/>
              <a:ea typeface="黑体" pitchFamily="49" charset="-122"/>
            </a:rPr>
            <a:t>大数据传输</a:t>
          </a:r>
          <a:endParaRPr lang="zh-CN" dirty="0">
            <a:latin typeface="黑体" pitchFamily="49" charset="-122"/>
            <a:ea typeface="黑体" pitchFamily="49" charset="-122"/>
          </a:endParaRPr>
        </a:p>
      </dgm:t>
    </dgm:pt>
    <dgm:pt modelId="{A8C9AACD-0F83-4CB4-94F1-DB807B793602}" type="parTrans" cxnId="{490F7F26-963C-4DE1-BA98-E9E94F2AC1A9}">
      <dgm:prSet/>
      <dgm:spPr/>
      <dgm:t>
        <a:bodyPr/>
        <a:lstStyle/>
        <a:p>
          <a:endParaRPr lang="zh-CN" altLang="en-US">
            <a:latin typeface="黑体" pitchFamily="49" charset="-122"/>
            <a:ea typeface="黑体" pitchFamily="49" charset="-122"/>
          </a:endParaRPr>
        </a:p>
      </dgm:t>
    </dgm:pt>
    <dgm:pt modelId="{43AE0772-28E2-41BB-BF22-26F2296C44E1}" type="sibTrans" cxnId="{490F7F26-963C-4DE1-BA98-E9E94F2AC1A9}">
      <dgm:prSet/>
      <dgm:spPr/>
      <dgm:t>
        <a:bodyPr/>
        <a:lstStyle/>
        <a:p>
          <a:endParaRPr lang="zh-CN" altLang="en-US">
            <a:latin typeface="黑体" pitchFamily="49" charset="-122"/>
            <a:ea typeface="黑体" pitchFamily="49" charset="-122"/>
          </a:endParaRPr>
        </a:p>
      </dgm:t>
    </dgm:pt>
    <dgm:pt modelId="{030EFD42-A48F-47A6-B29B-A02C7BC493A1}">
      <dgm:prSet/>
      <dgm:spPr/>
      <dgm:t>
        <a:bodyPr/>
        <a:lstStyle/>
        <a:p>
          <a:pPr rtl="0"/>
          <a:r>
            <a:rPr lang="zh-CN" dirty="0" smtClean="0">
              <a:latin typeface="黑体" pitchFamily="49" charset="-122"/>
              <a:ea typeface="黑体" pitchFamily="49" charset="-122"/>
            </a:rPr>
            <a:t>大数据并行</a:t>
          </a:r>
          <a:endParaRPr lang="zh-CN" dirty="0">
            <a:latin typeface="黑体" pitchFamily="49" charset="-122"/>
            <a:ea typeface="黑体" pitchFamily="49" charset="-122"/>
          </a:endParaRPr>
        </a:p>
      </dgm:t>
    </dgm:pt>
    <dgm:pt modelId="{CA823F81-63F7-4B0D-878F-07316AE82D73}" type="parTrans" cxnId="{F9F1DAB2-6C28-45DE-BB69-E196D81E7F1B}">
      <dgm:prSet/>
      <dgm:spPr/>
      <dgm:t>
        <a:bodyPr/>
        <a:lstStyle/>
        <a:p>
          <a:endParaRPr lang="zh-CN" altLang="en-US">
            <a:latin typeface="黑体" pitchFamily="49" charset="-122"/>
            <a:ea typeface="黑体" pitchFamily="49" charset="-122"/>
          </a:endParaRPr>
        </a:p>
      </dgm:t>
    </dgm:pt>
    <dgm:pt modelId="{79906777-6E3D-492F-92D0-B04722439288}" type="sibTrans" cxnId="{F9F1DAB2-6C28-45DE-BB69-E196D81E7F1B}">
      <dgm:prSet/>
      <dgm:spPr/>
      <dgm:t>
        <a:bodyPr/>
        <a:lstStyle/>
        <a:p>
          <a:endParaRPr lang="zh-CN" altLang="en-US">
            <a:latin typeface="黑体" pitchFamily="49" charset="-122"/>
            <a:ea typeface="黑体" pitchFamily="49" charset="-122"/>
          </a:endParaRPr>
        </a:p>
      </dgm:t>
    </dgm:pt>
    <dgm:pt modelId="{95083376-B9EA-436E-A431-6921176A7F60}">
      <dgm:prSet/>
      <dgm:spPr/>
      <dgm:t>
        <a:bodyPr/>
        <a:lstStyle/>
        <a:p>
          <a:pPr rtl="0"/>
          <a:r>
            <a:rPr lang="zh-CN" dirty="0" smtClean="0">
              <a:latin typeface="黑体" pitchFamily="49" charset="-122"/>
              <a:ea typeface="黑体" pitchFamily="49" charset="-122"/>
            </a:rPr>
            <a:t>大数据分析</a:t>
          </a:r>
          <a:endParaRPr lang="zh-CN" dirty="0">
            <a:latin typeface="黑体" pitchFamily="49" charset="-122"/>
            <a:ea typeface="黑体" pitchFamily="49" charset="-122"/>
          </a:endParaRPr>
        </a:p>
      </dgm:t>
    </dgm:pt>
    <dgm:pt modelId="{F315758C-ACF3-4278-8DC5-12271BFC8261}" type="parTrans" cxnId="{8D0AB744-C3E1-4CEB-A1C7-3795F6AD3950}">
      <dgm:prSet/>
      <dgm:spPr/>
      <dgm:t>
        <a:bodyPr/>
        <a:lstStyle/>
        <a:p>
          <a:endParaRPr lang="zh-CN" altLang="en-US">
            <a:latin typeface="黑体" pitchFamily="49" charset="-122"/>
            <a:ea typeface="黑体" pitchFamily="49" charset="-122"/>
          </a:endParaRPr>
        </a:p>
      </dgm:t>
    </dgm:pt>
    <dgm:pt modelId="{61710397-03E4-45B8-AE96-782FF7007967}" type="sibTrans" cxnId="{8D0AB744-C3E1-4CEB-A1C7-3795F6AD3950}">
      <dgm:prSet/>
      <dgm:spPr/>
      <dgm:t>
        <a:bodyPr/>
        <a:lstStyle/>
        <a:p>
          <a:endParaRPr lang="zh-CN" altLang="en-US">
            <a:latin typeface="黑体" pitchFamily="49" charset="-122"/>
            <a:ea typeface="黑体" pitchFamily="49" charset="-122"/>
          </a:endParaRPr>
        </a:p>
      </dgm:t>
    </dgm:pt>
    <dgm:pt modelId="{E7410364-D46A-422F-A888-C7BA81165D50}">
      <dgm:prSet/>
      <dgm:spPr/>
      <dgm:t>
        <a:bodyPr/>
        <a:lstStyle/>
        <a:p>
          <a:pPr rtl="0"/>
          <a:r>
            <a:rPr lang="zh-CN" altLang="en-US" dirty="0" smtClean="0">
              <a:latin typeface="黑体" pitchFamily="49" charset="-122"/>
              <a:ea typeface="黑体" pitchFamily="49" charset="-122"/>
            </a:rPr>
            <a:t>大数据</a:t>
          </a:r>
          <a:r>
            <a:rPr lang="zh-CN" dirty="0" smtClean="0">
              <a:latin typeface="黑体" pitchFamily="49" charset="-122"/>
              <a:ea typeface="黑体" pitchFamily="49" charset="-122"/>
            </a:rPr>
            <a:t>表示</a:t>
          </a:r>
          <a:endParaRPr lang="zh-CN" dirty="0">
            <a:latin typeface="黑体" pitchFamily="49" charset="-122"/>
            <a:ea typeface="黑体" pitchFamily="49" charset="-122"/>
          </a:endParaRPr>
        </a:p>
      </dgm:t>
    </dgm:pt>
    <dgm:pt modelId="{74DC76CA-81C7-4D93-90D1-30DA6D935C70}" type="parTrans" cxnId="{CFF2923A-B8C5-4B4B-9DF9-96A5A27C3257}">
      <dgm:prSet/>
      <dgm:spPr/>
      <dgm:t>
        <a:bodyPr/>
        <a:lstStyle/>
        <a:p>
          <a:endParaRPr lang="zh-CN" altLang="en-US">
            <a:latin typeface="黑体" pitchFamily="49" charset="-122"/>
            <a:ea typeface="黑体" pitchFamily="49" charset="-122"/>
          </a:endParaRPr>
        </a:p>
      </dgm:t>
    </dgm:pt>
    <dgm:pt modelId="{BEC1298B-6BB3-4D36-8D67-4EDEDDCF820E}" type="sibTrans" cxnId="{CFF2923A-B8C5-4B4B-9DF9-96A5A27C3257}">
      <dgm:prSet/>
      <dgm:spPr/>
      <dgm:t>
        <a:bodyPr/>
        <a:lstStyle/>
        <a:p>
          <a:endParaRPr lang="zh-CN" altLang="en-US">
            <a:latin typeface="黑体" pitchFamily="49" charset="-122"/>
            <a:ea typeface="黑体" pitchFamily="49" charset="-122"/>
          </a:endParaRPr>
        </a:p>
      </dgm:t>
    </dgm:pt>
    <dgm:pt modelId="{06BCBDCA-D124-4814-A53D-4965C4DD1BA3}">
      <dgm:prSet/>
      <dgm:spPr/>
      <dgm:t>
        <a:bodyPr/>
        <a:lstStyle/>
        <a:p>
          <a:pPr rtl="0"/>
          <a:r>
            <a:rPr lang="zh-CN" altLang="en-US" dirty="0" smtClean="0">
              <a:latin typeface="黑体" pitchFamily="49" charset="-122"/>
              <a:ea typeface="黑体" pitchFamily="49" charset="-122"/>
            </a:rPr>
            <a:t>大内存技术</a:t>
          </a:r>
          <a:endParaRPr lang="zh-CN" dirty="0">
            <a:latin typeface="黑体" pitchFamily="49" charset="-122"/>
            <a:ea typeface="黑体" pitchFamily="49" charset="-122"/>
          </a:endParaRPr>
        </a:p>
      </dgm:t>
    </dgm:pt>
    <dgm:pt modelId="{C98E3E4B-C07D-4813-833C-ED7BD21A01F1}" type="parTrans" cxnId="{1F050D2B-DD49-427A-8CF0-27A65ABF5777}">
      <dgm:prSet/>
      <dgm:spPr/>
      <dgm:t>
        <a:bodyPr/>
        <a:lstStyle/>
        <a:p>
          <a:endParaRPr lang="zh-CN" altLang="en-US">
            <a:latin typeface="黑体" pitchFamily="49" charset="-122"/>
            <a:ea typeface="黑体" pitchFamily="49" charset="-122"/>
          </a:endParaRPr>
        </a:p>
      </dgm:t>
    </dgm:pt>
    <dgm:pt modelId="{48C7C9DD-4776-4369-99CE-A87819004821}" type="sibTrans" cxnId="{1F050D2B-DD49-427A-8CF0-27A65ABF5777}">
      <dgm:prSet/>
      <dgm:spPr/>
      <dgm:t>
        <a:bodyPr/>
        <a:lstStyle/>
        <a:p>
          <a:endParaRPr lang="zh-CN" altLang="en-US">
            <a:latin typeface="黑体" pitchFamily="49" charset="-122"/>
            <a:ea typeface="黑体" pitchFamily="49" charset="-122"/>
          </a:endParaRPr>
        </a:p>
      </dgm:t>
    </dgm:pt>
    <dgm:pt modelId="{42535DCD-B74E-45A4-ADE6-7FE92CF9C87D}" type="pres">
      <dgm:prSet presAssocID="{03D98632-FCBC-4CA9-A938-1FB25943511F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8FB23933-603E-42F5-8926-FB33905AF624}" type="pres">
      <dgm:prSet presAssocID="{8289E8D8-5A4E-424D-B9DE-AD246D3F960B}" presName="Parent" presStyleLbl="node0" presStyleIdx="0" presStyleCnt="1">
        <dgm:presLayoutVars>
          <dgm:chMax val="6"/>
          <dgm:chPref val="6"/>
        </dgm:presLayoutVars>
      </dgm:prSet>
      <dgm:spPr/>
    </dgm:pt>
    <dgm:pt modelId="{FC4EC223-50CD-49B6-B829-BB19F1D78B9F}" type="pres">
      <dgm:prSet presAssocID="{E7410364-D46A-422F-A888-C7BA81165D50}" presName="Accent1" presStyleCnt="0"/>
      <dgm:spPr/>
    </dgm:pt>
    <dgm:pt modelId="{4F0C9822-BEBA-42CC-BBCE-44FAE8B27D39}" type="pres">
      <dgm:prSet presAssocID="{E7410364-D46A-422F-A888-C7BA81165D50}" presName="Accent" presStyleLbl="bgShp" presStyleIdx="0" presStyleCnt="6"/>
      <dgm:spPr/>
    </dgm:pt>
    <dgm:pt modelId="{418BA9FB-7745-46F8-8E46-C2FB4B86F497}" type="pres">
      <dgm:prSet presAssocID="{E7410364-D46A-422F-A888-C7BA81165D50}" presName="Child1" presStyleLbl="node1" presStyleIdx="0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6E29E35-E8AB-4316-8775-4405818CD61E}" type="pres">
      <dgm:prSet presAssocID="{C281F95D-0C41-44EB-9A61-6E204310C891}" presName="Accent2" presStyleCnt="0"/>
      <dgm:spPr/>
    </dgm:pt>
    <dgm:pt modelId="{2056F6D8-CFE3-4F0F-9463-EFC0F6072A50}" type="pres">
      <dgm:prSet presAssocID="{C281F95D-0C41-44EB-9A61-6E204310C891}" presName="Accent" presStyleLbl="bgShp" presStyleIdx="1" presStyleCnt="6"/>
      <dgm:spPr/>
    </dgm:pt>
    <dgm:pt modelId="{2627D5C5-99A3-4796-980E-4DC5ED95544B}" type="pres">
      <dgm:prSet presAssocID="{C281F95D-0C41-44EB-9A61-6E204310C891}" presName="Child2" presStyleLbl="node1" presStyleIdx="1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C7037E5-995B-465F-B950-4210BC99F783}" type="pres">
      <dgm:prSet presAssocID="{0514FAD2-6E14-4697-974C-0EB7657949E1}" presName="Accent3" presStyleCnt="0"/>
      <dgm:spPr/>
    </dgm:pt>
    <dgm:pt modelId="{D8C0614C-2E6D-422C-9C3B-A4BA8DA765D9}" type="pres">
      <dgm:prSet presAssocID="{0514FAD2-6E14-4697-974C-0EB7657949E1}" presName="Accent" presStyleLbl="bgShp" presStyleIdx="2" presStyleCnt="6"/>
      <dgm:spPr/>
    </dgm:pt>
    <dgm:pt modelId="{3C0B54C2-D3D1-46A0-9D94-E88D4A8DEFF3}" type="pres">
      <dgm:prSet presAssocID="{0514FAD2-6E14-4697-974C-0EB7657949E1}" presName="Child3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19BB0DD3-E1C5-4ABD-84EC-EE15A2052265}" type="pres">
      <dgm:prSet presAssocID="{030EFD42-A48F-47A6-B29B-A02C7BC493A1}" presName="Accent4" presStyleCnt="0"/>
      <dgm:spPr/>
    </dgm:pt>
    <dgm:pt modelId="{950ACDD7-9DEA-4F2A-8D12-D5BF52AE6C82}" type="pres">
      <dgm:prSet presAssocID="{030EFD42-A48F-47A6-B29B-A02C7BC493A1}" presName="Accent" presStyleLbl="bgShp" presStyleIdx="3" presStyleCnt="6"/>
      <dgm:spPr/>
    </dgm:pt>
    <dgm:pt modelId="{1F5FA817-B174-4AE0-B3AC-F53041C69888}" type="pres">
      <dgm:prSet presAssocID="{030EFD42-A48F-47A6-B29B-A02C7BC493A1}" presName="Child4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A6F98193-030D-4C1F-8576-86BAA7BE1BCD}" type="pres">
      <dgm:prSet presAssocID="{95083376-B9EA-436E-A431-6921176A7F60}" presName="Accent5" presStyleCnt="0"/>
      <dgm:spPr/>
    </dgm:pt>
    <dgm:pt modelId="{0A459131-B51F-4ED2-87DB-AFD798010389}" type="pres">
      <dgm:prSet presAssocID="{95083376-B9EA-436E-A431-6921176A7F60}" presName="Accent" presStyleLbl="bgShp" presStyleIdx="4" presStyleCnt="6"/>
      <dgm:spPr/>
    </dgm:pt>
    <dgm:pt modelId="{9AABA76A-90EA-4FC2-994C-0F2B88B0C489}" type="pres">
      <dgm:prSet presAssocID="{95083376-B9EA-436E-A431-6921176A7F60}" presName="Child5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86344DCC-5F43-4D93-A79F-0C38B6DC2614}" type="pres">
      <dgm:prSet presAssocID="{06BCBDCA-D124-4814-A53D-4965C4DD1BA3}" presName="Accent6" presStyleCnt="0"/>
      <dgm:spPr/>
    </dgm:pt>
    <dgm:pt modelId="{94C36E9C-9130-430B-AC74-CB33FCC7B7F8}" type="pres">
      <dgm:prSet presAssocID="{06BCBDCA-D124-4814-A53D-4965C4DD1BA3}" presName="Accent" presStyleLbl="bgShp" presStyleIdx="5" presStyleCnt="6"/>
      <dgm:spPr/>
    </dgm:pt>
    <dgm:pt modelId="{3C8E9CE9-5482-437B-AAA3-FBCEDD2928B1}" type="pres">
      <dgm:prSet presAssocID="{06BCBDCA-D124-4814-A53D-4965C4DD1BA3}" presName="Child6" presStyleLbl="node1" presStyleIdx="5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E72C34F-0FFF-4103-B4D4-F07D268E1391}" srcId="{03D98632-FCBC-4CA9-A938-1FB25943511F}" destId="{8289E8D8-5A4E-424D-B9DE-AD246D3F960B}" srcOrd="0" destOrd="0" parTransId="{3827F064-0FCB-450C-B9A3-9D4127226F02}" sibTransId="{8C72DC56-728F-402C-AC75-60C742DE4479}"/>
    <dgm:cxn modelId="{8D0AB744-C3E1-4CEB-A1C7-3795F6AD3950}" srcId="{8289E8D8-5A4E-424D-B9DE-AD246D3F960B}" destId="{95083376-B9EA-436E-A431-6921176A7F60}" srcOrd="4" destOrd="0" parTransId="{F315758C-ACF3-4278-8DC5-12271BFC8261}" sibTransId="{61710397-03E4-45B8-AE96-782FF7007967}"/>
    <dgm:cxn modelId="{C7BB2382-2547-4C30-A418-B6186FF95BEE}" srcId="{8289E8D8-5A4E-424D-B9DE-AD246D3F960B}" destId="{C281F95D-0C41-44EB-9A61-6E204310C891}" srcOrd="1" destOrd="0" parTransId="{804682BE-5A3C-4744-BDAC-48F41F8DBA22}" sibTransId="{2C6CD146-4E85-444B-BBAE-C5164A7161BC}"/>
    <dgm:cxn modelId="{F5042125-A233-4DC6-91D0-81C6EBFD9946}" type="presOf" srcId="{E7410364-D46A-422F-A888-C7BA81165D50}" destId="{418BA9FB-7745-46F8-8E46-C2FB4B86F497}" srcOrd="0" destOrd="0" presId="urn:microsoft.com/office/officeart/2011/layout/HexagonRadial"/>
    <dgm:cxn modelId="{20045EB6-7D45-4991-B26B-44CCA1C29B21}" type="presOf" srcId="{95083376-B9EA-436E-A431-6921176A7F60}" destId="{9AABA76A-90EA-4FC2-994C-0F2B88B0C489}" srcOrd="0" destOrd="0" presId="urn:microsoft.com/office/officeart/2011/layout/HexagonRadial"/>
    <dgm:cxn modelId="{16E5DE60-AAF5-40A0-87CD-1E4F0BA6B642}" type="presOf" srcId="{06BCBDCA-D124-4814-A53D-4965C4DD1BA3}" destId="{3C8E9CE9-5482-437B-AAA3-FBCEDD2928B1}" srcOrd="0" destOrd="0" presId="urn:microsoft.com/office/officeart/2011/layout/HexagonRadial"/>
    <dgm:cxn modelId="{A9F8190F-5C96-4408-BC31-B98F51BF7337}" type="presOf" srcId="{030EFD42-A48F-47A6-B29B-A02C7BC493A1}" destId="{1F5FA817-B174-4AE0-B3AC-F53041C69888}" srcOrd="0" destOrd="0" presId="urn:microsoft.com/office/officeart/2011/layout/HexagonRadial"/>
    <dgm:cxn modelId="{DB578A7A-AA2D-4CDD-BA62-58D9B6E8B084}" type="presOf" srcId="{8289E8D8-5A4E-424D-B9DE-AD246D3F960B}" destId="{8FB23933-603E-42F5-8926-FB33905AF624}" srcOrd="0" destOrd="0" presId="urn:microsoft.com/office/officeart/2011/layout/HexagonRadial"/>
    <dgm:cxn modelId="{F9F1DAB2-6C28-45DE-BB69-E196D81E7F1B}" srcId="{8289E8D8-5A4E-424D-B9DE-AD246D3F960B}" destId="{030EFD42-A48F-47A6-B29B-A02C7BC493A1}" srcOrd="3" destOrd="0" parTransId="{CA823F81-63F7-4B0D-878F-07316AE82D73}" sibTransId="{79906777-6E3D-492F-92D0-B04722439288}"/>
    <dgm:cxn modelId="{886E3189-0222-4664-8E7C-A57B225598A1}" type="presOf" srcId="{C281F95D-0C41-44EB-9A61-6E204310C891}" destId="{2627D5C5-99A3-4796-980E-4DC5ED95544B}" srcOrd="0" destOrd="0" presId="urn:microsoft.com/office/officeart/2011/layout/HexagonRadial"/>
    <dgm:cxn modelId="{952DCC70-420F-4994-AA10-45D8D1140ABB}" type="presOf" srcId="{03D98632-FCBC-4CA9-A938-1FB25943511F}" destId="{42535DCD-B74E-45A4-ADE6-7FE92CF9C87D}" srcOrd="0" destOrd="0" presId="urn:microsoft.com/office/officeart/2011/layout/HexagonRadial"/>
    <dgm:cxn modelId="{1F050D2B-DD49-427A-8CF0-27A65ABF5777}" srcId="{8289E8D8-5A4E-424D-B9DE-AD246D3F960B}" destId="{06BCBDCA-D124-4814-A53D-4965C4DD1BA3}" srcOrd="5" destOrd="0" parTransId="{C98E3E4B-C07D-4813-833C-ED7BD21A01F1}" sibTransId="{48C7C9DD-4776-4369-99CE-A87819004821}"/>
    <dgm:cxn modelId="{CFF2923A-B8C5-4B4B-9DF9-96A5A27C3257}" srcId="{8289E8D8-5A4E-424D-B9DE-AD246D3F960B}" destId="{E7410364-D46A-422F-A888-C7BA81165D50}" srcOrd="0" destOrd="0" parTransId="{74DC76CA-81C7-4D93-90D1-30DA6D935C70}" sibTransId="{BEC1298B-6BB3-4D36-8D67-4EDEDDCF820E}"/>
    <dgm:cxn modelId="{5E4AA951-F6D7-403E-836E-4CE058468F94}" type="presOf" srcId="{0514FAD2-6E14-4697-974C-0EB7657949E1}" destId="{3C0B54C2-D3D1-46A0-9D94-E88D4A8DEFF3}" srcOrd="0" destOrd="0" presId="urn:microsoft.com/office/officeart/2011/layout/HexagonRadial"/>
    <dgm:cxn modelId="{490F7F26-963C-4DE1-BA98-E9E94F2AC1A9}" srcId="{8289E8D8-5A4E-424D-B9DE-AD246D3F960B}" destId="{0514FAD2-6E14-4697-974C-0EB7657949E1}" srcOrd="2" destOrd="0" parTransId="{A8C9AACD-0F83-4CB4-94F1-DB807B793602}" sibTransId="{43AE0772-28E2-41BB-BF22-26F2296C44E1}"/>
    <dgm:cxn modelId="{E7EA77E3-65B8-4691-9FD4-3F4234AA2D32}" type="presParOf" srcId="{42535DCD-B74E-45A4-ADE6-7FE92CF9C87D}" destId="{8FB23933-603E-42F5-8926-FB33905AF624}" srcOrd="0" destOrd="0" presId="urn:microsoft.com/office/officeart/2011/layout/HexagonRadial"/>
    <dgm:cxn modelId="{EB48D05C-A095-4B70-B977-6D887AF89264}" type="presParOf" srcId="{42535DCD-B74E-45A4-ADE6-7FE92CF9C87D}" destId="{FC4EC223-50CD-49B6-B829-BB19F1D78B9F}" srcOrd="1" destOrd="0" presId="urn:microsoft.com/office/officeart/2011/layout/HexagonRadial"/>
    <dgm:cxn modelId="{701571B4-8BA9-475C-B516-D8C95DAC2B5A}" type="presParOf" srcId="{FC4EC223-50CD-49B6-B829-BB19F1D78B9F}" destId="{4F0C9822-BEBA-42CC-BBCE-44FAE8B27D39}" srcOrd="0" destOrd="0" presId="urn:microsoft.com/office/officeart/2011/layout/HexagonRadial"/>
    <dgm:cxn modelId="{FA7ABF8F-F379-46F3-964B-49C2D13428CE}" type="presParOf" srcId="{42535DCD-B74E-45A4-ADE6-7FE92CF9C87D}" destId="{418BA9FB-7745-46F8-8E46-C2FB4B86F497}" srcOrd="2" destOrd="0" presId="urn:microsoft.com/office/officeart/2011/layout/HexagonRadial"/>
    <dgm:cxn modelId="{22D15913-A39F-4B03-8B53-E4A4FB424B76}" type="presParOf" srcId="{42535DCD-B74E-45A4-ADE6-7FE92CF9C87D}" destId="{C6E29E35-E8AB-4316-8775-4405818CD61E}" srcOrd="3" destOrd="0" presId="urn:microsoft.com/office/officeart/2011/layout/HexagonRadial"/>
    <dgm:cxn modelId="{82240AF5-9E54-4C30-BD9D-0951D75F246B}" type="presParOf" srcId="{C6E29E35-E8AB-4316-8775-4405818CD61E}" destId="{2056F6D8-CFE3-4F0F-9463-EFC0F6072A50}" srcOrd="0" destOrd="0" presId="urn:microsoft.com/office/officeart/2011/layout/HexagonRadial"/>
    <dgm:cxn modelId="{49F6DEAD-1630-4550-9FF1-C5876D98095F}" type="presParOf" srcId="{42535DCD-B74E-45A4-ADE6-7FE92CF9C87D}" destId="{2627D5C5-99A3-4796-980E-4DC5ED95544B}" srcOrd="4" destOrd="0" presId="urn:microsoft.com/office/officeart/2011/layout/HexagonRadial"/>
    <dgm:cxn modelId="{6D0A9C76-5DCD-44DA-BBD7-E0142BDAEF2E}" type="presParOf" srcId="{42535DCD-B74E-45A4-ADE6-7FE92CF9C87D}" destId="{EC7037E5-995B-465F-B950-4210BC99F783}" srcOrd="5" destOrd="0" presId="urn:microsoft.com/office/officeart/2011/layout/HexagonRadial"/>
    <dgm:cxn modelId="{951E288D-0CEC-4A49-80AA-2EF0E0A08C7A}" type="presParOf" srcId="{EC7037E5-995B-465F-B950-4210BC99F783}" destId="{D8C0614C-2E6D-422C-9C3B-A4BA8DA765D9}" srcOrd="0" destOrd="0" presId="urn:microsoft.com/office/officeart/2011/layout/HexagonRadial"/>
    <dgm:cxn modelId="{B4ECC70C-00E6-4819-BE3C-93D15CF11114}" type="presParOf" srcId="{42535DCD-B74E-45A4-ADE6-7FE92CF9C87D}" destId="{3C0B54C2-D3D1-46A0-9D94-E88D4A8DEFF3}" srcOrd="6" destOrd="0" presId="urn:microsoft.com/office/officeart/2011/layout/HexagonRadial"/>
    <dgm:cxn modelId="{8522B73F-0781-4C17-B5CA-08A11942F2BA}" type="presParOf" srcId="{42535DCD-B74E-45A4-ADE6-7FE92CF9C87D}" destId="{19BB0DD3-E1C5-4ABD-84EC-EE15A2052265}" srcOrd="7" destOrd="0" presId="urn:microsoft.com/office/officeart/2011/layout/HexagonRadial"/>
    <dgm:cxn modelId="{E52EA3B3-9DCA-4FF6-955C-0CDFD36AD828}" type="presParOf" srcId="{19BB0DD3-E1C5-4ABD-84EC-EE15A2052265}" destId="{950ACDD7-9DEA-4F2A-8D12-D5BF52AE6C82}" srcOrd="0" destOrd="0" presId="urn:microsoft.com/office/officeart/2011/layout/HexagonRadial"/>
    <dgm:cxn modelId="{DF370E0F-871B-4DBA-ABEE-098E0B7051EE}" type="presParOf" srcId="{42535DCD-B74E-45A4-ADE6-7FE92CF9C87D}" destId="{1F5FA817-B174-4AE0-B3AC-F53041C69888}" srcOrd="8" destOrd="0" presId="urn:microsoft.com/office/officeart/2011/layout/HexagonRadial"/>
    <dgm:cxn modelId="{E22D05DE-AF75-42BB-9100-4810306A34CF}" type="presParOf" srcId="{42535DCD-B74E-45A4-ADE6-7FE92CF9C87D}" destId="{A6F98193-030D-4C1F-8576-86BAA7BE1BCD}" srcOrd="9" destOrd="0" presId="urn:microsoft.com/office/officeart/2011/layout/HexagonRadial"/>
    <dgm:cxn modelId="{D29441AE-65E5-47E6-8790-A274F65C8994}" type="presParOf" srcId="{A6F98193-030D-4C1F-8576-86BAA7BE1BCD}" destId="{0A459131-B51F-4ED2-87DB-AFD798010389}" srcOrd="0" destOrd="0" presId="urn:microsoft.com/office/officeart/2011/layout/HexagonRadial"/>
    <dgm:cxn modelId="{68458A6A-650B-4DAA-A7E7-C46EBBD26F42}" type="presParOf" srcId="{42535DCD-B74E-45A4-ADE6-7FE92CF9C87D}" destId="{9AABA76A-90EA-4FC2-994C-0F2B88B0C489}" srcOrd="10" destOrd="0" presId="urn:microsoft.com/office/officeart/2011/layout/HexagonRadial"/>
    <dgm:cxn modelId="{F4B82A2F-0DCD-4900-A617-7F20A3A08278}" type="presParOf" srcId="{42535DCD-B74E-45A4-ADE6-7FE92CF9C87D}" destId="{86344DCC-5F43-4D93-A79F-0C38B6DC2614}" srcOrd="11" destOrd="0" presId="urn:microsoft.com/office/officeart/2011/layout/HexagonRadial"/>
    <dgm:cxn modelId="{809FF8D1-3FB3-49B3-B7F0-EEBD87008182}" type="presParOf" srcId="{86344DCC-5F43-4D93-A79F-0C38B6DC2614}" destId="{94C36E9C-9130-430B-AC74-CB33FCC7B7F8}" srcOrd="0" destOrd="0" presId="urn:microsoft.com/office/officeart/2011/layout/HexagonRadial"/>
    <dgm:cxn modelId="{71AA6F09-EBDF-432E-BDB2-494CFD75C44D}" type="presParOf" srcId="{42535DCD-B74E-45A4-ADE6-7FE92CF9C87D}" destId="{3C8E9CE9-5482-437B-AAA3-FBCEDD2928B1}" srcOrd="12" destOrd="0" presId="urn:microsoft.com/office/officeart/2011/layout/HexagonRadial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E03AA4C-F313-7B49-AD85-0544B7065770}" type="doc">
      <dgm:prSet loTypeId="urn:microsoft.com/office/officeart/2008/layout/HexagonCluster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A4642AF-1205-694E-955A-6C807D24B341}">
      <dgm:prSet phldrT="[Text]"/>
      <dgm:spPr/>
      <dgm:t>
        <a:bodyPr/>
        <a:lstStyle/>
        <a:p>
          <a:r>
            <a:rPr lang="zh-CN" altLang="en-US" dirty="0" smtClean="0"/>
            <a:t>管理</a:t>
          </a:r>
          <a:endParaRPr lang="en-US" dirty="0"/>
        </a:p>
      </dgm:t>
    </dgm:pt>
    <dgm:pt modelId="{6A8FAD8B-6914-5443-94DE-E3B722DFAD45}" type="parTrans" cxnId="{C66B6265-ED5B-BD49-836A-DE88F084829B}">
      <dgm:prSet/>
      <dgm:spPr/>
      <dgm:t>
        <a:bodyPr/>
        <a:lstStyle/>
        <a:p>
          <a:endParaRPr lang="en-US"/>
        </a:p>
      </dgm:t>
    </dgm:pt>
    <dgm:pt modelId="{175EF528-AC84-1A4A-9D7A-2C1485A41D8D}" type="sibTrans" cxnId="{C66B6265-ED5B-BD49-836A-DE88F084829B}">
      <dgm:prSet/>
      <dgm:spPr>
        <a:blipFill>
          <a:blip xmlns:r="http://schemas.openxmlformats.org/officeDocument/2006/relationships" r:embed="rId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13198069-3FF5-0642-A7C8-59E15D1FFBB3}">
      <dgm:prSet phldrT="[Text]"/>
      <dgm:spPr/>
      <dgm:t>
        <a:bodyPr/>
        <a:lstStyle/>
        <a:p>
          <a:r>
            <a:rPr lang="zh-CN" altLang="en-US" dirty="0" smtClean="0"/>
            <a:t>共享</a:t>
          </a:r>
          <a:endParaRPr lang="en-US" dirty="0"/>
        </a:p>
      </dgm:t>
    </dgm:pt>
    <dgm:pt modelId="{DC9EF06B-85C3-FA4D-96B9-A6F20150A309}" type="parTrans" cxnId="{61F80ABF-C9D5-574D-8C42-BE109FC0E3A7}">
      <dgm:prSet/>
      <dgm:spPr/>
      <dgm:t>
        <a:bodyPr/>
        <a:lstStyle/>
        <a:p>
          <a:endParaRPr lang="en-US"/>
        </a:p>
      </dgm:t>
    </dgm:pt>
    <dgm:pt modelId="{8D213581-FE5D-6242-A12C-1F06741A545F}" type="sibTrans" cxnId="{61F80ABF-C9D5-574D-8C42-BE109FC0E3A7}">
      <dgm:prSet/>
      <dgm:spPr>
        <a:blipFill>
          <a:blip xmlns:r="http://schemas.openxmlformats.org/officeDocument/2006/relationships"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E77A0C70-2079-3842-86EA-040D7011A5F6}">
      <dgm:prSet phldrT="[Text]"/>
      <dgm:spPr/>
      <dgm:t>
        <a:bodyPr/>
        <a:lstStyle/>
        <a:p>
          <a:r>
            <a:rPr lang="zh-CN" altLang="en-US" dirty="0" smtClean="0"/>
            <a:t>服务 </a:t>
          </a:r>
          <a:endParaRPr lang="en-US" dirty="0"/>
        </a:p>
      </dgm:t>
    </dgm:pt>
    <dgm:pt modelId="{A19B89F3-CC6A-9344-8399-73167D5E6786}" type="parTrans" cxnId="{607E42F5-7E67-7D4C-89CC-D32CF928C1D2}">
      <dgm:prSet/>
      <dgm:spPr/>
      <dgm:t>
        <a:bodyPr/>
        <a:lstStyle/>
        <a:p>
          <a:endParaRPr lang="en-US"/>
        </a:p>
      </dgm:t>
    </dgm:pt>
    <dgm:pt modelId="{7108A734-0F43-224C-9313-5E196438BC6F}" type="sibTrans" cxnId="{607E42F5-7E67-7D4C-89CC-D32CF928C1D2}">
      <dgm:prSet/>
      <dgm:spPr>
        <a:blipFill>
          <a:blip xmlns:r="http://schemas.openxmlformats.org/officeDocument/2006/relationships"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60954602-AF15-6645-BD35-788A0A3275E2}" type="pres">
      <dgm:prSet presAssocID="{7E03AA4C-F313-7B49-AD85-0544B7065770}" presName="Name0" presStyleCnt="0">
        <dgm:presLayoutVars>
          <dgm:chMax val="21"/>
          <dgm:chPref val="21"/>
        </dgm:presLayoutVars>
      </dgm:prSet>
      <dgm:spPr/>
      <dgm:t>
        <a:bodyPr/>
        <a:lstStyle/>
        <a:p>
          <a:endParaRPr lang="en-US"/>
        </a:p>
      </dgm:t>
    </dgm:pt>
    <dgm:pt modelId="{D8DCECD8-48CA-764F-ADBA-BBB6E4FC86C0}" type="pres">
      <dgm:prSet presAssocID="{FA4642AF-1205-694E-955A-6C807D24B341}" presName="text1" presStyleCnt="0"/>
      <dgm:spPr/>
    </dgm:pt>
    <dgm:pt modelId="{D4415665-44F8-8F4D-A45B-53DE604A6733}" type="pres">
      <dgm:prSet presAssocID="{FA4642AF-1205-694E-955A-6C807D24B341}" presName="textRepeatNode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33AB7A-B1D2-AA41-AB0D-C44A5DC569A1}" type="pres">
      <dgm:prSet presAssocID="{FA4642AF-1205-694E-955A-6C807D24B341}" presName="textaccent1" presStyleCnt="0"/>
      <dgm:spPr/>
    </dgm:pt>
    <dgm:pt modelId="{A4B85CF4-B058-E245-9248-E5E55341F7F3}" type="pres">
      <dgm:prSet presAssocID="{FA4642AF-1205-694E-955A-6C807D24B341}" presName="accentRepeatNode" presStyleLbl="solidAlignAcc1" presStyleIdx="0" presStyleCnt="6"/>
      <dgm:spPr/>
    </dgm:pt>
    <dgm:pt modelId="{C2985B48-441D-0D45-9FC4-E95345E352FB}" type="pres">
      <dgm:prSet presAssocID="{175EF528-AC84-1A4A-9D7A-2C1485A41D8D}" presName="image1" presStyleCnt="0"/>
      <dgm:spPr/>
    </dgm:pt>
    <dgm:pt modelId="{7361FE65-F08F-4941-80C2-6A57983DEC67}" type="pres">
      <dgm:prSet presAssocID="{175EF528-AC84-1A4A-9D7A-2C1485A41D8D}" presName="imageRepeatNode" presStyleLbl="alignAcc1" presStyleIdx="0" presStyleCnt="3"/>
      <dgm:spPr/>
      <dgm:t>
        <a:bodyPr/>
        <a:lstStyle/>
        <a:p>
          <a:endParaRPr lang="en-US"/>
        </a:p>
      </dgm:t>
    </dgm:pt>
    <dgm:pt modelId="{59284EC7-C4D6-374C-AE20-FDA151F0D765}" type="pres">
      <dgm:prSet presAssocID="{175EF528-AC84-1A4A-9D7A-2C1485A41D8D}" presName="imageaccent1" presStyleCnt="0"/>
      <dgm:spPr/>
    </dgm:pt>
    <dgm:pt modelId="{30F44A97-4A87-3546-973F-233220F9C767}" type="pres">
      <dgm:prSet presAssocID="{175EF528-AC84-1A4A-9D7A-2C1485A41D8D}" presName="accentRepeatNode" presStyleLbl="solidAlignAcc1" presStyleIdx="1" presStyleCnt="6"/>
      <dgm:spPr/>
    </dgm:pt>
    <dgm:pt modelId="{EA5C71E7-3FE8-E74C-8C72-021FA2B6AEBC}" type="pres">
      <dgm:prSet presAssocID="{13198069-3FF5-0642-A7C8-59E15D1FFBB3}" presName="text2" presStyleCnt="0"/>
      <dgm:spPr/>
    </dgm:pt>
    <dgm:pt modelId="{867CE646-E7FE-244C-9717-BEB9F47ED07E}" type="pres">
      <dgm:prSet presAssocID="{13198069-3FF5-0642-A7C8-59E15D1FFBB3}" presName="textRepeatNode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E849C6-A042-BD4D-8058-9465690258FB}" type="pres">
      <dgm:prSet presAssocID="{13198069-3FF5-0642-A7C8-59E15D1FFBB3}" presName="textaccent2" presStyleCnt="0"/>
      <dgm:spPr/>
    </dgm:pt>
    <dgm:pt modelId="{A0DA2FF9-69E9-2347-AD29-77B9465CD63D}" type="pres">
      <dgm:prSet presAssocID="{13198069-3FF5-0642-A7C8-59E15D1FFBB3}" presName="accentRepeatNode" presStyleLbl="solidAlignAcc1" presStyleIdx="2" presStyleCnt="6"/>
      <dgm:spPr/>
    </dgm:pt>
    <dgm:pt modelId="{9B21EC1D-253E-8A40-A74E-6E397FCD0DD9}" type="pres">
      <dgm:prSet presAssocID="{8D213581-FE5D-6242-A12C-1F06741A545F}" presName="image2" presStyleCnt="0"/>
      <dgm:spPr/>
    </dgm:pt>
    <dgm:pt modelId="{DE32BDB6-1F7C-C941-8E58-85101753EED9}" type="pres">
      <dgm:prSet presAssocID="{8D213581-FE5D-6242-A12C-1F06741A545F}" presName="imageRepeatNode" presStyleLbl="alignAcc1" presStyleIdx="1" presStyleCnt="3"/>
      <dgm:spPr/>
      <dgm:t>
        <a:bodyPr/>
        <a:lstStyle/>
        <a:p>
          <a:endParaRPr lang="en-US"/>
        </a:p>
      </dgm:t>
    </dgm:pt>
    <dgm:pt modelId="{181FA855-2658-424C-8A4E-F61CBBCB54BF}" type="pres">
      <dgm:prSet presAssocID="{8D213581-FE5D-6242-A12C-1F06741A545F}" presName="imageaccent2" presStyleCnt="0"/>
      <dgm:spPr/>
    </dgm:pt>
    <dgm:pt modelId="{805CEF31-1196-D444-AD40-12136A5607C5}" type="pres">
      <dgm:prSet presAssocID="{8D213581-FE5D-6242-A12C-1F06741A545F}" presName="accentRepeatNode" presStyleLbl="solidAlignAcc1" presStyleIdx="3" presStyleCnt="6"/>
      <dgm:spPr/>
    </dgm:pt>
    <dgm:pt modelId="{867B8E55-CD68-1048-9360-AF4135992E39}" type="pres">
      <dgm:prSet presAssocID="{E77A0C70-2079-3842-86EA-040D7011A5F6}" presName="text3" presStyleCnt="0"/>
      <dgm:spPr/>
    </dgm:pt>
    <dgm:pt modelId="{C1A70B57-B421-6542-919B-2AE9601F1829}" type="pres">
      <dgm:prSet presAssocID="{E77A0C70-2079-3842-86EA-040D7011A5F6}" presName="textRepeatNode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3207298-B2A6-0B44-AE92-6D3F76978925}" type="pres">
      <dgm:prSet presAssocID="{E77A0C70-2079-3842-86EA-040D7011A5F6}" presName="textaccent3" presStyleCnt="0"/>
      <dgm:spPr/>
    </dgm:pt>
    <dgm:pt modelId="{323F1A89-2004-BD4F-827C-2A796A3898E5}" type="pres">
      <dgm:prSet presAssocID="{E77A0C70-2079-3842-86EA-040D7011A5F6}" presName="accentRepeatNode" presStyleLbl="solidAlignAcc1" presStyleIdx="4" presStyleCnt="6"/>
      <dgm:spPr/>
    </dgm:pt>
    <dgm:pt modelId="{A1AFDAAF-4021-3F41-814E-61E57F0DB8FD}" type="pres">
      <dgm:prSet presAssocID="{7108A734-0F43-224C-9313-5E196438BC6F}" presName="image3" presStyleCnt="0"/>
      <dgm:spPr/>
    </dgm:pt>
    <dgm:pt modelId="{1356496F-659D-1341-A845-2D22130A4640}" type="pres">
      <dgm:prSet presAssocID="{7108A734-0F43-224C-9313-5E196438BC6F}" presName="imageRepeatNode" presStyleLbl="alignAcc1" presStyleIdx="2" presStyleCnt="3"/>
      <dgm:spPr/>
      <dgm:t>
        <a:bodyPr/>
        <a:lstStyle/>
        <a:p>
          <a:endParaRPr lang="en-US"/>
        </a:p>
      </dgm:t>
    </dgm:pt>
    <dgm:pt modelId="{D8CFA872-FF0C-834A-A128-4628B2273B0D}" type="pres">
      <dgm:prSet presAssocID="{7108A734-0F43-224C-9313-5E196438BC6F}" presName="imageaccent3" presStyleCnt="0"/>
      <dgm:spPr/>
    </dgm:pt>
    <dgm:pt modelId="{2317F9B1-889F-3646-BBAB-0EAB59D422BF}" type="pres">
      <dgm:prSet presAssocID="{7108A734-0F43-224C-9313-5E196438BC6F}" presName="accentRepeatNode" presStyleLbl="solidAlignAcc1" presStyleIdx="5" presStyleCnt="6"/>
      <dgm:spPr/>
    </dgm:pt>
  </dgm:ptLst>
  <dgm:cxnLst>
    <dgm:cxn modelId="{61F80ABF-C9D5-574D-8C42-BE109FC0E3A7}" srcId="{7E03AA4C-F313-7B49-AD85-0544B7065770}" destId="{13198069-3FF5-0642-A7C8-59E15D1FFBB3}" srcOrd="1" destOrd="0" parTransId="{DC9EF06B-85C3-FA4D-96B9-A6F20150A309}" sibTransId="{8D213581-FE5D-6242-A12C-1F06741A545F}"/>
    <dgm:cxn modelId="{94281CB1-F1A0-9041-81E0-F6C794ED1289}" type="presOf" srcId="{8D213581-FE5D-6242-A12C-1F06741A545F}" destId="{DE32BDB6-1F7C-C941-8E58-85101753EED9}" srcOrd="0" destOrd="0" presId="urn:microsoft.com/office/officeart/2008/layout/HexagonCluster"/>
    <dgm:cxn modelId="{42973270-A5BC-3342-B6A7-0B1EFA41331C}" type="presOf" srcId="{FA4642AF-1205-694E-955A-6C807D24B341}" destId="{D4415665-44F8-8F4D-A45B-53DE604A6733}" srcOrd="0" destOrd="0" presId="urn:microsoft.com/office/officeart/2008/layout/HexagonCluster"/>
    <dgm:cxn modelId="{51A125A9-2086-D84B-856E-B86D16B49B3F}" type="presOf" srcId="{E77A0C70-2079-3842-86EA-040D7011A5F6}" destId="{C1A70B57-B421-6542-919B-2AE9601F1829}" srcOrd="0" destOrd="0" presId="urn:microsoft.com/office/officeart/2008/layout/HexagonCluster"/>
    <dgm:cxn modelId="{E800B9AB-B372-8847-8C5C-B0C5FC5FF062}" type="presOf" srcId="{175EF528-AC84-1A4A-9D7A-2C1485A41D8D}" destId="{7361FE65-F08F-4941-80C2-6A57983DEC67}" srcOrd="0" destOrd="0" presId="urn:microsoft.com/office/officeart/2008/layout/HexagonCluster"/>
    <dgm:cxn modelId="{08FA7B91-BB91-464C-B9D9-05F7D363C3C1}" type="presOf" srcId="{13198069-3FF5-0642-A7C8-59E15D1FFBB3}" destId="{867CE646-E7FE-244C-9717-BEB9F47ED07E}" srcOrd="0" destOrd="0" presId="urn:microsoft.com/office/officeart/2008/layout/HexagonCluster"/>
    <dgm:cxn modelId="{264CE760-36D5-E447-9F7C-ED1391129A3E}" type="presOf" srcId="{7108A734-0F43-224C-9313-5E196438BC6F}" destId="{1356496F-659D-1341-A845-2D22130A4640}" srcOrd="0" destOrd="0" presId="urn:microsoft.com/office/officeart/2008/layout/HexagonCluster"/>
    <dgm:cxn modelId="{607E42F5-7E67-7D4C-89CC-D32CF928C1D2}" srcId="{7E03AA4C-F313-7B49-AD85-0544B7065770}" destId="{E77A0C70-2079-3842-86EA-040D7011A5F6}" srcOrd="2" destOrd="0" parTransId="{A19B89F3-CC6A-9344-8399-73167D5E6786}" sibTransId="{7108A734-0F43-224C-9313-5E196438BC6F}"/>
    <dgm:cxn modelId="{C8D9FCE7-1A29-A648-B326-848AD28DDA99}" type="presOf" srcId="{7E03AA4C-F313-7B49-AD85-0544B7065770}" destId="{60954602-AF15-6645-BD35-788A0A3275E2}" srcOrd="0" destOrd="0" presId="urn:microsoft.com/office/officeart/2008/layout/HexagonCluster"/>
    <dgm:cxn modelId="{C66B6265-ED5B-BD49-836A-DE88F084829B}" srcId="{7E03AA4C-F313-7B49-AD85-0544B7065770}" destId="{FA4642AF-1205-694E-955A-6C807D24B341}" srcOrd="0" destOrd="0" parTransId="{6A8FAD8B-6914-5443-94DE-E3B722DFAD45}" sibTransId="{175EF528-AC84-1A4A-9D7A-2C1485A41D8D}"/>
    <dgm:cxn modelId="{ABFA911F-4298-A244-8F5D-795C424254F2}" type="presParOf" srcId="{60954602-AF15-6645-BD35-788A0A3275E2}" destId="{D8DCECD8-48CA-764F-ADBA-BBB6E4FC86C0}" srcOrd="0" destOrd="0" presId="urn:microsoft.com/office/officeart/2008/layout/HexagonCluster"/>
    <dgm:cxn modelId="{D08AC44E-3328-5340-A8F9-667AC077FA3F}" type="presParOf" srcId="{D8DCECD8-48CA-764F-ADBA-BBB6E4FC86C0}" destId="{D4415665-44F8-8F4D-A45B-53DE604A6733}" srcOrd="0" destOrd="0" presId="urn:microsoft.com/office/officeart/2008/layout/HexagonCluster"/>
    <dgm:cxn modelId="{1C82D77F-36A9-774D-9709-4787846FD414}" type="presParOf" srcId="{60954602-AF15-6645-BD35-788A0A3275E2}" destId="{C533AB7A-B1D2-AA41-AB0D-C44A5DC569A1}" srcOrd="1" destOrd="0" presId="urn:microsoft.com/office/officeart/2008/layout/HexagonCluster"/>
    <dgm:cxn modelId="{4CE316CF-CC76-E040-9AA3-43691DD912A0}" type="presParOf" srcId="{C533AB7A-B1D2-AA41-AB0D-C44A5DC569A1}" destId="{A4B85CF4-B058-E245-9248-E5E55341F7F3}" srcOrd="0" destOrd="0" presId="urn:microsoft.com/office/officeart/2008/layout/HexagonCluster"/>
    <dgm:cxn modelId="{CC3BA177-DFAD-AC45-9FD3-00940B8A56CF}" type="presParOf" srcId="{60954602-AF15-6645-BD35-788A0A3275E2}" destId="{C2985B48-441D-0D45-9FC4-E95345E352FB}" srcOrd="2" destOrd="0" presId="urn:microsoft.com/office/officeart/2008/layout/HexagonCluster"/>
    <dgm:cxn modelId="{583421BC-0ED3-D449-8CD0-B020652496B2}" type="presParOf" srcId="{C2985B48-441D-0D45-9FC4-E95345E352FB}" destId="{7361FE65-F08F-4941-80C2-6A57983DEC67}" srcOrd="0" destOrd="0" presId="urn:microsoft.com/office/officeart/2008/layout/HexagonCluster"/>
    <dgm:cxn modelId="{A4DB86DD-E092-4543-B8CA-166E2CFE4100}" type="presParOf" srcId="{60954602-AF15-6645-BD35-788A0A3275E2}" destId="{59284EC7-C4D6-374C-AE20-FDA151F0D765}" srcOrd="3" destOrd="0" presId="urn:microsoft.com/office/officeart/2008/layout/HexagonCluster"/>
    <dgm:cxn modelId="{00A51EBC-5D8C-6A4F-AC00-0F6E8F25B090}" type="presParOf" srcId="{59284EC7-C4D6-374C-AE20-FDA151F0D765}" destId="{30F44A97-4A87-3546-973F-233220F9C767}" srcOrd="0" destOrd="0" presId="urn:microsoft.com/office/officeart/2008/layout/HexagonCluster"/>
    <dgm:cxn modelId="{E632C74F-6F52-6248-9BA2-248A59090282}" type="presParOf" srcId="{60954602-AF15-6645-BD35-788A0A3275E2}" destId="{EA5C71E7-3FE8-E74C-8C72-021FA2B6AEBC}" srcOrd="4" destOrd="0" presId="urn:microsoft.com/office/officeart/2008/layout/HexagonCluster"/>
    <dgm:cxn modelId="{7FD0E60D-33F7-014C-AFD8-B055953E1684}" type="presParOf" srcId="{EA5C71E7-3FE8-E74C-8C72-021FA2B6AEBC}" destId="{867CE646-E7FE-244C-9717-BEB9F47ED07E}" srcOrd="0" destOrd="0" presId="urn:microsoft.com/office/officeart/2008/layout/HexagonCluster"/>
    <dgm:cxn modelId="{74947962-217F-1647-86E6-9CB256A10891}" type="presParOf" srcId="{60954602-AF15-6645-BD35-788A0A3275E2}" destId="{10E849C6-A042-BD4D-8058-9465690258FB}" srcOrd="5" destOrd="0" presId="urn:microsoft.com/office/officeart/2008/layout/HexagonCluster"/>
    <dgm:cxn modelId="{5A9E4068-5325-084B-AB42-848CF9625573}" type="presParOf" srcId="{10E849C6-A042-BD4D-8058-9465690258FB}" destId="{A0DA2FF9-69E9-2347-AD29-77B9465CD63D}" srcOrd="0" destOrd="0" presId="urn:microsoft.com/office/officeart/2008/layout/HexagonCluster"/>
    <dgm:cxn modelId="{D4246F68-B26E-FE45-95B8-50DEF686C548}" type="presParOf" srcId="{60954602-AF15-6645-BD35-788A0A3275E2}" destId="{9B21EC1D-253E-8A40-A74E-6E397FCD0DD9}" srcOrd="6" destOrd="0" presId="urn:microsoft.com/office/officeart/2008/layout/HexagonCluster"/>
    <dgm:cxn modelId="{157C14DA-C491-4F46-9005-E84A783BDF69}" type="presParOf" srcId="{9B21EC1D-253E-8A40-A74E-6E397FCD0DD9}" destId="{DE32BDB6-1F7C-C941-8E58-85101753EED9}" srcOrd="0" destOrd="0" presId="urn:microsoft.com/office/officeart/2008/layout/HexagonCluster"/>
    <dgm:cxn modelId="{B8FB3340-A0F6-914D-835C-45899377957F}" type="presParOf" srcId="{60954602-AF15-6645-BD35-788A0A3275E2}" destId="{181FA855-2658-424C-8A4E-F61CBBCB54BF}" srcOrd="7" destOrd="0" presId="urn:microsoft.com/office/officeart/2008/layout/HexagonCluster"/>
    <dgm:cxn modelId="{E2A83819-0A16-284E-9321-94B94887EB3F}" type="presParOf" srcId="{181FA855-2658-424C-8A4E-F61CBBCB54BF}" destId="{805CEF31-1196-D444-AD40-12136A5607C5}" srcOrd="0" destOrd="0" presId="urn:microsoft.com/office/officeart/2008/layout/HexagonCluster"/>
    <dgm:cxn modelId="{A005E836-A753-CF48-A293-1CFD691C79B4}" type="presParOf" srcId="{60954602-AF15-6645-BD35-788A0A3275E2}" destId="{867B8E55-CD68-1048-9360-AF4135992E39}" srcOrd="8" destOrd="0" presId="urn:microsoft.com/office/officeart/2008/layout/HexagonCluster"/>
    <dgm:cxn modelId="{87BA9EF0-A940-474E-B25C-D4D0ECA9AF4E}" type="presParOf" srcId="{867B8E55-CD68-1048-9360-AF4135992E39}" destId="{C1A70B57-B421-6542-919B-2AE9601F1829}" srcOrd="0" destOrd="0" presId="urn:microsoft.com/office/officeart/2008/layout/HexagonCluster"/>
    <dgm:cxn modelId="{E7994BAA-1D84-DE42-8AB7-58624D310168}" type="presParOf" srcId="{60954602-AF15-6645-BD35-788A0A3275E2}" destId="{C3207298-B2A6-0B44-AE92-6D3F76978925}" srcOrd="9" destOrd="0" presId="urn:microsoft.com/office/officeart/2008/layout/HexagonCluster"/>
    <dgm:cxn modelId="{B5AFECF8-4DFF-B14B-A10C-7668BB4F0404}" type="presParOf" srcId="{C3207298-B2A6-0B44-AE92-6D3F76978925}" destId="{323F1A89-2004-BD4F-827C-2A796A3898E5}" srcOrd="0" destOrd="0" presId="urn:microsoft.com/office/officeart/2008/layout/HexagonCluster"/>
    <dgm:cxn modelId="{807A1C40-1CE2-4D4C-AA80-1CE0E2D82F56}" type="presParOf" srcId="{60954602-AF15-6645-BD35-788A0A3275E2}" destId="{A1AFDAAF-4021-3F41-814E-61E57F0DB8FD}" srcOrd="10" destOrd="0" presId="urn:microsoft.com/office/officeart/2008/layout/HexagonCluster"/>
    <dgm:cxn modelId="{931267AE-E53A-FB49-B0AF-CA8E732E9317}" type="presParOf" srcId="{A1AFDAAF-4021-3F41-814E-61E57F0DB8FD}" destId="{1356496F-659D-1341-A845-2D22130A4640}" srcOrd="0" destOrd="0" presId="urn:microsoft.com/office/officeart/2008/layout/HexagonCluster"/>
    <dgm:cxn modelId="{9E51D716-6302-824F-9A62-A9444AB6BEEC}" type="presParOf" srcId="{60954602-AF15-6645-BD35-788A0A3275E2}" destId="{D8CFA872-FF0C-834A-A128-4628B2273B0D}" srcOrd="11" destOrd="0" presId="urn:microsoft.com/office/officeart/2008/layout/HexagonCluster"/>
    <dgm:cxn modelId="{3F3C77CF-F7D3-8B46-B258-61CC44D13D0F}" type="presParOf" srcId="{D8CFA872-FF0C-834A-A128-4628B2273B0D}" destId="{2317F9B1-889F-3646-BBAB-0EAB59D422BF}" srcOrd="0" destOrd="0" presId="urn:microsoft.com/office/officeart/2008/layout/HexagonCluster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0C788E-B887-4538-8BB3-E626059970D6}">
      <dsp:nvSpPr>
        <dsp:cNvPr id="0" name=""/>
        <dsp:cNvSpPr/>
      </dsp:nvSpPr>
      <dsp:spPr>
        <a:xfrm>
          <a:off x="0" y="365820"/>
          <a:ext cx="7239000" cy="5544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E7479A-2591-4420-A488-B0CBAB24990E}">
      <dsp:nvSpPr>
        <dsp:cNvPr id="0" name=""/>
        <dsp:cNvSpPr/>
      </dsp:nvSpPr>
      <dsp:spPr>
        <a:xfrm>
          <a:off x="361950" y="41099"/>
          <a:ext cx="6324598" cy="64944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1532" tIns="0" rIns="191532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 kern="1200" dirty="0" smtClean="0">
              <a:latin typeface="黑体" pitchFamily="49" charset="-122"/>
              <a:ea typeface="黑体" pitchFamily="49" charset="-122"/>
            </a:rPr>
            <a:t>一、大数据计算的内涵定义</a:t>
          </a:r>
          <a:endParaRPr lang="zh-CN" altLang="en-US" sz="2400" b="1" kern="1200" dirty="0">
            <a:latin typeface="黑体" pitchFamily="49" charset="-122"/>
            <a:ea typeface="黑体" pitchFamily="49" charset="-122"/>
          </a:endParaRPr>
        </a:p>
      </dsp:txBody>
      <dsp:txXfrm>
        <a:off x="393653" y="72802"/>
        <a:ext cx="6261192" cy="586034"/>
      </dsp:txXfrm>
    </dsp:sp>
    <dsp:sp modelId="{E3F17C1E-5EE3-485A-A134-A88873557B58}">
      <dsp:nvSpPr>
        <dsp:cNvPr id="0" name=""/>
        <dsp:cNvSpPr/>
      </dsp:nvSpPr>
      <dsp:spPr>
        <a:xfrm>
          <a:off x="0" y="1363740"/>
          <a:ext cx="7239000" cy="5544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316873-7F6F-465A-9A92-A40386AE738B}">
      <dsp:nvSpPr>
        <dsp:cNvPr id="0" name=""/>
        <dsp:cNvSpPr/>
      </dsp:nvSpPr>
      <dsp:spPr>
        <a:xfrm>
          <a:off x="361950" y="1039020"/>
          <a:ext cx="6324598" cy="64944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1532" tIns="0" rIns="191532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 kern="1200" dirty="0" smtClean="0">
              <a:latin typeface="黑体" pitchFamily="49" charset="-122"/>
              <a:ea typeface="黑体" pitchFamily="49" charset="-122"/>
            </a:rPr>
            <a:t>二、大数据计算的行业现状</a:t>
          </a:r>
          <a:endParaRPr lang="en-US" altLang="zh-CN" sz="2400" b="1" kern="1200" dirty="0" smtClean="0">
            <a:latin typeface="黑体" pitchFamily="49" charset="-122"/>
            <a:ea typeface="黑体" pitchFamily="49" charset="-122"/>
          </a:endParaRPr>
        </a:p>
      </dsp:txBody>
      <dsp:txXfrm>
        <a:off x="393653" y="1070723"/>
        <a:ext cx="6261192" cy="586034"/>
      </dsp:txXfrm>
    </dsp:sp>
    <dsp:sp modelId="{950288E3-A53D-4F81-AD04-D3FA2A38490E}">
      <dsp:nvSpPr>
        <dsp:cNvPr id="0" name=""/>
        <dsp:cNvSpPr/>
      </dsp:nvSpPr>
      <dsp:spPr>
        <a:xfrm>
          <a:off x="0" y="2361660"/>
          <a:ext cx="7239000" cy="5544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F7D775-0862-47F0-BF19-9B6FE806954C}">
      <dsp:nvSpPr>
        <dsp:cNvPr id="0" name=""/>
        <dsp:cNvSpPr/>
      </dsp:nvSpPr>
      <dsp:spPr>
        <a:xfrm>
          <a:off x="361950" y="2036939"/>
          <a:ext cx="6324598" cy="64944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1532" tIns="0" rIns="191532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 kern="1200" dirty="0" smtClean="0">
              <a:latin typeface="黑体" pitchFamily="49" charset="-122"/>
              <a:ea typeface="黑体" pitchFamily="49" charset="-122"/>
            </a:rPr>
            <a:t>三、大数据计算的技术挑战</a:t>
          </a:r>
          <a:endParaRPr lang="en-US" altLang="zh-CN" sz="2400" b="1" kern="1200" dirty="0" smtClean="0">
            <a:latin typeface="黑体" pitchFamily="49" charset="-122"/>
            <a:ea typeface="黑体" pitchFamily="49" charset="-122"/>
          </a:endParaRPr>
        </a:p>
      </dsp:txBody>
      <dsp:txXfrm>
        <a:off x="393653" y="2068642"/>
        <a:ext cx="6261192" cy="586034"/>
      </dsp:txXfrm>
    </dsp:sp>
    <dsp:sp modelId="{6DA64D2C-6492-4278-9D59-0E744CC3A350}">
      <dsp:nvSpPr>
        <dsp:cNvPr id="0" name=""/>
        <dsp:cNvSpPr/>
      </dsp:nvSpPr>
      <dsp:spPr>
        <a:xfrm>
          <a:off x="0" y="3359580"/>
          <a:ext cx="7239000" cy="5544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4738F4-D639-4093-BB36-271E4C095FBF}">
      <dsp:nvSpPr>
        <dsp:cNvPr id="0" name=""/>
        <dsp:cNvSpPr/>
      </dsp:nvSpPr>
      <dsp:spPr>
        <a:xfrm>
          <a:off x="361950" y="3034860"/>
          <a:ext cx="6324598" cy="64944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1532" tIns="0" rIns="191532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 kern="1200" dirty="0" smtClean="0">
              <a:latin typeface="黑体" pitchFamily="49" charset="-122"/>
              <a:ea typeface="黑体" pitchFamily="49" charset="-122"/>
            </a:rPr>
            <a:t>四、大数据计算的典型应用</a:t>
          </a:r>
          <a:endParaRPr lang="en-US" altLang="zh-CN" sz="2400" b="1" kern="1200" dirty="0" smtClean="0">
            <a:latin typeface="黑体" pitchFamily="49" charset="-122"/>
            <a:ea typeface="黑体" pitchFamily="49" charset="-122"/>
          </a:endParaRPr>
        </a:p>
      </dsp:txBody>
      <dsp:txXfrm>
        <a:off x="393653" y="3066563"/>
        <a:ext cx="6261192" cy="586034"/>
      </dsp:txXfrm>
    </dsp:sp>
    <dsp:sp modelId="{0C413633-5EB6-4A43-8721-07A2DA245610}">
      <dsp:nvSpPr>
        <dsp:cNvPr id="0" name=""/>
        <dsp:cNvSpPr/>
      </dsp:nvSpPr>
      <dsp:spPr>
        <a:xfrm>
          <a:off x="0" y="4357500"/>
          <a:ext cx="7239000" cy="5544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BC94A7-5E14-4F8D-8466-BF4689CE3FF8}">
      <dsp:nvSpPr>
        <dsp:cNvPr id="0" name=""/>
        <dsp:cNvSpPr/>
      </dsp:nvSpPr>
      <dsp:spPr>
        <a:xfrm>
          <a:off x="361950" y="4032780"/>
          <a:ext cx="6324598" cy="64944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1532" tIns="0" rIns="191532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 kern="1200" dirty="0" smtClean="0">
              <a:latin typeface="黑体" pitchFamily="49" charset="-122"/>
              <a:ea typeface="黑体" pitchFamily="49" charset="-122"/>
            </a:rPr>
            <a:t>五、大数据计算与空间信息处理（单独</a:t>
          </a:r>
          <a:r>
            <a:rPr lang="en-US" altLang="zh-CN" sz="2400" b="1" kern="1200" dirty="0" smtClean="0">
              <a:latin typeface="黑体" pitchFamily="49" charset="-122"/>
              <a:ea typeface="黑体" pitchFamily="49" charset="-122"/>
            </a:rPr>
            <a:t>PPT</a:t>
          </a:r>
          <a:r>
            <a:rPr lang="zh-CN" altLang="en-US" sz="2400" b="1" kern="1200" dirty="0" smtClean="0">
              <a:latin typeface="黑体" pitchFamily="49" charset="-122"/>
              <a:ea typeface="黑体" pitchFamily="49" charset="-122"/>
            </a:rPr>
            <a:t>）</a:t>
          </a:r>
          <a:endParaRPr lang="en-US" altLang="zh-CN" sz="2400" b="1" kern="1200" dirty="0" smtClean="0">
            <a:latin typeface="黑体" pitchFamily="49" charset="-122"/>
            <a:ea typeface="黑体" pitchFamily="49" charset="-122"/>
          </a:endParaRPr>
        </a:p>
      </dsp:txBody>
      <dsp:txXfrm>
        <a:off x="393653" y="4064483"/>
        <a:ext cx="6261192" cy="58603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B52501-5EE8-447D-8427-973E86187D03}">
      <dsp:nvSpPr>
        <dsp:cNvPr id="0" name=""/>
        <dsp:cNvSpPr/>
      </dsp:nvSpPr>
      <dsp:spPr>
        <a:xfrm>
          <a:off x="2277777" y="2812886"/>
          <a:ext cx="1986926" cy="1713076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30480" rIns="0" bIns="3048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latin typeface="黑体" pitchFamily="49" charset="-122"/>
              <a:ea typeface="黑体" pitchFamily="49" charset="-122"/>
            </a:rPr>
            <a:t>Velocity</a:t>
          </a:r>
        </a:p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400" b="1" kern="1200" dirty="0" smtClean="0">
              <a:latin typeface="黑体" pitchFamily="49" charset="-122"/>
              <a:ea typeface="黑体" pitchFamily="49" charset="-122"/>
            </a:rPr>
            <a:t>时间敏感</a:t>
          </a:r>
          <a:endParaRPr lang="zh-CN" sz="2400" kern="1200" dirty="0">
            <a:latin typeface="黑体" pitchFamily="49" charset="-122"/>
            <a:ea typeface="黑体" pitchFamily="49" charset="-122"/>
          </a:endParaRPr>
        </a:p>
      </dsp:txBody>
      <dsp:txXfrm>
        <a:off x="2586110" y="3078723"/>
        <a:ext cx="1370260" cy="1181402"/>
      </dsp:txXfrm>
    </dsp:sp>
    <dsp:sp modelId="{03D6EF54-D38D-469D-843D-5B3B3DE71C74}">
      <dsp:nvSpPr>
        <dsp:cNvPr id="0" name=""/>
        <dsp:cNvSpPr/>
      </dsp:nvSpPr>
      <dsp:spPr>
        <a:xfrm>
          <a:off x="2329394" y="3569174"/>
          <a:ext cx="232633" cy="200500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8DE85E-7A19-4E94-A4FC-59C0F6422567}">
      <dsp:nvSpPr>
        <dsp:cNvPr id="0" name=""/>
        <dsp:cNvSpPr/>
      </dsp:nvSpPr>
      <dsp:spPr>
        <a:xfrm>
          <a:off x="579344" y="1892757"/>
          <a:ext cx="1986926" cy="1713076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065A1C-8CD1-4983-B189-A24CE776AA29}">
      <dsp:nvSpPr>
        <dsp:cNvPr id="0" name=""/>
        <dsp:cNvSpPr/>
      </dsp:nvSpPr>
      <dsp:spPr>
        <a:xfrm>
          <a:off x="1932009" y="3379536"/>
          <a:ext cx="232633" cy="200500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A17152-63BE-47FA-B324-76D0CA18D639}">
      <dsp:nvSpPr>
        <dsp:cNvPr id="0" name=""/>
        <dsp:cNvSpPr/>
      </dsp:nvSpPr>
      <dsp:spPr>
        <a:xfrm>
          <a:off x="3970553" y="1872390"/>
          <a:ext cx="1986926" cy="1713076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30480" rIns="0" bIns="3048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latin typeface="黑体" pitchFamily="49" charset="-122"/>
              <a:ea typeface="黑体" pitchFamily="49" charset="-122"/>
            </a:rPr>
            <a:t>Variety </a:t>
          </a:r>
        </a:p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 kern="1200" dirty="0" smtClean="0">
              <a:latin typeface="黑体" pitchFamily="49" charset="-122"/>
              <a:ea typeface="黑体" pitchFamily="49" charset="-122"/>
            </a:rPr>
            <a:t>类型</a:t>
          </a:r>
          <a:r>
            <a:rPr lang="zh-CN" sz="2400" b="1" kern="1200" dirty="0" smtClean="0">
              <a:latin typeface="黑体" pitchFamily="49" charset="-122"/>
              <a:ea typeface="黑体" pitchFamily="49" charset="-122"/>
            </a:rPr>
            <a:t>多样</a:t>
          </a:r>
          <a:endParaRPr lang="zh-CN" sz="2400" kern="1200" dirty="0">
            <a:latin typeface="黑体" pitchFamily="49" charset="-122"/>
            <a:ea typeface="黑体" pitchFamily="49" charset="-122"/>
          </a:endParaRPr>
        </a:p>
      </dsp:txBody>
      <dsp:txXfrm>
        <a:off x="4278886" y="2138227"/>
        <a:ext cx="1370260" cy="1181402"/>
      </dsp:txXfrm>
    </dsp:sp>
    <dsp:sp modelId="{D93425F1-189D-4C6C-B3F1-87C19345E539}">
      <dsp:nvSpPr>
        <dsp:cNvPr id="0" name=""/>
        <dsp:cNvSpPr/>
      </dsp:nvSpPr>
      <dsp:spPr>
        <a:xfrm>
          <a:off x="5328875" y="3357359"/>
          <a:ext cx="232633" cy="200500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6E8C85-A4D2-416E-90B2-EA4C97200236}">
      <dsp:nvSpPr>
        <dsp:cNvPr id="0" name=""/>
        <dsp:cNvSpPr/>
      </dsp:nvSpPr>
      <dsp:spPr>
        <a:xfrm>
          <a:off x="5663329" y="2812886"/>
          <a:ext cx="1986926" cy="1713076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509739-1387-41C3-BFBD-AD27DA44E687}">
      <dsp:nvSpPr>
        <dsp:cNvPr id="0" name=""/>
        <dsp:cNvSpPr/>
      </dsp:nvSpPr>
      <dsp:spPr>
        <a:xfrm>
          <a:off x="5714947" y="3569174"/>
          <a:ext cx="232633" cy="200500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B59C18-AF55-46E8-8A25-5D9E8D631642}">
      <dsp:nvSpPr>
        <dsp:cNvPr id="0" name=""/>
        <dsp:cNvSpPr/>
      </dsp:nvSpPr>
      <dsp:spPr>
        <a:xfrm>
          <a:off x="2277777" y="935969"/>
          <a:ext cx="1986926" cy="1713076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30480" rIns="0" bIns="3048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smtClean="0">
              <a:latin typeface="黑体" pitchFamily="49" charset="-122"/>
              <a:ea typeface="黑体" pitchFamily="49" charset="-122"/>
            </a:rPr>
            <a:t>Volume </a:t>
          </a:r>
        </a:p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400" b="1" kern="1200" smtClean="0">
              <a:latin typeface="黑体" pitchFamily="49" charset="-122"/>
              <a:ea typeface="黑体" pitchFamily="49" charset="-122"/>
            </a:rPr>
            <a:t>数据量</a:t>
          </a:r>
          <a:r>
            <a:rPr lang="zh-CN" altLang="en-US" sz="2400" b="1" kern="1200" smtClean="0">
              <a:latin typeface="黑体" pitchFamily="49" charset="-122"/>
              <a:ea typeface="黑体" pitchFamily="49" charset="-122"/>
            </a:rPr>
            <a:t>大</a:t>
          </a:r>
          <a:r>
            <a:rPr lang="en-US" sz="2400" b="1" kern="1200" smtClean="0">
              <a:latin typeface="黑体" pitchFamily="49" charset="-122"/>
              <a:ea typeface="黑体" pitchFamily="49" charset="-122"/>
            </a:rPr>
            <a:t> </a:t>
          </a:r>
          <a:endParaRPr lang="zh-CN" sz="2400" kern="1200" dirty="0">
            <a:latin typeface="黑体" pitchFamily="49" charset="-122"/>
            <a:ea typeface="黑体" pitchFamily="49" charset="-122"/>
          </a:endParaRPr>
        </a:p>
      </dsp:txBody>
      <dsp:txXfrm>
        <a:off x="2586110" y="1201806"/>
        <a:ext cx="1370260" cy="1181402"/>
      </dsp:txXfrm>
    </dsp:sp>
    <dsp:sp modelId="{70DCB075-FF9D-430B-BDA3-53202E56B464}">
      <dsp:nvSpPr>
        <dsp:cNvPr id="0" name=""/>
        <dsp:cNvSpPr/>
      </dsp:nvSpPr>
      <dsp:spPr>
        <a:xfrm>
          <a:off x="3624785" y="973082"/>
          <a:ext cx="232633" cy="200500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3709BD-A05D-48BC-8530-E849F92D72A1}">
      <dsp:nvSpPr>
        <dsp:cNvPr id="0" name=""/>
        <dsp:cNvSpPr/>
      </dsp:nvSpPr>
      <dsp:spPr>
        <a:xfrm>
          <a:off x="3970553" y="0"/>
          <a:ext cx="1986926" cy="1713076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EC958C-F7E9-45E2-A2DB-B8A9F252D57F}">
      <dsp:nvSpPr>
        <dsp:cNvPr id="0" name=""/>
        <dsp:cNvSpPr/>
      </dsp:nvSpPr>
      <dsp:spPr>
        <a:xfrm>
          <a:off x="4029241" y="752215"/>
          <a:ext cx="232633" cy="200500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27EF0E-72E3-49AA-85BC-A37C6A9B00BF}">
      <dsp:nvSpPr>
        <dsp:cNvPr id="0" name=""/>
        <dsp:cNvSpPr/>
      </dsp:nvSpPr>
      <dsp:spPr>
        <a:xfrm rot="10800000">
          <a:off x="2642615" y="0"/>
          <a:ext cx="5129784" cy="653142"/>
        </a:xfrm>
        <a:prstGeom prst="nonIsoscelesTrapezoid">
          <a:avLst>
            <a:gd name="adj1" fmla="val 0"/>
            <a:gd name="adj2" fmla="val 578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600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1" kern="1200" dirty="0" smtClean="0"/>
            <a:t>Single-core, single processor</a:t>
          </a:r>
          <a:endParaRPr lang="en-US" sz="1400" b="1" kern="1200" dirty="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1" kern="1200" dirty="0" smtClean="0"/>
            <a:t>Single-core, multi-processor</a:t>
          </a:r>
          <a:endParaRPr lang="en-US" sz="1400" b="1" kern="1200" dirty="0"/>
        </a:p>
      </dsp:txBody>
      <dsp:txXfrm rot="10800000">
        <a:off x="3020132" y="0"/>
        <a:ext cx="4752267" cy="653142"/>
      </dsp:txXfrm>
    </dsp:sp>
    <dsp:sp modelId="{E6582123-D9A6-43F2-A536-8F3BF9E65845}">
      <dsp:nvSpPr>
        <dsp:cNvPr id="0" name=""/>
        <dsp:cNvSpPr/>
      </dsp:nvSpPr>
      <dsp:spPr>
        <a:xfrm>
          <a:off x="2265099" y="0"/>
          <a:ext cx="755033" cy="653142"/>
        </a:xfrm>
        <a:prstGeom prst="trapezoid">
          <a:avLst>
            <a:gd name="adj" fmla="val 578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Single-core</a:t>
          </a:r>
          <a:endParaRPr lang="en-US" sz="2000" kern="1200" dirty="0"/>
        </a:p>
      </dsp:txBody>
      <dsp:txXfrm>
        <a:off x="2265099" y="0"/>
        <a:ext cx="755033" cy="653142"/>
      </dsp:txXfrm>
    </dsp:sp>
    <dsp:sp modelId="{E871F7FD-B157-4241-A05C-9CD7010D9ED7}">
      <dsp:nvSpPr>
        <dsp:cNvPr id="0" name=""/>
        <dsp:cNvSpPr/>
      </dsp:nvSpPr>
      <dsp:spPr>
        <a:xfrm rot="10800000">
          <a:off x="3020132" y="653142"/>
          <a:ext cx="4752267" cy="653142"/>
        </a:xfrm>
        <a:prstGeom prst="nonIsoscelesTrapezoid">
          <a:avLst>
            <a:gd name="adj1" fmla="val 0"/>
            <a:gd name="adj2" fmla="val 578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600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1" kern="1200" dirty="0" smtClean="0"/>
            <a:t>Multi-core, single processor</a:t>
          </a:r>
          <a:endParaRPr lang="en-US" sz="1400" b="1" kern="1200" dirty="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1" kern="1200" dirty="0" smtClean="0"/>
            <a:t>Multi-core, multi-processor</a:t>
          </a:r>
          <a:endParaRPr lang="en-US" sz="1400" b="1" kern="1200" dirty="0"/>
        </a:p>
      </dsp:txBody>
      <dsp:txXfrm rot="10800000">
        <a:off x="3397649" y="653142"/>
        <a:ext cx="4374750" cy="653142"/>
      </dsp:txXfrm>
    </dsp:sp>
    <dsp:sp modelId="{6BE60179-5752-4405-BB84-C889651728B6}">
      <dsp:nvSpPr>
        <dsp:cNvPr id="0" name=""/>
        <dsp:cNvSpPr/>
      </dsp:nvSpPr>
      <dsp:spPr>
        <a:xfrm>
          <a:off x="1887582" y="653142"/>
          <a:ext cx="1510066" cy="653142"/>
        </a:xfrm>
        <a:prstGeom prst="trapezoid">
          <a:avLst>
            <a:gd name="adj" fmla="val 578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Multi-core</a:t>
          </a:r>
          <a:endParaRPr lang="en-US" sz="2000" kern="1200" dirty="0"/>
        </a:p>
      </dsp:txBody>
      <dsp:txXfrm>
        <a:off x="2151844" y="653142"/>
        <a:ext cx="981543" cy="653142"/>
      </dsp:txXfrm>
    </dsp:sp>
    <dsp:sp modelId="{DAEAF672-49E3-495C-BFDD-B15045BEA09A}">
      <dsp:nvSpPr>
        <dsp:cNvPr id="0" name=""/>
        <dsp:cNvSpPr/>
      </dsp:nvSpPr>
      <dsp:spPr>
        <a:xfrm rot="10800000">
          <a:off x="3397649" y="1306285"/>
          <a:ext cx="4374750" cy="653142"/>
        </a:xfrm>
        <a:prstGeom prst="nonIsoscelesTrapezoid">
          <a:avLst>
            <a:gd name="adj1" fmla="val 0"/>
            <a:gd name="adj2" fmla="val 578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600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0" kern="1200" dirty="0" smtClean="0"/>
            <a:t>Cluster of processors (single or multi-core) with shared memory</a:t>
          </a:r>
          <a:endParaRPr lang="en-US" sz="1400" b="0" kern="1200" dirty="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0" kern="1200" dirty="0" smtClean="0"/>
            <a:t>Cluster of processors with distributed memory</a:t>
          </a:r>
          <a:endParaRPr lang="en-US" sz="1400" b="0" kern="1200" dirty="0"/>
        </a:p>
      </dsp:txBody>
      <dsp:txXfrm rot="10800000">
        <a:off x="3775165" y="1306285"/>
        <a:ext cx="3997234" cy="653142"/>
      </dsp:txXfrm>
    </dsp:sp>
    <dsp:sp modelId="{994A12E3-E8C9-400F-A07A-2258A0E14964}">
      <dsp:nvSpPr>
        <dsp:cNvPr id="0" name=""/>
        <dsp:cNvSpPr/>
      </dsp:nvSpPr>
      <dsp:spPr>
        <a:xfrm>
          <a:off x="1510066" y="1306285"/>
          <a:ext cx="2265099" cy="653142"/>
        </a:xfrm>
        <a:prstGeom prst="trapezoid">
          <a:avLst>
            <a:gd name="adj" fmla="val 578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Cluster</a:t>
          </a:r>
          <a:endParaRPr lang="en-US" sz="2000" kern="1200" dirty="0"/>
        </a:p>
      </dsp:txBody>
      <dsp:txXfrm>
        <a:off x="1906458" y="1306285"/>
        <a:ext cx="1472314" cy="653142"/>
      </dsp:txXfrm>
    </dsp:sp>
    <dsp:sp modelId="{8CE4AC21-127B-4F0E-B917-D6758919ADCC}">
      <dsp:nvSpPr>
        <dsp:cNvPr id="0" name=""/>
        <dsp:cNvSpPr/>
      </dsp:nvSpPr>
      <dsp:spPr>
        <a:xfrm>
          <a:off x="1132549" y="1959428"/>
          <a:ext cx="3020132" cy="653142"/>
        </a:xfrm>
        <a:prstGeom prst="trapezoid">
          <a:avLst>
            <a:gd name="adj" fmla="val 578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Grid of clusters</a:t>
          </a:r>
          <a:endParaRPr lang="en-US" sz="2000" kern="1200" dirty="0"/>
        </a:p>
      </dsp:txBody>
      <dsp:txXfrm>
        <a:off x="1661072" y="1959428"/>
        <a:ext cx="1963086" cy="653142"/>
      </dsp:txXfrm>
    </dsp:sp>
    <dsp:sp modelId="{2EDF1451-45FB-4337-B50C-68C7BB985FE7}">
      <dsp:nvSpPr>
        <dsp:cNvPr id="0" name=""/>
        <dsp:cNvSpPr/>
      </dsp:nvSpPr>
      <dsp:spPr>
        <a:xfrm>
          <a:off x="755033" y="2612571"/>
          <a:ext cx="3775165" cy="653142"/>
        </a:xfrm>
        <a:prstGeom prst="trapezoid">
          <a:avLst>
            <a:gd name="adj" fmla="val 578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Embarrassingly parallel processing  </a:t>
          </a:r>
          <a:endParaRPr lang="en-US" sz="2000" kern="1200" dirty="0"/>
        </a:p>
      </dsp:txBody>
      <dsp:txXfrm>
        <a:off x="1415687" y="2612571"/>
        <a:ext cx="2453857" cy="653142"/>
      </dsp:txXfrm>
    </dsp:sp>
    <dsp:sp modelId="{A93400CB-AF11-4EDD-B316-3BD3AA10777B}">
      <dsp:nvSpPr>
        <dsp:cNvPr id="0" name=""/>
        <dsp:cNvSpPr/>
      </dsp:nvSpPr>
      <dsp:spPr>
        <a:xfrm>
          <a:off x="377516" y="3265714"/>
          <a:ext cx="4530198" cy="653142"/>
        </a:xfrm>
        <a:prstGeom prst="trapezoid">
          <a:avLst>
            <a:gd name="adj" fmla="val 57800"/>
          </a:avLst>
        </a:prstGeom>
        <a:solidFill>
          <a:schemeClr val="accent1">
            <a:lumMod val="20000"/>
            <a:lumOff val="8000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/>
            <a:t>MapReduce</a:t>
          </a:r>
          <a:r>
            <a:rPr lang="en-US" sz="2000" kern="1200" dirty="0" smtClean="0"/>
            <a:t>, distributed file system</a:t>
          </a:r>
          <a:endParaRPr lang="en-US" sz="2000" kern="1200" dirty="0"/>
        </a:p>
      </dsp:txBody>
      <dsp:txXfrm>
        <a:off x="1170301" y="3265714"/>
        <a:ext cx="2944629" cy="653142"/>
      </dsp:txXfrm>
    </dsp:sp>
    <dsp:sp modelId="{ABA5C59B-E1C4-4D45-B179-1CF0529E7787}">
      <dsp:nvSpPr>
        <dsp:cNvPr id="0" name=""/>
        <dsp:cNvSpPr/>
      </dsp:nvSpPr>
      <dsp:spPr>
        <a:xfrm>
          <a:off x="0" y="3918857"/>
          <a:ext cx="5285231" cy="653142"/>
        </a:xfrm>
        <a:prstGeom prst="trapezoid">
          <a:avLst>
            <a:gd name="adj" fmla="val 578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Cloud computing</a:t>
          </a:r>
          <a:endParaRPr lang="en-US" sz="2000" kern="1200" dirty="0"/>
        </a:p>
      </dsp:txBody>
      <dsp:txXfrm>
        <a:off x="924915" y="3918857"/>
        <a:ext cx="3435400" cy="65314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B23933-603E-42F5-8926-FB33905AF624}">
      <dsp:nvSpPr>
        <dsp:cNvPr id="0" name=""/>
        <dsp:cNvSpPr/>
      </dsp:nvSpPr>
      <dsp:spPr>
        <a:xfrm>
          <a:off x="3186674" y="1460075"/>
          <a:ext cx="1855819" cy="1605359"/>
        </a:xfrm>
        <a:prstGeom prst="hexagon">
          <a:avLst>
            <a:gd name="adj" fmla="val 2857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500" kern="1200" dirty="0" smtClean="0">
              <a:latin typeface="黑体" pitchFamily="49" charset="-122"/>
              <a:ea typeface="黑体" pitchFamily="49" charset="-122"/>
            </a:rPr>
            <a:t>大数据</a:t>
          </a:r>
          <a:r>
            <a:rPr lang="zh-CN" altLang="en-US" sz="2500" kern="1200" dirty="0" smtClean="0">
              <a:latin typeface="黑体" pitchFamily="49" charset="-122"/>
              <a:ea typeface="黑体" pitchFamily="49" charset="-122"/>
            </a:rPr>
            <a:t>计算</a:t>
          </a:r>
          <a:endParaRPr lang="zh-CN" sz="2500" kern="1200" dirty="0">
            <a:latin typeface="黑体" pitchFamily="49" charset="-122"/>
            <a:ea typeface="黑体" pitchFamily="49" charset="-122"/>
          </a:endParaRPr>
        </a:p>
      </dsp:txBody>
      <dsp:txXfrm>
        <a:off x="3494209" y="1726106"/>
        <a:ext cx="1240749" cy="1073297"/>
      </dsp:txXfrm>
    </dsp:sp>
    <dsp:sp modelId="{2056F6D8-CFE3-4F0F-9463-EFC0F6072A50}">
      <dsp:nvSpPr>
        <dsp:cNvPr id="0" name=""/>
        <dsp:cNvSpPr/>
      </dsp:nvSpPr>
      <dsp:spPr>
        <a:xfrm>
          <a:off x="4348774" y="692019"/>
          <a:ext cx="700195" cy="603310"/>
        </a:xfrm>
        <a:prstGeom prst="hexagon">
          <a:avLst>
            <a:gd name="adj" fmla="val 28900"/>
            <a:gd name="vf" fmla="val 11547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418BA9FB-7745-46F8-8E46-C2FB4B86F497}">
      <dsp:nvSpPr>
        <dsp:cNvPr id="0" name=""/>
        <dsp:cNvSpPr/>
      </dsp:nvSpPr>
      <dsp:spPr>
        <a:xfrm>
          <a:off x="3357622" y="0"/>
          <a:ext cx="1520831" cy="1315697"/>
        </a:xfrm>
        <a:prstGeom prst="hexagon">
          <a:avLst>
            <a:gd name="adj" fmla="val 28570"/>
            <a:gd name="vf" fmla="val 11547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kern="1200" dirty="0" smtClean="0">
              <a:latin typeface="黑体" pitchFamily="49" charset="-122"/>
              <a:ea typeface="黑体" pitchFamily="49" charset="-122"/>
            </a:rPr>
            <a:t>大数据</a:t>
          </a:r>
          <a:r>
            <a:rPr lang="zh-CN" sz="2500" kern="1200" dirty="0" smtClean="0">
              <a:latin typeface="黑体" pitchFamily="49" charset="-122"/>
              <a:ea typeface="黑体" pitchFamily="49" charset="-122"/>
            </a:rPr>
            <a:t>表示</a:t>
          </a:r>
          <a:endParaRPr lang="zh-CN" sz="2500" kern="1200" dirty="0">
            <a:latin typeface="黑体" pitchFamily="49" charset="-122"/>
            <a:ea typeface="黑体" pitchFamily="49" charset="-122"/>
          </a:endParaRPr>
        </a:p>
      </dsp:txBody>
      <dsp:txXfrm>
        <a:off x="3609656" y="218039"/>
        <a:ext cx="1016763" cy="879619"/>
      </dsp:txXfrm>
    </dsp:sp>
    <dsp:sp modelId="{D8C0614C-2E6D-422C-9C3B-A4BA8DA765D9}">
      <dsp:nvSpPr>
        <dsp:cNvPr id="0" name=""/>
        <dsp:cNvSpPr/>
      </dsp:nvSpPr>
      <dsp:spPr>
        <a:xfrm>
          <a:off x="5165956" y="1819889"/>
          <a:ext cx="700195" cy="603310"/>
        </a:xfrm>
        <a:prstGeom prst="hexagon">
          <a:avLst>
            <a:gd name="adj" fmla="val 28900"/>
            <a:gd name="vf" fmla="val 11547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2627D5C5-99A3-4796-980E-4DC5ED95544B}">
      <dsp:nvSpPr>
        <dsp:cNvPr id="0" name=""/>
        <dsp:cNvSpPr/>
      </dsp:nvSpPr>
      <dsp:spPr>
        <a:xfrm>
          <a:off x="4752400" y="809242"/>
          <a:ext cx="1520831" cy="1315697"/>
        </a:xfrm>
        <a:prstGeom prst="hexagon">
          <a:avLst>
            <a:gd name="adj" fmla="val 28570"/>
            <a:gd name="vf" fmla="val 115470"/>
          </a:avLst>
        </a:prstGeom>
        <a:gradFill rotWithShape="0">
          <a:gsLst>
            <a:gs pos="0">
              <a:schemeClr val="accent2">
                <a:hueOff val="-124904"/>
                <a:satOff val="-5282"/>
                <a:lumOff val="1176"/>
                <a:alphaOff val="0"/>
                <a:tint val="50000"/>
                <a:satMod val="300000"/>
              </a:schemeClr>
            </a:gs>
            <a:gs pos="35000">
              <a:schemeClr val="accent2">
                <a:hueOff val="-124904"/>
                <a:satOff val="-5282"/>
                <a:lumOff val="1176"/>
                <a:alphaOff val="0"/>
                <a:tint val="37000"/>
                <a:satMod val="300000"/>
              </a:schemeClr>
            </a:gs>
            <a:gs pos="100000">
              <a:schemeClr val="accent2">
                <a:hueOff val="-124904"/>
                <a:satOff val="-5282"/>
                <a:lumOff val="1176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500" kern="1200" dirty="0" smtClean="0">
              <a:latin typeface="黑体" pitchFamily="49" charset="-122"/>
              <a:ea typeface="黑体" pitchFamily="49" charset="-122"/>
            </a:rPr>
            <a:t>大数据存储</a:t>
          </a:r>
          <a:endParaRPr lang="zh-CN" sz="2500" kern="1200" dirty="0">
            <a:latin typeface="黑体" pitchFamily="49" charset="-122"/>
            <a:ea typeface="黑体" pitchFamily="49" charset="-122"/>
          </a:endParaRPr>
        </a:p>
      </dsp:txBody>
      <dsp:txXfrm>
        <a:off x="5004434" y="1027281"/>
        <a:ext cx="1016763" cy="879619"/>
      </dsp:txXfrm>
    </dsp:sp>
    <dsp:sp modelId="{950ACDD7-9DEA-4F2A-8D12-D5BF52AE6C82}">
      <dsp:nvSpPr>
        <dsp:cNvPr id="0" name=""/>
        <dsp:cNvSpPr/>
      </dsp:nvSpPr>
      <dsp:spPr>
        <a:xfrm>
          <a:off x="4598288" y="3093043"/>
          <a:ext cx="700195" cy="603310"/>
        </a:xfrm>
        <a:prstGeom prst="hexagon">
          <a:avLst>
            <a:gd name="adj" fmla="val 28900"/>
            <a:gd name="vf" fmla="val 11547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3C0B54C2-D3D1-46A0-9D94-E88D4A8DEFF3}">
      <dsp:nvSpPr>
        <dsp:cNvPr id="0" name=""/>
        <dsp:cNvSpPr/>
      </dsp:nvSpPr>
      <dsp:spPr>
        <a:xfrm>
          <a:off x="4752400" y="2400118"/>
          <a:ext cx="1520831" cy="1315697"/>
        </a:xfrm>
        <a:prstGeom prst="hexagon">
          <a:avLst>
            <a:gd name="adj" fmla="val 28570"/>
            <a:gd name="vf" fmla="val 115470"/>
          </a:avLst>
        </a:prstGeom>
        <a:gradFill rotWithShape="0">
          <a:gsLst>
            <a:gs pos="0">
              <a:schemeClr val="accent2">
                <a:hueOff val="-249809"/>
                <a:satOff val="-10565"/>
                <a:lumOff val="2353"/>
                <a:alphaOff val="0"/>
                <a:tint val="50000"/>
                <a:satMod val="300000"/>
              </a:schemeClr>
            </a:gs>
            <a:gs pos="35000">
              <a:schemeClr val="accent2">
                <a:hueOff val="-249809"/>
                <a:satOff val="-10565"/>
                <a:lumOff val="2353"/>
                <a:alphaOff val="0"/>
                <a:tint val="37000"/>
                <a:satMod val="300000"/>
              </a:schemeClr>
            </a:gs>
            <a:gs pos="100000">
              <a:schemeClr val="accent2">
                <a:hueOff val="-249809"/>
                <a:satOff val="-10565"/>
                <a:lumOff val="2353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500" kern="1200" dirty="0" smtClean="0">
              <a:latin typeface="黑体" pitchFamily="49" charset="-122"/>
              <a:ea typeface="黑体" pitchFamily="49" charset="-122"/>
            </a:rPr>
            <a:t>大数据传输</a:t>
          </a:r>
          <a:endParaRPr lang="zh-CN" sz="2500" kern="1200" dirty="0">
            <a:latin typeface="黑体" pitchFamily="49" charset="-122"/>
            <a:ea typeface="黑体" pitchFamily="49" charset="-122"/>
          </a:endParaRPr>
        </a:p>
      </dsp:txBody>
      <dsp:txXfrm>
        <a:off x="5004434" y="2618157"/>
        <a:ext cx="1016763" cy="879619"/>
      </dsp:txXfrm>
    </dsp:sp>
    <dsp:sp modelId="{0A459131-B51F-4ED2-87DB-AFD798010389}">
      <dsp:nvSpPr>
        <dsp:cNvPr id="0" name=""/>
        <dsp:cNvSpPr/>
      </dsp:nvSpPr>
      <dsp:spPr>
        <a:xfrm>
          <a:off x="3190127" y="3225201"/>
          <a:ext cx="700195" cy="603310"/>
        </a:xfrm>
        <a:prstGeom prst="hexagon">
          <a:avLst>
            <a:gd name="adj" fmla="val 28900"/>
            <a:gd name="vf" fmla="val 11547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1F5FA817-B174-4AE0-B3AC-F53041C69888}">
      <dsp:nvSpPr>
        <dsp:cNvPr id="0" name=""/>
        <dsp:cNvSpPr/>
      </dsp:nvSpPr>
      <dsp:spPr>
        <a:xfrm>
          <a:off x="3357622" y="3210265"/>
          <a:ext cx="1520831" cy="1315697"/>
        </a:xfrm>
        <a:prstGeom prst="hexagon">
          <a:avLst>
            <a:gd name="adj" fmla="val 28570"/>
            <a:gd name="vf" fmla="val 115470"/>
          </a:avLst>
        </a:prstGeom>
        <a:gradFill rotWithShape="0">
          <a:gsLst>
            <a:gs pos="0">
              <a:schemeClr val="accent2">
                <a:hueOff val="-374713"/>
                <a:satOff val="-15847"/>
                <a:lumOff val="3529"/>
                <a:alphaOff val="0"/>
                <a:tint val="50000"/>
                <a:satMod val="300000"/>
              </a:schemeClr>
            </a:gs>
            <a:gs pos="35000">
              <a:schemeClr val="accent2">
                <a:hueOff val="-374713"/>
                <a:satOff val="-15847"/>
                <a:lumOff val="3529"/>
                <a:alphaOff val="0"/>
                <a:tint val="37000"/>
                <a:satMod val="300000"/>
              </a:schemeClr>
            </a:gs>
            <a:gs pos="100000">
              <a:schemeClr val="accent2">
                <a:hueOff val="-374713"/>
                <a:satOff val="-15847"/>
                <a:lumOff val="3529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500" kern="1200" dirty="0" smtClean="0">
              <a:latin typeface="黑体" pitchFamily="49" charset="-122"/>
              <a:ea typeface="黑体" pitchFamily="49" charset="-122"/>
            </a:rPr>
            <a:t>大数据并行</a:t>
          </a:r>
          <a:endParaRPr lang="zh-CN" sz="2500" kern="1200" dirty="0">
            <a:latin typeface="黑体" pitchFamily="49" charset="-122"/>
            <a:ea typeface="黑体" pitchFamily="49" charset="-122"/>
          </a:endParaRPr>
        </a:p>
      </dsp:txBody>
      <dsp:txXfrm>
        <a:off x="3609656" y="3428304"/>
        <a:ext cx="1016763" cy="879619"/>
      </dsp:txXfrm>
    </dsp:sp>
    <dsp:sp modelId="{94C36E9C-9130-430B-AC74-CB33FCC7B7F8}">
      <dsp:nvSpPr>
        <dsp:cNvPr id="0" name=""/>
        <dsp:cNvSpPr/>
      </dsp:nvSpPr>
      <dsp:spPr>
        <a:xfrm>
          <a:off x="2359563" y="2097783"/>
          <a:ext cx="700195" cy="603310"/>
        </a:xfrm>
        <a:prstGeom prst="hexagon">
          <a:avLst>
            <a:gd name="adj" fmla="val 28900"/>
            <a:gd name="vf" fmla="val 11547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9AABA76A-90EA-4FC2-994C-0F2B88B0C489}">
      <dsp:nvSpPr>
        <dsp:cNvPr id="0" name=""/>
        <dsp:cNvSpPr/>
      </dsp:nvSpPr>
      <dsp:spPr>
        <a:xfrm>
          <a:off x="1956368" y="2401023"/>
          <a:ext cx="1520831" cy="1315697"/>
        </a:xfrm>
        <a:prstGeom prst="hexagon">
          <a:avLst>
            <a:gd name="adj" fmla="val 28570"/>
            <a:gd name="vf" fmla="val 115470"/>
          </a:avLst>
        </a:prstGeom>
        <a:gradFill rotWithShape="0">
          <a:gsLst>
            <a:gs pos="0">
              <a:schemeClr val="accent2">
                <a:hueOff val="-499618"/>
                <a:satOff val="-21130"/>
                <a:lumOff val="4706"/>
                <a:alphaOff val="0"/>
                <a:tint val="50000"/>
                <a:satMod val="300000"/>
              </a:schemeClr>
            </a:gs>
            <a:gs pos="35000">
              <a:schemeClr val="accent2">
                <a:hueOff val="-499618"/>
                <a:satOff val="-21130"/>
                <a:lumOff val="4706"/>
                <a:alphaOff val="0"/>
                <a:tint val="37000"/>
                <a:satMod val="300000"/>
              </a:schemeClr>
            </a:gs>
            <a:gs pos="100000">
              <a:schemeClr val="accent2">
                <a:hueOff val="-499618"/>
                <a:satOff val="-21130"/>
                <a:lumOff val="4706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500" kern="1200" dirty="0" smtClean="0">
              <a:latin typeface="黑体" pitchFamily="49" charset="-122"/>
              <a:ea typeface="黑体" pitchFamily="49" charset="-122"/>
            </a:rPr>
            <a:t>大数据分析</a:t>
          </a:r>
          <a:endParaRPr lang="zh-CN" sz="2500" kern="1200" dirty="0">
            <a:latin typeface="黑体" pitchFamily="49" charset="-122"/>
            <a:ea typeface="黑体" pitchFamily="49" charset="-122"/>
          </a:endParaRPr>
        </a:p>
      </dsp:txBody>
      <dsp:txXfrm>
        <a:off x="2208402" y="2619062"/>
        <a:ext cx="1016763" cy="879619"/>
      </dsp:txXfrm>
    </dsp:sp>
    <dsp:sp modelId="{3C8E9CE9-5482-437B-AAA3-FBCEDD2928B1}">
      <dsp:nvSpPr>
        <dsp:cNvPr id="0" name=""/>
        <dsp:cNvSpPr/>
      </dsp:nvSpPr>
      <dsp:spPr>
        <a:xfrm>
          <a:off x="1956368" y="807431"/>
          <a:ext cx="1520831" cy="1315697"/>
        </a:xfrm>
        <a:prstGeom prst="hexagon">
          <a:avLst>
            <a:gd name="adj" fmla="val 28570"/>
            <a:gd name="vf" fmla="val 115470"/>
          </a:avLst>
        </a:prstGeom>
        <a:gradFill rotWithShape="0">
          <a:gsLst>
            <a:gs pos="0">
              <a:schemeClr val="accent2">
                <a:hueOff val="-624522"/>
                <a:satOff val="-26412"/>
                <a:lumOff val="5882"/>
                <a:alphaOff val="0"/>
                <a:tint val="50000"/>
                <a:satMod val="300000"/>
              </a:schemeClr>
            </a:gs>
            <a:gs pos="35000">
              <a:schemeClr val="accent2">
                <a:hueOff val="-624522"/>
                <a:satOff val="-26412"/>
                <a:lumOff val="5882"/>
                <a:alphaOff val="0"/>
                <a:tint val="37000"/>
                <a:satMod val="300000"/>
              </a:schemeClr>
            </a:gs>
            <a:gs pos="100000">
              <a:schemeClr val="accent2">
                <a:hueOff val="-624522"/>
                <a:satOff val="-26412"/>
                <a:lumOff val="5882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kern="1200" dirty="0" smtClean="0">
              <a:latin typeface="黑体" pitchFamily="49" charset="-122"/>
              <a:ea typeface="黑体" pitchFamily="49" charset="-122"/>
            </a:rPr>
            <a:t>大内存技术</a:t>
          </a:r>
          <a:endParaRPr lang="zh-CN" sz="2500" kern="1200" dirty="0">
            <a:latin typeface="黑体" pitchFamily="49" charset="-122"/>
            <a:ea typeface="黑体" pitchFamily="49" charset="-122"/>
          </a:endParaRPr>
        </a:p>
      </dsp:txBody>
      <dsp:txXfrm>
        <a:off x="2208402" y="1025470"/>
        <a:ext cx="1016763" cy="87961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415665-44F8-8F4D-A45B-53DE604A6733}">
      <dsp:nvSpPr>
        <dsp:cNvPr id="0" name=""/>
        <dsp:cNvSpPr/>
      </dsp:nvSpPr>
      <dsp:spPr>
        <a:xfrm>
          <a:off x="420974" y="1228499"/>
          <a:ext cx="492480" cy="424604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16510" rIns="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管理</a:t>
          </a:r>
          <a:endParaRPr lang="en-US" sz="1300" kern="1200" dirty="0"/>
        </a:p>
      </dsp:txBody>
      <dsp:txXfrm>
        <a:off x="497398" y="1294390"/>
        <a:ext cx="339632" cy="292822"/>
      </dsp:txXfrm>
    </dsp:sp>
    <dsp:sp modelId="{A4B85CF4-B058-E245-9248-E5E55341F7F3}">
      <dsp:nvSpPr>
        <dsp:cNvPr id="0" name=""/>
        <dsp:cNvSpPr/>
      </dsp:nvSpPr>
      <dsp:spPr>
        <a:xfrm>
          <a:off x="433768" y="1415953"/>
          <a:ext cx="57660" cy="49696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61FE65-F08F-4941-80C2-6A57983DEC67}">
      <dsp:nvSpPr>
        <dsp:cNvPr id="0" name=""/>
        <dsp:cNvSpPr/>
      </dsp:nvSpPr>
      <dsp:spPr>
        <a:xfrm>
          <a:off x="0" y="1000436"/>
          <a:ext cx="492480" cy="424604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F44A97-4A87-3546-973F-233220F9C767}">
      <dsp:nvSpPr>
        <dsp:cNvPr id="0" name=""/>
        <dsp:cNvSpPr/>
      </dsp:nvSpPr>
      <dsp:spPr>
        <a:xfrm>
          <a:off x="335272" y="1368949"/>
          <a:ext cx="57660" cy="49696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7CE646-E7FE-244C-9717-BEB9F47ED07E}">
      <dsp:nvSpPr>
        <dsp:cNvPr id="0" name=""/>
        <dsp:cNvSpPr/>
      </dsp:nvSpPr>
      <dsp:spPr>
        <a:xfrm>
          <a:off x="840546" y="995388"/>
          <a:ext cx="492480" cy="424604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16510" rIns="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共享</a:t>
          </a:r>
          <a:endParaRPr lang="en-US" sz="1300" kern="1200" dirty="0"/>
        </a:p>
      </dsp:txBody>
      <dsp:txXfrm>
        <a:off x="916970" y="1061279"/>
        <a:ext cx="339632" cy="292822"/>
      </dsp:txXfrm>
    </dsp:sp>
    <dsp:sp modelId="{A0DA2FF9-69E9-2347-AD29-77B9465CD63D}">
      <dsp:nvSpPr>
        <dsp:cNvPr id="0" name=""/>
        <dsp:cNvSpPr/>
      </dsp:nvSpPr>
      <dsp:spPr>
        <a:xfrm>
          <a:off x="1177221" y="1363453"/>
          <a:ext cx="57660" cy="49696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32BDB6-1F7C-C941-8E58-85101753EED9}">
      <dsp:nvSpPr>
        <dsp:cNvPr id="0" name=""/>
        <dsp:cNvSpPr/>
      </dsp:nvSpPr>
      <dsp:spPr>
        <a:xfrm>
          <a:off x="1260119" y="1228499"/>
          <a:ext cx="492480" cy="424604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5CEF31-1196-D444-AD40-12136A5607C5}">
      <dsp:nvSpPr>
        <dsp:cNvPr id="0" name=""/>
        <dsp:cNvSpPr/>
      </dsp:nvSpPr>
      <dsp:spPr>
        <a:xfrm>
          <a:off x="1272913" y="1415953"/>
          <a:ext cx="57660" cy="49696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A70B57-B421-6542-919B-2AE9601F1829}">
      <dsp:nvSpPr>
        <dsp:cNvPr id="0" name=""/>
        <dsp:cNvSpPr/>
      </dsp:nvSpPr>
      <dsp:spPr>
        <a:xfrm>
          <a:off x="420974" y="763286"/>
          <a:ext cx="492480" cy="424604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16510" rIns="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服务 </a:t>
          </a:r>
          <a:endParaRPr lang="en-US" sz="1300" kern="1200" dirty="0"/>
        </a:p>
      </dsp:txBody>
      <dsp:txXfrm>
        <a:off x="497398" y="829177"/>
        <a:ext cx="339632" cy="292822"/>
      </dsp:txXfrm>
    </dsp:sp>
    <dsp:sp modelId="{323F1A89-2004-BD4F-827C-2A796A3898E5}">
      <dsp:nvSpPr>
        <dsp:cNvPr id="0" name=""/>
        <dsp:cNvSpPr/>
      </dsp:nvSpPr>
      <dsp:spPr>
        <a:xfrm>
          <a:off x="754844" y="772484"/>
          <a:ext cx="57660" cy="49696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56496F-659D-1341-A845-2D22130A4640}">
      <dsp:nvSpPr>
        <dsp:cNvPr id="0" name=""/>
        <dsp:cNvSpPr/>
      </dsp:nvSpPr>
      <dsp:spPr>
        <a:xfrm>
          <a:off x="840546" y="531296"/>
          <a:ext cx="492480" cy="424604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17F9B1-889F-3646-BBAB-0EAB59D422BF}">
      <dsp:nvSpPr>
        <dsp:cNvPr id="0" name=""/>
        <dsp:cNvSpPr/>
      </dsp:nvSpPr>
      <dsp:spPr>
        <a:xfrm>
          <a:off x="855093" y="717740"/>
          <a:ext cx="57660" cy="49696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exagonCluster">
  <dgm:title val=""/>
  <dgm:desc val=""/>
  <dgm:catLst>
    <dgm:cat type="picture" pri="21000"/>
    <dgm:cat type="relationship" pri="3200"/>
    <dgm:cat type="pictureconvert" pri="2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21"/>
      <dgm:chPref val="21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3871"/>
        </dgm:alg>
        <dgm:constrLst>
          <dgm:constr type="primFontSz" for="des" ptType="node" op="equ" val="65"/>
          <dgm:constr type="l" for="ch" forName="text1" refType="w" fact="0.4525"/>
          <dgm:constr type="t" for="ch" forName="text1" refType="h" fact="0.346"/>
          <dgm:constr type="w" for="ch" forName="text1" refType="w" fact="0.5475"/>
          <dgm:constr type="h" for="ch" forName="text1" refType="h" fact="0.654"/>
          <dgm:constr type="l" for="ch" forName="textaccent1" refType="w" fact="0.4652"/>
          <dgm:constr type="t" for="ch" forName="textaccent1" refType="h" fact="0.6348"/>
          <dgm:constr type="w" for="ch" forName="textaccent1" refType="w" fact="0.0639"/>
          <dgm:constr type="h" for="ch" forName="textaccent1" refType="h" fact="0.0765"/>
          <dgm:constr type="l" for="ch" forName="image1" refType="w" fact="0"/>
          <dgm:constr type="t" for="ch" forName="image1" refType="h" fact="0"/>
          <dgm:constr type="w" for="ch" forName="image1" refType="w" fact="0.5468"/>
          <dgm:constr type="h" for="ch" forName="image1" refType="h" fact="0.6538"/>
          <dgm:constr type="l" for="ch" forName="imageaccent1" refType="w" fact="0.3702"/>
          <dgm:constr type="t" for="ch" forName="imageaccent1" refType="h" fact="0.5633"/>
          <dgm:constr type="w" for="ch" forName="imageaccent1" refType="w" fact="0.0639"/>
          <dgm:constr type="h" for="ch" forName="imageaccent1" refType="h" fact="0.0765"/>
        </dgm:constrLst>
      </dgm:if>
      <dgm:if name="Name3" axis="ch" ptType="node" func="cnt" op="equ" val="2">
        <dgm:alg type="composite">
          <dgm:param type="ar" val="2.6443"/>
        </dgm:alg>
        <dgm:constrLst>
          <dgm:constr type="primFontSz" for="des" ptType="node" op="equ" val="65"/>
          <dgm:constr type="l" for="ch" forName="text1" refType="w" fact="0.2383"/>
          <dgm:constr type="t" for="ch" forName="text1" refType="h" fact="0.3501"/>
          <dgm:constr type="w" for="ch" forName="text1" refType="w" fact="0.285"/>
          <dgm:constr type="h" for="ch" forName="text1" refType="h" fact="0.6499"/>
          <dgm:constr type="l" for="ch" forName="textaccent1" refType="w" fact="0.2472"/>
          <dgm:constr type="t" for="ch" forName="textaccent1" refType="h" fact="0.6371"/>
          <dgm:constr type="w" for="ch" forName="textaccent1" refType="w" fact="0.0333"/>
          <dgm:constr type="h" for="ch" forName="textaccent1" refType="h" fact="0.076"/>
          <dgm:constr type="l" for="ch" forName="image1" refType="w" fact="0"/>
          <dgm:constr type="t" for="ch" forName="image1" refType="h" fact="0"/>
          <dgm:constr type="w" for="ch" forName="image1" refType="w" fact="0.285"/>
          <dgm:constr type="h" for="ch" forName="image1" refType="h" fact="0.6499"/>
          <dgm:constr type="l" for="ch" forName="imageaccent1" refType="w" fact="0.1942"/>
          <dgm:constr type="t" for="ch" forName="imageaccent1" refType="h" fact="0.5602"/>
          <dgm:constr type="w" for="ch" forName="imageaccent1" refType="w" fact="0.0333"/>
          <dgm:constr type="h" for="ch" forName="imageaccent1" refType="h" fact="0.076"/>
          <dgm:constr type="l" for="ch" forName="text2" refType="w" fact="0.4767"/>
          <dgm:constr type="t" for="ch" forName="text2" refType="h" fact="0"/>
          <dgm:constr type="w" for="ch" forName="text2" refType="w" fact="0.285"/>
          <dgm:constr type="h" for="ch" forName="text2" refType="h" fact="0.6499"/>
          <dgm:constr type="l" for="ch" forName="textaccent2" refType="w" fact="0.6709"/>
          <dgm:constr type="t" for="ch" forName="textaccent2" refType="h" fact="0.5602"/>
          <dgm:constr type="w" for="ch" forName="textaccent2" refType="w" fact="0.0333"/>
          <dgm:constr type="h" for="ch" forName="textaccent2" refType="h" fact="0.076"/>
          <dgm:constr type="l" for="ch" forName="image2" refType="w" fact="0.715"/>
          <dgm:constr type="t" for="ch" forName="image2" refType="h" fact="0.3501"/>
          <dgm:constr type="w" for="ch" forName="image2" refType="w" fact="0.285"/>
          <dgm:constr type="h" for="ch" forName="image2" refType="h" fact="0.6499"/>
          <dgm:constr type="l" for="ch" forName="imageaccent2" refType="w" fact="0.7239"/>
          <dgm:constr type="t" for="ch" forName="imageaccent2" refType="h" fact="0.6371"/>
          <dgm:constr type="w" for="ch" forName="imageaccent2" refType="w" fact="0.0333"/>
          <dgm:constr type="h" for="ch" forName="imageaccent2" refType="h" fact="0.076"/>
        </dgm:constrLst>
      </dgm:if>
      <dgm:if name="Name4" axis="ch" ptType="node" func="cnt" op="equ" val="3">
        <dgm:alg type="composite">
          <dgm:param type="ar" val="1.5623"/>
        </dgm:alg>
        <dgm:constrLst>
          <dgm:constr type="primFontSz" for="des" ptType="node" op="equ" val="65"/>
          <dgm:constr type="l" for="ch" forName="text1" refType="w" fact="0.2402"/>
          <dgm:constr type="t" for="ch" forName="text1" refType="h" fact="0.6215"/>
          <dgm:constr type="w" for="ch" forName="text1" refType="w" fact="0.281"/>
          <dgm:constr type="h" for="ch" forName="text1" refType="h" fact="0.3785"/>
          <dgm:constr type="l" for="ch" forName="textaccent1" refType="w" fact="0.2475"/>
          <dgm:constr type="t" for="ch" forName="textaccent1" refType="h" fact="0.7886"/>
          <dgm:constr type="w" for="ch" forName="textaccent1" refType="w" fact="0.0329"/>
          <dgm:constr type="h" for="ch" forName="textaccent1" refType="h" fact="0.0443"/>
          <dgm:constr type="l" for="ch" forName="image1" refType="w" fact="0"/>
          <dgm:constr type="t" for="ch" forName="image1" refType="h" fact="0.4182"/>
          <dgm:constr type="w" for="ch" forName="image1" refType="w" fact="0.281"/>
          <dgm:constr type="h" for="ch" forName="image1" refType="h" fact="0.3785"/>
          <dgm:constr type="l" for="ch" forName="imageaccent1" refType="w" fact="0.1913"/>
          <dgm:constr type="t" for="ch" forName="imageaccent1" refType="h" fact="0.7467"/>
          <dgm:constr type="w" for="ch" forName="imageaccent1" refType="w" fact="0.0329"/>
          <dgm:constr type="h" for="ch" forName="imageaccent1" refType="h" fact="0.0443"/>
          <dgm:constr type="l" for="ch" forName="text2" refType="w" fact="0.4796"/>
          <dgm:constr type="t" for="ch" forName="text2" refType="h" fact="0.4137"/>
          <dgm:constr type="w" for="ch" forName="text2" refType="w" fact="0.281"/>
          <dgm:constr type="h" for="ch" forName="text2" refType="h" fact="0.3785"/>
          <dgm:constr type="l" for="ch" forName="textaccent2" refType="w" fact="0.6717"/>
          <dgm:constr type="t" for="ch" forName="textaccent2" refType="h" fact="0.7418"/>
          <dgm:constr type="w" for="ch" forName="textaccent2" refType="w" fact="0.0329"/>
          <dgm:constr type="h" for="ch" forName="textaccent2" refType="h" fact="0.0443"/>
          <dgm:constr type="l" for="ch" forName="image2" refType="w" fact="0.719"/>
          <dgm:constr type="t" for="ch" forName="image2" refType="h" fact="0.6215"/>
          <dgm:constr type="w" for="ch" forName="image2" refType="w" fact="0.281"/>
          <dgm:constr type="h" for="ch" forName="image2" refType="h" fact="0.3785"/>
          <dgm:constr type="l" for="ch" forName="imageaccent2" refType="w" fact="0.7263"/>
          <dgm:constr type="t" for="ch" forName="imageaccent2" refType="h" fact="0.7886"/>
          <dgm:constr type="w" for="ch" forName="imageaccent2" refType="w" fact="0.0329"/>
          <dgm:constr type="h" for="ch" forName="imageaccent2" refType="h" fact="0.0443"/>
          <dgm:constr type="l" for="ch" forName="text3" refType="w" fact="0.2402"/>
          <dgm:constr type="t" for="ch" forName="text3" refType="h" fact="0.2068"/>
          <dgm:constr type="w" for="ch" forName="text3" refType="w" fact="0.281"/>
          <dgm:constr type="h" for="ch" forName="text3" refType="h" fact="0.3785"/>
          <dgm:constr type="l" for="ch" forName="textaccent3" refType="w" fact="0.4307"/>
          <dgm:constr type="t" for="ch" forName="textaccent3" refType="h" fact="0.215"/>
          <dgm:constr type="w" for="ch" forName="textaccent3" refType="w" fact="0.0329"/>
          <dgm:constr type="h" for="ch" forName="textaccent3" refType="h" fact="0.0443"/>
          <dgm:constr type="l" for="ch" forName="image3" refType="w" fact="0.4796"/>
          <dgm:constr type="t" for="ch" forName="image3" refType="h" fact="0"/>
          <dgm:constr type="w" for="ch" forName="image3" refType="w" fact="0.281"/>
          <dgm:constr type="h" for="ch" forName="image3" refType="h" fact="0.3785"/>
          <dgm:constr type="l" for="ch" forName="imageaccent3" refType="w" fact="0.4879"/>
          <dgm:constr type="t" for="ch" forName="imageaccent3" refType="h" fact="0.1662"/>
          <dgm:constr type="w" for="ch" forName="imageaccent3" refType="w" fact="0.0329"/>
          <dgm:constr type="h" for="ch" forName="imageaccent3" refType="h" fact="0.0443"/>
        </dgm:constrLst>
      </dgm:if>
      <dgm:if name="Name5" axis="ch" ptType="node" func="cnt" op="equ" val="4">
        <dgm:alg type="composite">
          <dgm:param type="ar" val="1.943"/>
        </dgm:alg>
        <dgm:constrLst>
          <dgm:constr type="primFontSz" for="des" ptType="node" op="equ" val="65"/>
          <dgm:constr type="l" for="ch" forName="image2" refType="w" fact="0.5787"/>
          <dgm:constr type="t" for="ch" forName="image2" refType="h" fact="0.6208"/>
          <dgm:constr type="w" for="ch" forName="image2" refType="w" fact="0.227"/>
          <dgm:constr type="h" for="ch" forName="image2" refType="h" fact="0.3786"/>
          <dgm:constr type="l" for="ch" forName="text4" refType="w" fact="0.5787"/>
          <dgm:constr type="t" for="ch" forName="text4" refType="h" fact="0.2081"/>
          <dgm:constr type="w" for="ch" forName="text4" refType="w" fact="0.227"/>
          <dgm:constr type="h" for="ch" forName="text4" refType="h" fact="0.3786"/>
          <dgm:constr type="l" for="ch" forName="text2" refType="w" fact="0.3852"/>
          <dgm:constr type="t" for="ch" forName="text2" refType="h" fact="0.4127"/>
          <dgm:constr type="w" for="ch" forName="text2" refType="w" fact="0.227"/>
          <dgm:constr type="h" for="ch" forName="text2" refType="h" fact="0.3786"/>
          <dgm:constr type="l" for="ch" forName="image3" refType="w" fact="0.3852"/>
          <dgm:constr type="t" for="ch" forName="image3" refType="h" fact="0"/>
          <dgm:constr type="w" for="ch" forName="image3" refType="w" fact="0.227"/>
          <dgm:constr type="h" for="ch" forName="image3" refType="h" fact="0.3786"/>
          <dgm:constr type="l" for="ch" forName="text1" refType="w" fact="0.1927"/>
          <dgm:constr type="t" for="ch" forName="text1" refType="h" fact="0.6214"/>
          <dgm:constr type="w" for="ch" forName="text1" refType="w" fact="0.227"/>
          <dgm:constr type="h" for="ch" forName="text1" refType="h" fact="0.3786"/>
          <dgm:constr type="l" for="ch" forName="textaccent1" refType="w" fact="0.1998"/>
          <dgm:constr type="t" for="ch" forName="textaccent1" refType="h" fact="0.7887"/>
          <dgm:constr type="w" for="ch" forName="textaccent1" refType="w" fact="0.0265"/>
          <dgm:constr type="h" for="ch" forName="textaccent1" refType="h" fact="0.0444"/>
          <dgm:constr type="l" for="ch" forName="image1" refType="w" fact="0"/>
          <dgm:constr type="t" for="ch" forName="image1" refType="h" fact="0.4156"/>
          <dgm:constr type="w" for="ch" forName="image1" refType="w" fact="0.227"/>
          <dgm:constr type="h" for="ch" forName="image1" refType="h" fact="0.3786"/>
          <dgm:constr type="l" for="ch" forName="imageaccent1" refType="w" fact="0.1537"/>
          <dgm:constr type="t" for="ch" forName="imageaccent1" refType="h" fact="0.7417"/>
          <dgm:constr type="w" for="ch" forName="imageaccent1" refType="w" fact="0.0265"/>
          <dgm:constr type="h" for="ch" forName="imageaccent1" refType="h" fact="0.0444"/>
          <dgm:constr type="l" for="ch" forName="textaccent2" refType="w" fact="0.5407"/>
          <dgm:constr type="t" for="ch" forName="textaccent2" refType="h" fact="0.7384"/>
          <dgm:constr type="w" for="ch" forName="textaccent2" refType="w" fact="0.0265"/>
          <dgm:constr type="h" for="ch" forName="textaccent2" refType="h" fact="0.0444"/>
          <dgm:constr type="l" for="ch" forName="imageaccent2" refType="w" fact="0.5839"/>
          <dgm:constr type="t" for="ch" forName="imageaccent2" refType="h" fact="0.7904"/>
          <dgm:constr type="w" for="ch" forName="imageaccent2" refType="w" fact="0.0265"/>
          <dgm:constr type="h" for="ch" forName="imageaccent2" refType="h" fact="0.0444"/>
          <dgm:constr type="l" for="ch" forName="text3" refType="w" fact="0.1927"/>
          <dgm:constr type="t" for="ch" forName="text3" refType="h" fact="0.2087"/>
          <dgm:constr type="w" for="ch" forName="text3" refType="w" fact="0.227"/>
          <dgm:constr type="h" for="ch" forName="text3" refType="h" fact="0.3786"/>
          <dgm:constr type="l" for="ch" forName="textaccent3" refType="w" fact="0.3472"/>
          <dgm:constr type="t" for="ch" forName="textaccent3" refType="h" fact="0.2165"/>
          <dgm:constr type="w" for="ch" forName="textaccent3" refType="w" fact="0.0265"/>
          <dgm:constr type="h" for="ch" forName="textaccent3" refType="h" fact="0.0444"/>
          <dgm:constr type="l" for="ch" forName="imageaccent3" refType="w" fact="0.3904"/>
          <dgm:constr type="t" for="ch" forName="imageaccent3" refType="h" fact="0.1678"/>
          <dgm:constr type="w" for="ch" forName="imageaccent3" refType="w" fact="0.0265"/>
          <dgm:constr type="h" for="ch" forName="imageaccent3" refType="h" fact="0.0444"/>
          <dgm:constr type="l" for="ch" forName="textaccent4" refType="w" fact="0.7739"/>
          <dgm:constr type="t" for="ch" forName="textaccent4" refType="h" fact="0.3752"/>
          <dgm:constr type="w" for="ch" forName="textaccent4" refType="w" fact="0.0265"/>
          <dgm:constr type="h" for="ch" forName="textaccent4" refType="h" fact="0.0444"/>
          <dgm:constr type="l" for="ch" forName="image4" refType="w" fact="0.773"/>
          <dgm:constr type="t" for="ch" forName="image4" refType="h" fact="0.4162"/>
          <dgm:constr type="w" for="ch" forName="image4" refType="w" fact="0.227"/>
          <dgm:constr type="h" for="ch" forName="image4" refType="h" fact="0.3786"/>
          <dgm:constr type="l" for="ch" forName="imageaccent4" refType="w" fact="0.8188"/>
          <dgm:constr type="t" for="ch" forName="imageaccent4" refType="h" fact="0.4229"/>
          <dgm:constr type="w" for="ch" forName="imageaccent4" refType="w" fact="0.0265"/>
          <dgm:constr type="h" for="ch" forName="imageaccent4" refType="h" fact="0.0444"/>
        </dgm:constrLst>
      </dgm:if>
      <dgm:if name="Name6" axis="ch" ptType="node" func="cnt" op="equ" val="5">
        <dgm:alg type="composite">
          <dgm:param type="ar" val="2.3203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4193"/>
          <dgm:constr type="w" for="ch" forName="image4" refType="w" fact="0.1886"/>
          <dgm:constr type="h" for="ch" forName="image4" refType="h" fact="0.3757"/>
          <dgm:constr type="l" for="ch" forName="text5" refType="w" fact="0.6491"/>
          <dgm:constr type="t" for="ch" forName="text5" refType="h" fact="0.004"/>
          <dgm:constr type="w" for="ch" forName="text5" refType="w" fact="0.1886"/>
          <dgm:constr type="h" for="ch" forName="text5" refType="h" fact="0.3757"/>
          <dgm:constr type="l" for="ch" forName="image5" refType="w" fact="0.8114"/>
          <dgm:constr type="t" for="ch" forName="image5" refType="h" fact="0.2136"/>
          <dgm:constr type="w" for="ch" forName="image5" refType="w" fact="0.1886"/>
          <dgm:constr type="h" for="ch" forName="image5" refType="h" fact="0.3757"/>
          <dgm:constr type="l" for="ch" forName="image2" refType="w" fact="0.4868"/>
          <dgm:constr type="t" for="ch" forName="image2" refType="h" fact="0.6235"/>
          <dgm:constr type="w" for="ch" forName="image2" refType="w" fact="0.1886"/>
          <dgm:constr type="h" for="ch" forName="image2" refType="h" fact="0.3757"/>
          <dgm:constr type="l" for="ch" forName="text4" refType="w" fact="0.4868"/>
          <dgm:constr type="t" for="ch" forName="text4" refType="h" fact="0.2081"/>
          <dgm:constr type="w" for="ch" forName="text4" refType="w" fact="0.1886"/>
          <dgm:constr type="h" for="ch" forName="text4" refType="h" fact="0.3757"/>
          <dgm:constr type="l" for="ch" forName="text2" refType="w" fact="0.3246"/>
          <dgm:constr type="t" for="ch" forName="text2" refType="h" fact="0.4154"/>
          <dgm:constr type="w" for="ch" forName="text2" refType="w" fact="0.1886"/>
          <dgm:constr type="h" for="ch" forName="text2" refType="h" fact="0.3757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757"/>
          <dgm:constr type="l" for="ch" forName="text1" refType="w" fact="0.1623"/>
          <dgm:constr type="t" for="ch" forName="text1" refType="h" fact="0.6243"/>
          <dgm:constr type="w" for="ch" forName="text1" refType="w" fact="0.1886"/>
          <dgm:constr type="h" for="ch" forName="text1" refType="h" fact="0.3757"/>
          <dgm:constr type="l" for="ch" forName="text3" refType="w" fact="0.1623"/>
          <dgm:constr type="t" for="ch" forName="text3" refType="h" fact="0.2089"/>
          <dgm:constr type="w" for="ch" forName="text3" refType="w" fact="0.1886"/>
          <dgm:constr type="h" for="ch" forName="text3" refType="h" fact="0.3757"/>
          <dgm:constr type="l" for="ch" forName="textaccent1" refType="w" fact="0.1668"/>
          <dgm:constr type="t" for="ch" forName="textaccent1" refType="h" fact="0.7923"/>
          <dgm:constr type="w" for="ch" forName="textaccent1" refType="w" fact="0.022"/>
          <dgm:constr type="h" for="ch" forName="textaccent1" refType="h" fact="0.044"/>
          <dgm:constr type="l" for="ch" forName="image1" refType="w" fact="0"/>
          <dgm:constr type="t" for="ch" forName="image1" refType="h" fact="0.4166"/>
          <dgm:constr type="w" for="ch" forName="image1" refType="w" fact="0.1886"/>
          <dgm:constr type="h" for="ch" forName="image1" refType="h" fact="0.3757"/>
          <dgm:constr type="l" for="ch" forName="imageaccent1" refType="w" fact="0.1292"/>
          <dgm:constr type="t" for="ch" forName="imageaccent1" refType="h" fact="0.7424"/>
          <dgm:constr type="w" for="ch" forName="imageaccent1" refType="w" fact="0.022"/>
          <dgm:constr type="h" for="ch" forName="imageaccent1" refType="h" fact="0.044"/>
          <dgm:constr type="l" for="ch" forName="textaccent2" refType="w" fact="0.4544"/>
          <dgm:constr type="t" for="ch" forName="textaccent2" refType="h" fact="0.7404"/>
          <dgm:constr type="w" for="ch" forName="textaccent2" refType="w" fact="0.022"/>
          <dgm:constr type="h" for="ch" forName="textaccent2" refType="h" fact="0.044"/>
          <dgm:constr type="l" for="ch" forName="imageaccent2" refType="w" fact="0.4914"/>
          <dgm:constr type="t" for="ch" forName="imageaccent2" refType="h" fact="0.7907"/>
          <dgm:constr type="w" for="ch" forName="imageaccent2" refType="w" fact="0.022"/>
          <dgm:constr type="h" for="ch" forName="imageaccent2" refType="h" fact="0.044"/>
          <dgm:constr type="l" for="ch" forName="textaccent3" refType="w" fact="0.2915"/>
          <dgm:constr type="t" for="ch" forName="textaccent3" refType="h" fact="0.216"/>
          <dgm:constr type="w" for="ch" forName="textaccent3" refType="w" fact="0.022"/>
          <dgm:constr type="h" for="ch" forName="textaccent3" refType="h" fact="0.044"/>
          <dgm:constr type="l" for="ch" forName="imageaccent3" refType="w" fact="0.3299"/>
          <dgm:constr type="t" for="ch" forName="imageaccent3" refType="h" fact="0.1665"/>
          <dgm:constr type="w" for="ch" forName="imageaccent3" refType="w" fact="0.022"/>
          <dgm:constr type="h" for="ch" forName="imageaccent3" refType="h" fact="0.044"/>
          <dgm:constr type="l" for="ch" forName="textaccent4" refType="w" fact="0.65"/>
          <dgm:constr type="t" for="ch" forName="textaccent4" refType="h" fact="0.3746"/>
          <dgm:constr type="w" for="ch" forName="textaccent4" refType="w" fact="0.022"/>
          <dgm:constr type="h" for="ch" forName="textaccent4" refType="h" fact="0.044"/>
          <dgm:constr type="l" for="ch" forName="imageaccent4" refType="w" fact="0.6859"/>
          <dgm:constr type="t" for="ch" forName="imageaccent4" refType="h" fact="0.4261"/>
          <dgm:constr type="w" for="ch" forName="imageaccent4" refType="w" fact="0.022"/>
          <dgm:constr type="h" for="ch" forName="imageaccent4" refType="h" fact="0.044"/>
          <dgm:constr type="l" for="ch" forName="textaccent5" refType="w" fact="0.8123"/>
          <dgm:constr type="t" for="ch" forName="textaccent5" refType="h" fact="0.1724"/>
          <dgm:constr type="w" for="ch" forName="textaccent5" refType="w" fact="0.022"/>
          <dgm:constr type="h" for="ch" forName="textaccent5" refType="h" fact="0.044"/>
          <dgm:constr type="l" for="ch" forName="imageaccent5" refType="w" fact="0.849"/>
          <dgm:constr type="t" for="ch" forName="imageaccent5" refType="h" fact="0.222"/>
          <dgm:constr type="w" for="ch" forName="imageaccent5" refType="w" fact="0.022"/>
          <dgm:constr type="h" for="ch" forName="imageaccent5" refType="h" fact="0.044"/>
        </dgm:constrLst>
      </dgm:if>
      <dgm:if name="Name7" axis="ch" ptType="node" func="cnt" op="equ" val="6">
        <dgm:alg type="composite">
          <dgm:param type="ar" val="1.9179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3466"/>
          <dgm:constr type="w" for="ch" forName="image4" refType="w" fact="0.1886"/>
          <dgm:constr type="h" for="ch" forName="image4" refType="h" fact="0.3106"/>
          <dgm:constr type="l" for="ch" forName="text5" refType="w" fact="0.6491"/>
          <dgm:constr type="t" for="ch" forName="text5" refType="h" fact="0.0033"/>
          <dgm:constr type="w" for="ch" forName="text5" refType="w" fact="0.1886"/>
          <dgm:constr type="h" for="ch" forName="text5" refType="h" fact="0.3106"/>
          <dgm:constr type="l" for="ch" forName="image5" refType="w" fact="0.8114"/>
          <dgm:constr type="t" for="ch" forName="image5" refType="h" fact="0.1766"/>
          <dgm:constr type="w" for="ch" forName="image5" refType="w" fact="0.1886"/>
          <dgm:constr type="h" for="ch" forName="image5" refType="h" fact="0.3106"/>
          <dgm:constr type="l" for="ch" forName="image2" refType="w" fact="0.4868"/>
          <dgm:constr type="t" for="ch" forName="image2" refType="h" fact="0.5154"/>
          <dgm:constr type="w" for="ch" forName="image2" refType="w" fact="0.1886"/>
          <dgm:constr type="h" for="ch" forName="image2" refType="h" fact="0.3106"/>
          <dgm:constr type="l" for="ch" forName="text4" refType="w" fact="0.4868"/>
          <dgm:constr type="t" for="ch" forName="text4" refType="h" fact="0.172"/>
          <dgm:constr type="w" for="ch" forName="text4" refType="w" fact="0.1886"/>
          <dgm:constr type="h" for="ch" forName="text4" refType="h" fact="0.3106"/>
          <dgm:constr type="l" for="ch" forName="text2" refType="w" fact="0.3246"/>
          <dgm:constr type="t" for="ch" forName="text2" refType="h" fact="0.3434"/>
          <dgm:constr type="w" for="ch" forName="text2" refType="w" fact="0.1886"/>
          <dgm:constr type="h" for="ch" forName="text2" refType="h" fact="0.3106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106"/>
          <dgm:constr type="l" for="ch" forName="text1" refType="w" fact="0.1623"/>
          <dgm:constr type="t" for="ch" forName="text1" refType="h" fact="0.516"/>
          <dgm:constr type="w" for="ch" forName="text1" refType="w" fact="0.1886"/>
          <dgm:constr type="h" for="ch" forName="text1" refType="h" fact="0.3106"/>
          <dgm:constr type="l" for="ch" forName="text3" refType="w" fact="0.1623"/>
          <dgm:constr type="t" for="ch" forName="text3" refType="h" fact="0.1727"/>
          <dgm:constr type="w" for="ch" forName="text3" refType="w" fact="0.1886"/>
          <dgm:constr type="h" for="ch" forName="text3" refType="h" fact="0.3106"/>
          <dgm:constr type="l" for="ch" forName="textaccent1" refType="w" fact="0.1668"/>
          <dgm:constr type="t" for="ch" forName="textaccent1" refType="h" fact="0.6549"/>
          <dgm:constr type="w" for="ch" forName="textaccent1" refType="w" fact="0.022"/>
          <dgm:constr type="h" for="ch" forName="textaccent1" refType="h" fact="0.0364"/>
          <dgm:constr type="l" for="ch" forName="image1" refType="w" fact="0"/>
          <dgm:constr type="t" for="ch" forName="image1" refType="h" fact="0.3443"/>
          <dgm:constr type="w" for="ch" forName="image1" refType="w" fact="0.1886"/>
          <dgm:constr type="h" for="ch" forName="image1" refType="h" fact="0.3106"/>
          <dgm:constr type="l" for="ch" forName="imageaccent1" refType="w" fact="0.1292"/>
          <dgm:constr type="t" for="ch" forName="imageaccent1" refType="h" fact="0.6137"/>
          <dgm:constr type="w" for="ch" forName="imageaccent1" refType="w" fact="0.022"/>
          <dgm:constr type="h" for="ch" forName="imageaccent1" refType="h" fact="0.0364"/>
          <dgm:constr type="l" for="ch" forName="textaccent2" refType="w" fact="0.4544"/>
          <dgm:constr type="t" for="ch" forName="textaccent2" refType="h" fact="0.612"/>
          <dgm:constr type="w" for="ch" forName="textaccent2" refType="w" fact="0.022"/>
          <dgm:constr type="h" for="ch" forName="textaccent2" refType="h" fact="0.0364"/>
          <dgm:constr type="l" for="ch" forName="imageaccent2" refType="w" fact="0.4914"/>
          <dgm:constr type="t" for="ch" forName="imageaccent2" refType="h" fact="0.6536"/>
          <dgm:constr type="w" for="ch" forName="imageaccent2" refType="w" fact="0.022"/>
          <dgm:constr type="h" for="ch" forName="imageaccent2" refType="h" fact="0.0364"/>
          <dgm:constr type="l" for="ch" forName="textaccent3" refType="w" fact="0.2915"/>
          <dgm:constr type="t" for="ch" forName="textaccent3" refType="h" fact="0.1786"/>
          <dgm:constr type="w" for="ch" forName="textaccent3" refType="w" fact="0.022"/>
          <dgm:constr type="h" for="ch" forName="textaccent3" refType="h" fact="0.0364"/>
          <dgm:constr type="l" for="ch" forName="imageaccent3" refType="w" fact="0.3299"/>
          <dgm:constr type="t" for="ch" forName="imageaccent3" refType="h" fact="0.1376"/>
          <dgm:constr type="w" for="ch" forName="imageaccent3" refType="w" fact="0.022"/>
          <dgm:constr type="h" for="ch" forName="imageaccent3" refType="h" fact="0.0364"/>
          <dgm:constr type="l" for="ch" forName="textaccent4" refType="w" fact="0.65"/>
          <dgm:constr type="t" for="ch" forName="textaccent4" refType="h" fact="0.3096"/>
          <dgm:constr type="w" for="ch" forName="textaccent4" refType="w" fact="0.022"/>
          <dgm:constr type="h" for="ch" forName="textaccent4" refType="h" fact="0.0364"/>
          <dgm:constr type="l" for="ch" forName="imageaccent4" refType="w" fact="0.6859"/>
          <dgm:constr type="t" for="ch" forName="imageaccent4" refType="h" fact="0.3522"/>
          <dgm:constr type="w" for="ch" forName="imageaccent4" refType="w" fact="0.022"/>
          <dgm:constr type="h" for="ch" forName="imageaccent4" refType="h" fact="0.0364"/>
          <dgm:constr type="l" for="ch" forName="textaccent5" refType="w" fact="0.8123"/>
          <dgm:constr type="t" for="ch" forName="textaccent5" refType="h" fact="0.1425"/>
          <dgm:constr type="w" for="ch" forName="textaccent5" refType="w" fact="0.022"/>
          <dgm:constr type="h" for="ch" forName="textaccent5" refType="h" fact="0.0364"/>
          <dgm:constr type="l" for="ch" forName="imageaccent5" refType="w" fact="0.849"/>
          <dgm:constr type="t" for="ch" forName="imageaccent5" refType="h" fact="0.1835"/>
          <dgm:constr type="w" for="ch" forName="imageaccent5" refType="w" fact="0.022"/>
          <dgm:constr type="h" for="ch" forName="imageaccent5" refType="h" fact="0.0364"/>
          <dgm:constr type="l" for="ch" forName="image6" refType="w" fact="0.6491"/>
          <dgm:constr type="t" for="ch" forName="image6" refType="h" fact="0.6894"/>
          <dgm:constr type="w" for="ch" forName="image6" refType="w" fact="0.1886"/>
          <dgm:constr type="h" for="ch" forName="image6" refType="h" fact="0.3106"/>
          <dgm:constr type="l" for="ch" forName="text6" refType="w" fact="0.8114"/>
          <dgm:constr type="t" for="ch" forName="text6" refType="h" fact="0.5194"/>
          <dgm:constr type="w" for="ch" forName="text6" refType="w" fact="0.1886"/>
          <dgm:constr type="h" for="ch" forName="text6" refType="h" fact="0.3106"/>
          <dgm:constr type="l" for="ch" forName="imageaccent6" refType="w" fact="0.8138"/>
          <dgm:constr type="t" for="ch" forName="imageaccent6" refType="h" fact="0.8257"/>
          <dgm:constr type="w" for="ch" forName="imageaccent6" refType="w" fact="0.022"/>
          <dgm:constr type="h" for="ch" forName="imageaccent6" refType="h" fact="0.0364"/>
          <dgm:constr type="l" for="ch" forName="textaccent6" refType="w" fact="0.8488"/>
          <dgm:constr type="t" for="ch" forName="textaccent6" refType="h" fact="0.7914"/>
          <dgm:constr type="w" for="ch" forName="textaccent6" refType="w" fact="0.022"/>
          <dgm:constr type="h" for="ch" forName="textaccent6" refType="h" fact="0.0364"/>
        </dgm:constrLst>
      </dgm:if>
      <dgm:if name="Name8" axis="ch" ptType="node" func="cnt" op="equ" val="7">
        <dgm:alg type="composite">
          <dgm:param type="ar" val="1.6382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2961"/>
          <dgm:constr type="w" for="ch" forName="image4" refType="w" fact="0.1886"/>
          <dgm:constr type="h" for="ch" forName="image4" refType="h" fact="0.2653"/>
          <dgm:constr type="l" for="ch" forName="text5" refType="w" fact="0.6491"/>
          <dgm:constr type="t" for="ch" forName="text5" refType="h" fact="0.0028"/>
          <dgm:constr type="w" for="ch" forName="text5" refType="w" fact="0.1886"/>
          <dgm:constr type="h" for="ch" forName="text5" refType="h" fact="0.2653"/>
          <dgm:constr type="l" for="ch" forName="image5" refType="w" fact="0.8114"/>
          <dgm:constr type="t" for="ch" forName="image5" refType="h" fact="0.1508"/>
          <dgm:constr type="w" for="ch" forName="image5" refType="w" fact="0.1886"/>
          <dgm:constr type="h" for="ch" forName="image5" refType="h" fact="0.2653"/>
          <dgm:constr type="l" for="ch" forName="image2" refType="w" fact="0.4868"/>
          <dgm:constr type="t" for="ch" forName="image2" refType="h" fact="0.4402"/>
          <dgm:constr type="w" for="ch" forName="image2" refType="w" fact="0.1886"/>
          <dgm:constr type="h" for="ch" forName="image2" refType="h" fact="0.2653"/>
          <dgm:constr type="l" for="ch" forName="text4" refType="w" fact="0.4868"/>
          <dgm:constr type="t" for="ch" forName="text4" refType="h" fact="0.1469"/>
          <dgm:constr type="w" for="ch" forName="text4" refType="w" fact="0.1886"/>
          <dgm:constr type="h" for="ch" forName="text4" refType="h" fact="0.2653"/>
          <dgm:constr type="l" for="ch" forName="text2" refType="w" fact="0.3246"/>
          <dgm:constr type="t" for="ch" forName="text2" refType="h" fact="0.2933"/>
          <dgm:constr type="w" for="ch" forName="text2" refType="w" fact="0.1886"/>
          <dgm:constr type="h" for="ch" forName="text2" refType="h" fact="0.2653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2653"/>
          <dgm:constr type="l" for="ch" forName="text1" refType="w" fact="0.1623"/>
          <dgm:constr type="t" for="ch" forName="text1" refType="h" fact="0.4408"/>
          <dgm:constr type="w" for="ch" forName="text1" refType="w" fact="0.1886"/>
          <dgm:constr type="h" for="ch" forName="text1" refType="h" fact="0.2653"/>
          <dgm:constr type="l" for="ch" forName="text3" refType="w" fact="0.1623"/>
          <dgm:constr type="t" for="ch" forName="text3" refType="h" fact="0.1475"/>
          <dgm:constr type="w" for="ch" forName="text3" refType="w" fact="0.1886"/>
          <dgm:constr type="h" for="ch" forName="text3" refType="h" fact="0.2653"/>
          <dgm:constr type="l" for="ch" forName="textaccent1" refType="w" fact="0.1668"/>
          <dgm:constr type="t" for="ch" forName="textaccent1" refType="h" fact="0.5594"/>
          <dgm:constr type="w" for="ch" forName="textaccent1" refType="w" fact="0.022"/>
          <dgm:constr type="h" for="ch" forName="textaccent1" refType="h" fact="0.0311"/>
          <dgm:constr type="l" for="ch" forName="image1" refType="w" fact="0"/>
          <dgm:constr type="t" for="ch" forName="image1" refType="h" fact="0.2941"/>
          <dgm:constr type="w" for="ch" forName="image1" refType="w" fact="0.1886"/>
          <dgm:constr type="h" for="ch" forName="image1" refType="h" fact="0.2653"/>
          <dgm:constr type="l" for="ch" forName="imageaccent1" refType="w" fact="0.1292"/>
          <dgm:constr type="t" for="ch" forName="imageaccent1" refType="h" fact="0.5242"/>
          <dgm:constr type="w" for="ch" forName="imageaccent1" refType="w" fact="0.022"/>
          <dgm:constr type="h" for="ch" forName="imageaccent1" refType="h" fact="0.0311"/>
          <dgm:constr type="l" for="ch" forName="textaccent2" refType="w" fact="0.4544"/>
          <dgm:constr type="t" for="ch" forName="textaccent2" refType="h" fact="0.5228"/>
          <dgm:constr type="w" for="ch" forName="textaccent2" refType="w" fact="0.022"/>
          <dgm:constr type="h" for="ch" forName="textaccent2" refType="h" fact="0.0311"/>
          <dgm:constr type="l" for="ch" forName="imageaccent2" refType="w" fact="0.4914"/>
          <dgm:constr type="t" for="ch" forName="imageaccent2" refType="h" fact="0.5583"/>
          <dgm:constr type="w" for="ch" forName="imageaccent2" refType="w" fact="0.022"/>
          <dgm:constr type="h" for="ch" forName="imageaccent2" refType="h" fact="0.0311"/>
          <dgm:constr type="l" for="ch" forName="textaccent3" refType="w" fact="0.2907"/>
          <dgm:constr type="t" for="ch" forName="textaccent3" refType="h" fact="0.1511"/>
          <dgm:constr type="w" for="ch" forName="textaccent3" refType="w" fact="0.022"/>
          <dgm:constr type="h" for="ch" forName="textaccent3" refType="h" fact="0.0311"/>
          <dgm:constr type="l" for="ch" forName="imageaccent3" refType="w" fact="0.3299"/>
          <dgm:constr type="t" for="ch" forName="imageaccent3" refType="h" fact="0.1175"/>
          <dgm:constr type="w" for="ch" forName="imageaccent3" refType="w" fact="0.022"/>
          <dgm:constr type="h" for="ch" forName="imageaccent3" refType="h" fact="0.0311"/>
          <dgm:constr type="l" for="ch" forName="textaccent4" refType="w" fact="0.65"/>
          <dgm:constr type="t" for="ch" forName="textaccent4" refType="h" fact="0.2645"/>
          <dgm:constr type="w" for="ch" forName="textaccent4" refType="w" fact="0.022"/>
          <dgm:constr type="h" for="ch" forName="textaccent4" refType="h" fact="0.0311"/>
          <dgm:constr type="l" for="ch" forName="imageaccent4" refType="w" fact="0.6859"/>
          <dgm:constr type="t" for="ch" forName="imageaccent4" refType="h" fact="0.3008"/>
          <dgm:constr type="w" for="ch" forName="imageaccent4" refType="w" fact="0.022"/>
          <dgm:constr type="h" for="ch" forName="imageaccent4" refType="h" fact="0.0311"/>
          <dgm:constr type="l" for="ch" forName="textaccent5" refType="w" fact="0.8123"/>
          <dgm:constr type="t" for="ch" forName="textaccent5" refType="h" fact="0.1217"/>
          <dgm:constr type="w" for="ch" forName="textaccent5" refType="w" fact="0.022"/>
          <dgm:constr type="h" for="ch" forName="textaccent5" refType="h" fact="0.0311"/>
          <dgm:constr type="l" for="ch" forName="imageaccent5" refType="w" fact="0.849"/>
          <dgm:constr type="t" for="ch" forName="imageaccent5" refType="h" fact="0.1567"/>
          <dgm:constr type="w" for="ch" forName="imageaccent5" refType="w" fact="0.022"/>
          <dgm:constr type="h" for="ch" forName="imageaccent5" refType="h" fact="0.0311"/>
          <dgm:constr type="l" for="ch" forName="image6" refType="w" fact="0.6491"/>
          <dgm:constr type="t" for="ch" forName="image6" refType="h" fact="0.5889"/>
          <dgm:constr type="w" for="ch" forName="image6" refType="w" fact="0.1886"/>
          <dgm:constr type="h" for="ch" forName="image6" refType="h" fact="0.2653"/>
          <dgm:constr type="l" for="ch" forName="text6" refType="w" fact="0.8114"/>
          <dgm:constr type="t" for="ch" forName="text6" refType="h" fact="0.4436"/>
          <dgm:constr type="w" for="ch" forName="text6" refType="w" fact="0.1886"/>
          <dgm:constr type="h" for="ch" forName="text6" refType="h" fact="0.2653"/>
          <dgm:constr type="l" for="ch" forName="imageaccent6" refType="w" fact="0.8138"/>
          <dgm:constr type="t" for="ch" forName="imageaccent6" refType="h" fact="0.7053"/>
          <dgm:constr type="w" for="ch" forName="imageaccent6" refType="w" fact="0.022"/>
          <dgm:constr type="h" for="ch" forName="imageaccent6" refType="h" fact="0.0311"/>
          <dgm:constr type="l" for="ch" forName="textaccent6" refType="w" fact="0.8488"/>
          <dgm:constr type="t" for="ch" forName="textaccent6" refType="h" fact="0.676"/>
          <dgm:constr type="w" for="ch" forName="textaccent6" refType="w" fact="0.022"/>
          <dgm:constr type="h" for="ch" forName="textaccent6" refType="h" fact="0.0311"/>
          <dgm:constr type="l" for="ch" forName="text7" refType="w" fact="0.3244"/>
          <dgm:constr type="t" for="ch" forName="text7" refType="h" fact="0.5872"/>
          <dgm:constr type="w" for="ch" forName="text7" refType="w" fact="0.1886"/>
          <dgm:constr type="h" for="ch" forName="text7" refType="h" fact="0.2653"/>
          <dgm:constr type="l" for="ch" forName="image7" refType="w" fact="0.1622"/>
          <dgm:constr type="t" for="ch" forName="image7" refType="h" fact="0.7347"/>
          <dgm:constr type="w" for="ch" forName="image7" refType="w" fact="0.1886"/>
          <dgm:constr type="h" for="ch" forName="image7" refType="h" fact="0.2653"/>
          <dgm:constr type="l" for="ch" forName="imageaccent7" refType="w" fact="0.2905"/>
          <dgm:constr type="t" for="ch" forName="imageaccent7" refType="h" fact="0.7384"/>
          <dgm:constr type="w" for="ch" forName="imageaccent7" refType="w" fact="0.022"/>
          <dgm:constr type="h" for="ch" forName="imageaccent7" refType="h" fact="0.0311"/>
          <dgm:constr type="l" for="ch" forName="textaccent7" refType="w" fact="0.3298"/>
          <dgm:constr type="t" for="ch" forName="textaccent7" refType="h" fact="0.7048"/>
          <dgm:constr type="w" for="ch" forName="textaccent7" refType="w" fact="0.022"/>
          <dgm:constr type="h" for="ch" forName="textaccent7" refType="h" fact="0.0311"/>
        </dgm:constrLst>
      </dgm:if>
      <dgm:if name="Name9" axis="ch" ptType="node" func="cnt" op="equ" val="8">
        <dgm:alg type="composite">
          <dgm:param type="ar" val="1.8974"/>
        </dgm:alg>
        <dgm:constrLst>
          <dgm:constr type="primFontSz" for="des" ptType="node" op="equ" val="65"/>
          <dgm:constr type="l" for="ch" forName="image4" refType="w" fact="0.5589"/>
          <dgm:constr type="t" for="ch" forName="image4" refType="h" fact="0.2952"/>
          <dgm:constr type="w" for="ch" forName="image4" refType="w" fact="0.1624"/>
          <dgm:constr type="h" for="ch" forName="image4" refType="h" fact="0.2645"/>
          <dgm:constr type="l" for="ch" forName="text5" refType="w" fact="0.5589"/>
          <dgm:constr type="t" for="ch" forName="text5" refType="h" fact="0.0028"/>
          <dgm:constr type="w" for="ch" forName="text5" refType="w" fact="0.1624"/>
          <dgm:constr type="h" for="ch" forName="text5" refType="h" fact="0.2645"/>
          <dgm:constr type="l" for="ch" forName="image5" refType="w" fact="0.6986"/>
          <dgm:constr type="t" for="ch" forName="image5" refType="h" fact="0.1504"/>
          <dgm:constr type="w" for="ch" forName="image5" refType="w" fact="0.1624"/>
          <dgm:constr type="h" for="ch" forName="image5" refType="h" fact="0.2645"/>
          <dgm:constr type="l" for="ch" forName="image2" refType="w" fact="0.4192"/>
          <dgm:constr type="t" for="ch" forName="image2" refType="h" fact="0.439"/>
          <dgm:constr type="w" for="ch" forName="image2" refType="w" fact="0.1624"/>
          <dgm:constr type="h" for="ch" forName="image2" refType="h" fact="0.2645"/>
          <dgm:constr type="l" for="ch" forName="text4" refType="w" fact="0.4192"/>
          <dgm:constr type="t" for="ch" forName="text4" refType="h" fact="0.1465"/>
          <dgm:constr type="w" for="ch" forName="text4" refType="w" fact="0.1624"/>
          <dgm:constr type="h" for="ch" forName="text4" refType="h" fact="0.2645"/>
          <dgm:constr type="l" for="ch" forName="text2" refType="w" fact="0.2794"/>
          <dgm:constr type="t" for="ch" forName="text2" refType="h" fact="0.2925"/>
          <dgm:constr type="w" for="ch" forName="text2" refType="w" fact="0.1624"/>
          <dgm:constr type="h" for="ch" forName="text2" refType="h" fact="0.2645"/>
          <dgm:constr type="l" for="ch" forName="image3" refType="w" fact="0.2794"/>
          <dgm:constr type="t" for="ch" forName="image3" refType="h" fact="0"/>
          <dgm:constr type="w" for="ch" forName="image3" refType="w" fact="0.1624"/>
          <dgm:constr type="h" for="ch" forName="image3" refType="h" fact="0.2645"/>
          <dgm:constr type="l" for="ch" forName="text1" refType="w" fact="0.1397"/>
          <dgm:constr type="t" for="ch" forName="text1" refType="h" fact="0.4395"/>
          <dgm:constr type="w" for="ch" forName="text1" refType="w" fact="0.1624"/>
          <dgm:constr type="h" for="ch" forName="text1" refType="h" fact="0.2645"/>
          <dgm:constr type="l" for="ch" forName="text3" refType="w" fact="0.1397"/>
          <dgm:constr type="t" for="ch" forName="text3" refType="h" fact="0.1471"/>
          <dgm:constr type="w" for="ch" forName="text3" refType="w" fact="0.1624"/>
          <dgm:constr type="h" for="ch" forName="text3" refType="h" fact="0.2645"/>
          <dgm:constr type="l" for="ch" forName="textaccent1" refType="w" fact="0.1436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4"/>
          <dgm:constr type="h" for="ch" forName="image1" refType="h" fact="0.2645"/>
          <dgm:constr type="l" for="ch" forName="imageaccent1" refType="w" fact="0.1112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2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31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2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41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6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5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93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1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9"/>
          <dgm:constr type="t" for="ch" forName="image6" refType="h" fact="0.5872"/>
          <dgm:constr type="w" for="ch" forName="image6" refType="w" fact="0.1624"/>
          <dgm:constr type="h" for="ch" forName="image6" refType="h" fact="0.2645"/>
          <dgm:constr type="l" for="ch" forName="text6" refType="w" fact="0.6986"/>
          <dgm:constr type="t" for="ch" forName="text6" refType="h" fact="0.4424"/>
          <dgm:constr type="w" for="ch" forName="text6" refType="w" fact="0.1624"/>
          <dgm:constr type="h" for="ch" forName="text6" refType="h" fact="0.2645"/>
          <dgm:constr type="l" for="ch" forName="imageaccent6" refType="w" fact="0.7007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8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3"/>
          <dgm:constr type="t" for="ch" forName="text7" refType="h" fact="0.5856"/>
          <dgm:constr type="w" for="ch" forName="text7" refType="w" fact="0.1624"/>
          <dgm:constr type="h" for="ch" forName="text7" refType="h" fact="0.2645"/>
          <dgm:constr type="l" for="ch" forName="image7" refType="w" fact="0.1396"/>
          <dgm:constr type="t" for="ch" forName="image7" refType="h" fact="0.7326"/>
          <dgm:constr type="w" for="ch" forName="image7" refType="w" fact="0.1624"/>
          <dgm:constr type="h" for="ch" forName="image7" refType="h" fact="0.2645"/>
          <dgm:constr type="l" for="ch" forName="imageaccent7" refType="w" fact="0.2501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4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9"/>
          <dgm:constr type="t" for="ch" forName="image8" refType="h" fact="0.7355"/>
          <dgm:constr type="w" for="ch" forName="image8" refType="w" fact="0.1624"/>
          <dgm:constr type="h" for="ch" forName="image8" refType="h" fact="0.2645"/>
          <dgm:constr type="l" for="ch" forName="text8" refType="w" fact="0.8376"/>
          <dgm:constr type="t" for="ch" forName="text8" refType="h" fact="0.5906"/>
          <dgm:constr type="w" for="ch" forName="text8" refType="w" fact="0.1624"/>
          <dgm:constr type="h" for="ch" forName="text8" refType="h" fact="0.2645"/>
          <dgm:constr type="l" for="ch" forName="imageaccent8" refType="w" fact="0.8397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8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</dgm:constrLst>
      </dgm:if>
      <dgm:if name="Name10" axis="ch" ptType="node" func="cnt" op="equ" val="9">
        <dgm:alg type="composite">
          <dgm:param type="ar" val="1.8986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952"/>
          <dgm:constr type="w" for="ch" forName="image4" refType="w" fact="0.1623"/>
          <dgm:constr type="h" for="ch" forName="image4" refType="h" fact="0.2645"/>
          <dgm:constr type="l" for="ch" forName="text5" refType="w" fact="0.5585"/>
          <dgm:constr type="t" for="ch" forName="text5" refType="h" fact="0.0028"/>
          <dgm:constr type="w" for="ch" forName="text5" refType="w" fact="0.1623"/>
          <dgm:constr type="h" for="ch" forName="text5" refType="h" fact="0.2645"/>
          <dgm:constr type="l" for="ch" forName="image5" refType="w" fact="0.6982"/>
          <dgm:constr type="t" for="ch" forName="image5" refType="h" fact="0.1504"/>
          <dgm:constr type="w" for="ch" forName="image5" refType="w" fact="0.1623"/>
          <dgm:constr type="h" for="ch" forName="image5" refType="h" fact="0.2645"/>
          <dgm:constr type="l" for="ch" forName="image2" refType="w" fact="0.4189"/>
          <dgm:constr type="t" for="ch" forName="image2" refType="h" fact="0.439"/>
          <dgm:constr type="w" for="ch" forName="image2" refType="w" fact="0.1623"/>
          <dgm:constr type="h" for="ch" forName="image2" refType="h" fact="0.2645"/>
          <dgm:constr type="l" for="ch" forName="text4" refType="w" fact="0.4189"/>
          <dgm:constr type="t" for="ch" forName="text4" refType="h" fact="0.1465"/>
          <dgm:constr type="w" for="ch" forName="text4" refType="w" fact="0.1623"/>
          <dgm:constr type="h" for="ch" forName="text4" refType="h" fact="0.2645"/>
          <dgm:constr type="l" for="ch" forName="text2" refType="w" fact="0.2793"/>
          <dgm:constr type="t" for="ch" forName="text2" refType="h" fact="0.2925"/>
          <dgm:constr type="w" for="ch" forName="text2" refType="w" fact="0.1623"/>
          <dgm:constr type="h" for="ch" forName="text2" refType="h" fact="0.2645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645"/>
          <dgm:constr type="l" for="ch" forName="text1" refType="w" fact="0.1396"/>
          <dgm:constr type="t" for="ch" forName="text1" refType="h" fact="0.4395"/>
          <dgm:constr type="w" for="ch" forName="text1" refType="w" fact="0.1623"/>
          <dgm:constr type="h" for="ch" forName="text1" refType="h" fact="0.2645"/>
          <dgm:constr type="l" for="ch" forName="text3" refType="w" fact="0.1396"/>
          <dgm:constr type="t" for="ch" forName="text3" refType="h" fact="0.1471"/>
          <dgm:constr type="w" for="ch" forName="text3" refType="w" fact="0.1623"/>
          <dgm:constr type="h" for="ch" forName="text3" refType="h" fact="0.2645"/>
          <dgm:constr type="l" for="ch" forName="textaccent1" refType="w" fact="0.1435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3"/>
          <dgm:constr type="h" for="ch" forName="image1" refType="h" fact="0.2645"/>
          <dgm:constr type="l" for="ch" forName="imageaccent1" refType="w" fact="0.1111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28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1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39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3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1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89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05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5"/>
          <dgm:constr type="t" for="ch" forName="image6" refType="h" fact="0.5872"/>
          <dgm:constr type="w" for="ch" forName="image6" refType="w" fact="0.1623"/>
          <dgm:constr type="h" for="ch" forName="image6" refType="h" fact="0.2645"/>
          <dgm:constr type="l" for="ch" forName="text6" refType="w" fact="0.6982"/>
          <dgm:constr type="t" for="ch" forName="text6" refType="h" fact="0.4424"/>
          <dgm:constr type="w" for="ch" forName="text6" refType="w" fact="0.1623"/>
          <dgm:constr type="h" for="ch" forName="text6" refType="h" fact="0.2645"/>
          <dgm:constr type="l" for="ch" forName="imageaccent6" refType="w" fact="0.7002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3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2"/>
          <dgm:constr type="t" for="ch" forName="text7" refType="h" fact="0.5856"/>
          <dgm:constr type="w" for="ch" forName="text7" refType="w" fact="0.1623"/>
          <dgm:constr type="h" for="ch" forName="text7" refType="h" fact="0.2645"/>
          <dgm:constr type="l" for="ch" forName="image7" refType="w" fact="0.1395"/>
          <dgm:constr type="t" for="ch" forName="image7" refType="h" fact="0.7326"/>
          <dgm:constr type="w" for="ch" forName="image7" refType="w" fact="0.1623"/>
          <dgm:constr type="h" for="ch" forName="image7" refType="h" fact="0.2645"/>
          <dgm:constr type="l" for="ch" forName="imageaccent7" refType="w" fact="0.25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38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5"/>
          <dgm:constr type="t" for="ch" forName="image8" refType="h" fact="0.7355"/>
          <dgm:constr type="w" for="ch" forName="image8" refType="w" fact="0.1623"/>
          <dgm:constr type="h" for="ch" forName="image8" refType="h" fact="0.2645"/>
          <dgm:constr type="l" for="ch" forName="text8" refType="w" fact="0.8371"/>
          <dgm:constr type="t" for="ch" forName="text8" refType="h" fact="0.5906"/>
          <dgm:constr type="w" for="ch" forName="text8" refType="w" fact="0.1623"/>
          <dgm:constr type="h" for="ch" forName="text8" refType="h" fact="0.2645"/>
          <dgm:constr type="l" for="ch" forName="imageaccent8" refType="w" fact="0.8392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3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  <dgm:constr type="l" for="ch" forName="text9" refType="w" fact="0.8377"/>
          <dgm:constr type="t" for="ch" forName="text9" refType="h" fact="0.0057"/>
          <dgm:constr type="w" for="ch" forName="text9" refType="w" fact="0.1623"/>
          <dgm:constr type="h" for="ch" forName="text9" refType="h" fact="0.2645"/>
          <dgm:constr type="l" for="ch" forName="textaccent9" refType="w" fact="0.95"/>
          <dgm:constr type="t" for="ch" forName="textaccent9" refType="h" fact="0.2383"/>
          <dgm:constr type="w" for="ch" forName="textaccent9" refType="w" fact="0.0189"/>
          <dgm:constr type="h" for="ch" forName="textaccent9" refType="h" fact="0.031"/>
          <dgm:constr type="l" for="ch" forName="image9" refType="w" fact="0.8377"/>
          <dgm:constr type="t" for="ch" forName="image9" refType="h" fact="0.2977"/>
          <dgm:constr type="w" for="ch" forName="image9" refType="w" fact="0.1623"/>
          <dgm:constr type="h" for="ch" forName="image9" refType="h" fact="0.2645"/>
          <dgm:constr type="l" for="ch" forName="imageaccent9" refType="w" fact="0.95"/>
          <dgm:constr type="t" for="ch" forName="imageaccent9" refType="h" fact="0.2993"/>
          <dgm:constr type="w" for="ch" forName="imageaccent9" refType="w" fact="0.0189"/>
          <dgm:constr type="h" for="ch" forName="imageaccent9" refType="h" fact="0.031"/>
        </dgm:constrLst>
      </dgm:if>
      <dgm:if name="Name11" axis="ch" ptType="node" func="cnt" op="equ" val="10">
        <dgm:alg type="composite">
          <dgm:param type="ar" val="1.6608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583"/>
          <dgm:constr type="w" for="ch" forName="image4" refType="w" fact="0.1623"/>
          <dgm:constr type="h" for="ch" forName="image4" refType="h" fact="0.2314"/>
          <dgm:constr type="l" for="ch" forName="text5" refType="w" fact="0.5585"/>
          <dgm:constr type="t" for="ch" forName="text5" refType="h" fact="0.0024"/>
          <dgm:constr type="w" for="ch" forName="text5" refType="w" fact="0.1623"/>
          <dgm:constr type="h" for="ch" forName="text5" refType="h" fact="0.2314"/>
          <dgm:constr type="l" for="ch" forName="image5" refType="w" fact="0.6982"/>
          <dgm:constr type="t" for="ch" forName="image5" refType="h" fact="0.1316"/>
          <dgm:constr type="w" for="ch" forName="image5" refType="w" fact="0.1623"/>
          <dgm:constr type="h" for="ch" forName="image5" refType="h" fact="0.2314"/>
          <dgm:constr type="l" for="ch" forName="image2" refType="w" fact="0.4189"/>
          <dgm:constr type="t" for="ch" forName="image2" refType="h" fact="0.384"/>
          <dgm:constr type="w" for="ch" forName="image2" refType="w" fact="0.1623"/>
          <dgm:constr type="h" for="ch" forName="image2" refType="h" fact="0.2314"/>
          <dgm:constr type="l" for="ch" forName="text4" refType="w" fact="0.4189"/>
          <dgm:constr type="t" for="ch" forName="text4" refType="h" fact="0.1282"/>
          <dgm:constr type="w" for="ch" forName="text4" refType="w" fact="0.1623"/>
          <dgm:constr type="h" for="ch" forName="text4" refType="h" fact="0.2314"/>
          <dgm:constr type="l" for="ch" forName="text2" refType="w" fact="0.2793"/>
          <dgm:constr type="t" for="ch" forName="text2" refType="h" fact="0.2558"/>
          <dgm:constr type="w" for="ch" forName="text2" refType="w" fact="0.1623"/>
          <dgm:constr type="h" for="ch" forName="text2" refType="h" fact="0.2314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314"/>
          <dgm:constr type="l" for="ch" forName="text1" refType="w" fact="0.1396"/>
          <dgm:constr type="t" for="ch" forName="text1" refType="h" fact="0.3845"/>
          <dgm:constr type="w" for="ch" forName="text1" refType="w" fact="0.1623"/>
          <dgm:constr type="h" for="ch" forName="text1" refType="h" fact="0.2314"/>
          <dgm:constr type="l" for="ch" forName="text3" refType="w" fact="0.1396"/>
          <dgm:constr type="t" for="ch" forName="text3" refType="h" fact="0.1286"/>
          <dgm:constr type="w" for="ch" forName="text3" refType="w" fact="0.1623"/>
          <dgm:constr type="h" for="ch" forName="text3" refType="h" fact="0.2314"/>
          <dgm:constr type="l" for="ch" forName="textaccent1" refType="w" fact="0.1435"/>
          <dgm:constr type="t" for="ch" forName="textaccent1" refType="h" fact="0.488"/>
          <dgm:constr type="w" for="ch" forName="textaccent1" refType="w" fact="0.0189"/>
          <dgm:constr type="h" for="ch" forName="textaccent1" refType="h" fact="0.0271"/>
          <dgm:constr type="l" for="ch" forName="image1" refType="w" fact="0"/>
          <dgm:constr type="t" for="ch" forName="image1" refType="h" fact="0.2566"/>
          <dgm:constr type="w" for="ch" forName="image1" refType="w" fact="0.1623"/>
          <dgm:constr type="h" for="ch" forName="image1" refType="h" fact="0.2314"/>
          <dgm:constr type="l" for="ch" forName="imageaccent1" refType="w" fact="0.1111"/>
          <dgm:constr type="t" for="ch" forName="imageaccent1" refType="h" fact="0.4572"/>
          <dgm:constr type="w" for="ch" forName="imageaccent1" refType="w" fact="0.0189"/>
          <dgm:constr type="h" for="ch" forName="imageaccent1" refType="h" fact="0.0271"/>
          <dgm:constr type="l" for="ch" forName="textaccent2" refType="w" fact="0.391"/>
          <dgm:constr type="t" for="ch" forName="textaccent2" refType="h" fact="0.456"/>
          <dgm:constr type="w" for="ch" forName="textaccent2" refType="w" fact="0.0189"/>
          <dgm:constr type="h" for="ch" forName="textaccent2" refType="h" fact="0.0271"/>
          <dgm:constr type="l" for="ch" forName="imageaccent2" refType="w" fact="0.4228"/>
          <dgm:constr type="t" for="ch" forName="imageaccent2" refType="h" fact="0.487"/>
          <dgm:constr type="w" for="ch" forName="imageaccent2" refType="w" fact="0.0189"/>
          <dgm:constr type="h" for="ch" forName="imageaccent2" refType="h" fact="0.0271"/>
          <dgm:constr type="l" for="ch" forName="textaccent3" refType="w" fact="0.2501"/>
          <dgm:constr type="t" for="ch" forName="textaccent3" refType="h" fact="0.1318"/>
          <dgm:constr type="w" for="ch" forName="textaccent3" refType="w" fact="0.0189"/>
          <dgm:constr type="h" for="ch" forName="textaccent3" refType="h" fact="0.0271"/>
          <dgm:constr type="l" for="ch" forName="imageaccent3" refType="w" fact="0.2839"/>
          <dgm:constr type="t" for="ch" forName="imageaccent3" refType="h" fact="0.1025"/>
          <dgm:constr type="w" for="ch" forName="imageaccent3" refType="w" fact="0.0189"/>
          <dgm:constr type="h" for="ch" forName="imageaccent3" refType="h" fact="0.0271"/>
          <dgm:constr type="l" for="ch" forName="textaccent4" refType="w" fact="0.5593"/>
          <dgm:constr type="t" for="ch" forName="textaccent4" refType="h" fact="0.2307"/>
          <dgm:constr type="w" for="ch" forName="textaccent4" refType="w" fact="0.0189"/>
          <dgm:constr type="h" for="ch" forName="textaccent4" refType="h" fact="0.0271"/>
          <dgm:constr type="l" for="ch" forName="imageaccent4" refType="w" fact="0.5901"/>
          <dgm:constr type="t" for="ch" forName="imageaccent4" refType="h" fact="0.2624"/>
          <dgm:constr type="w" for="ch" forName="imageaccent4" refType="w" fact="0.0189"/>
          <dgm:constr type="h" for="ch" forName="imageaccent4" refType="h" fact="0.0271"/>
          <dgm:constr type="l" for="ch" forName="textaccent5" refType="w" fact="0.6989"/>
          <dgm:constr type="t" for="ch" forName="textaccent5" refType="h" fact="0.1062"/>
          <dgm:constr type="w" for="ch" forName="textaccent5" refType="w" fact="0.0189"/>
          <dgm:constr type="h" for="ch" forName="textaccent5" refType="h" fact="0.0271"/>
          <dgm:constr type="l" for="ch" forName="imageaccent5" refType="w" fact="0.7305"/>
          <dgm:constr type="t" for="ch" forName="imageaccent5" refType="h" fact="0.1367"/>
          <dgm:constr type="w" for="ch" forName="imageaccent5" refType="w" fact="0.0189"/>
          <dgm:constr type="h" for="ch" forName="imageaccent5" refType="h" fact="0.0271"/>
          <dgm:constr type="l" for="ch" forName="image6" refType="w" fact="0.5585"/>
          <dgm:constr type="t" for="ch" forName="image6" refType="h" fact="0.5137"/>
          <dgm:constr type="w" for="ch" forName="image6" refType="w" fact="0.1623"/>
          <dgm:constr type="h" for="ch" forName="image6" refType="h" fact="0.2314"/>
          <dgm:constr type="l" for="ch" forName="text6" refType="w" fact="0.6982"/>
          <dgm:constr type="t" for="ch" forName="text6" refType="h" fact="0.387"/>
          <dgm:constr type="w" for="ch" forName="text6" refType="w" fact="0.1623"/>
          <dgm:constr type="h" for="ch" forName="text6" refType="h" fact="0.2314"/>
          <dgm:constr type="l" for="ch" forName="imageaccent6" refType="w" fact="0.7002"/>
          <dgm:constr type="t" for="ch" forName="imageaccent6" refType="h" fact="0.6152"/>
          <dgm:constr type="w" for="ch" forName="imageaccent6" refType="w" fact="0.0189"/>
          <dgm:constr type="h" for="ch" forName="imageaccent6" refType="h" fact="0.0271"/>
          <dgm:constr type="l" for="ch" forName="textaccent6" refType="w" fact="0.7303"/>
          <dgm:constr type="t" for="ch" forName="textaccent6" refType="h" fact="0.5897"/>
          <dgm:constr type="w" for="ch" forName="textaccent6" refType="w" fact="0.0189"/>
          <dgm:constr type="h" for="ch" forName="textaccent6" refType="h" fact="0.0271"/>
          <dgm:constr type="l" for="ch" forName="text7" refType="w" fact="0.2792"/>
          <dgm:constr type="t" for="ch" forName="text7" refType="h" fact="0.5122"/>
          <dgm:constr type="w" for="ch" forName="text7" refType="w" fact="0.1623"/>
          <dgm:constr type="h" for="ch" forName="text7" refType="h" fact="0.2314"/>
          <dgm:constr type="l" for="ch" forName="image7" refType="w" fact="0.1395"/>
          <dgm:constr type="t" for="ch" forName="image7" refType="h" fact="0.6409"/>
          <dgm:constr type="w" for="ch" forName="image7" refType="w" fact="0.1623"/>
          <dgm:constr type="h" for="ch" forName="image7" refType="h" fact="0.2314"/>
          <dgm:constr type="l" for="ch" forName="imageaccent7" refType="w" fact="0.25"/>
          <dgm:constr type="t" for="ch" forName="imageaccent7" refType="h" fact="0.6441"/>
          <dgm:constr type="w" for="ch" forName="imageaccent7" refType="w" fact="0.0189"/>
          <dgm:constr type="h" for="ch" forName="imageaccent7" refType="h" fact="0.0271"/>
          <dgm:constr type="l" for="ch" forName="textaccent7" refType="w" fact="0.2838"/>
          <dgm:constr type="t" for="ch" forName="textaccent7" refType="h" fact="0.6148"/>
          <dgm:constr type="w" for="ch" forName="textaccent7" refType="w" fact="0.0189"/>
          <dgm:constr type="h" for="ch" forName="textaccent7" refType="h" fact="0.0271"/>
          <dgm:constr type="l" for="ch" forName="image8" refType="w" fact="0.6975"/>
          <dgm:constr type="t" for="ch" forName="image8" refType="h" fact="0.6433"/>
          <dgm:constr type="w" for="ch" forName="image8" refType="w" fact="0.1623"/>
          <dgm:constr type="h" for="ch" forName="image8" refType="h" fact="0.2314"/>
          <dgm:constr type="l" for="ch" forName="text8" refType="w" fact="0.8371"/>
          <dgm:constr type="t" for="ch" forName="text8" refType="h" fact="0.5167"/>
          <dgm:constr type="w" for="ch" forName="text8" refType="w" fact="0.1623"/>
          <dgm:constr type="h" for="ch" forName="text8" refType="h" fact="0.2314"/>
          <dgm:constr type="l" for="ch" forName="imageaccent8" refType="w" fact="0.8392"/>
          <dgm:constr type="t" for="ch" forName="imageaccent8" refType="h" fact="0.7449"/>
          <dgm:constr type="w" for="ch" forName="imageaccent8" refType="w" fact="0.0189"/>
          <dgm:constr type="h" for="ch" forName="imageaccent8" refType="h" fact="0.0271"/>
          <dgm:constr type="l" for="ch" forName="textaccent8" refType="w" fact="0.8693"/>
          <dgm:constr type="t" for="ch" forName="textaccent8" refType="h" fact="0.7194"/>
          <dgm:constr type="w" for="ch" forName="textaccent8" refType="w" fact="0.0189"/>
          <dgm:constr type="h" for="ch" forName="textaccent8" refType="h" fact="0.0271"/>
          <dgm:constr type="l" for="ch" forName="text9" refType="w" fact="0.8377"/>
          <dgm:constr type="t" for="ch" forName="text9" refType="h" fact="0.005"/>
          <dgm:constr type="w" for="ch" forName="text9" refType="w" fact="0.1623"/>
          <dgm:constr type="h" for="ch" forName="text9" refType="h" fact="0.2314"/>
          <dgm:constr type="l" for="ch" forName="textaccent9" refType="w" fact="0.95"/>
          <dgm:constr type="t" for="ch" forName="textaccent9" refType="h" fact="0.2084"/>
          <dgm:constr type="w" for="ch" forName="textaccent9" refType="w" fact="0.0189"/>
          <dgm:constr type="h" for="ch" forName="textaccent9" refType="h" fact="0.0271"/>
          <dgm:constr type="l" for="ch" forName="image9" refType="w" fact="0.8377"/>
          <dgm:constr type="t" for="ch" forName="image9" refType="h" fact="0.2604"/>
          <dgm:constr type="w" for="ch" forName="image9" refType="w" fact="0.1623"/>
          <dgm:constr type="h" for="ch" forName="image9" refType="h" fact="0.2314"/>
          <dgm:constr type="l" for="ch" forName="imageaccent9" refType="w" fact="0.95"/>
          <dgm:constr type="t" for="ch" forName="imageaccent9" refType="h" fact="0.2618"/>
          <dgm:constr type="w" for="ch" forName="imageaccent9" refType="w" fact="0.0189"/>
          <dgm:constr type="h" for="ch" forName="imageaccent9" refType="h" fact="0.0271"/>
          <dgm:constr type="l" for="ch" forName="image10" refType="w" fact="0.2786"/>
          <dgm:constr type="t" for="ch" forName="image10" refType="h" fact="0.7686"/>
          <dgm:constr type="w" for="ch" forName="image10" refType="w" fact="0.1623"/>
          <dgm:constr type="h" for="ch" forName="image10" refType="h" fact="0.2314"/>
          <dgm:constr type="l" for="ch" forName="text10" refType="w" fact="0.4183"/>
          <dgm:constr type="t" for="ch" forName="text10" refType="h" fact="0.6419"/>
          <dgm:constr type="w" for="ch" forName="text10" refType="w" fact="0.1623"/>
          <dgm:constr type="h" for="ch" forName="text10" refType="h" fact="0.2314"/>
          <dgm:constr type="l" for="ch" forName="imageaccent10" refType="w" fact="0.4203"/>
          <dgm:constr type="t" for="ch" forName="imageaccent10" refType="h" fact="0.8701"/>
          <dgm:constr type="w" for="ch" forName="imageaccent10" refType="w" fact="0.0189"/>
          <dgm:constr type="h" for="ch" forName="imageaccent10" refType="h" fact="0.0271"/>
          <dgm:constr type="l" for="ch" forName="textaccent10" refType="w" fact="0.4504"/>
          <dgm:constr type="t" for="ch" forName="textaccent10" refType="h" fact="0.8446"/>
          <dgm:constr type="w" for="ch" forName="textaccent10" refType="w" fact="0.0189"/>
          <dgm:constr type="h" for="ch" forName="textaccent10" refType="h" fact="0.0271"/>
        </dgm:constrLst>
      </dgm:if>
      <dgm:if name="Name12" axis="ch" ptType="node" func="cnt" op="equ" val="11">
        <dgm:alg type="composite">
          <dgm:param type="ar" val="1.4704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287"/>
          <dgm:constr type="w" for="ch" forName="image4" refType="w" fact="0.1623"/>
          <dgm:constr type="h" for="ch" forName="image4" refType="h" fact="0.2049"/>
          <dgm:constr type="l" for="ch" forName="text5" refType="w" fact="0.5585"/>
          <dgm:constr type="t" for="ch" forName="text5" refType="h" fact="0.0022"/>
          <dgm:constr type="w" for="ch" forName="text5" refType="w" fact="0.1623"/>
          <dgm:constr type="h" for="ch" forName="text5" refType="h" fact="0.2049"/>
          <dgm:constr type="l" for="ch" forName="image5" refType="w" fact="0.6982"/>
          <dgm:constr type="t" for="ch" forName="image5" refType="h" fact="0.1165"/>
          <dgm:constr type="w" for="ch" forName="image5" refType="w" fact="0.1623"/>
          <dgm:constr type="h" for="ch" forName="image5" refType="h" fact="0.2049"/>
          <dgm:constr type="l" for="ch" forName="image2" refType="w" fact="0.4189"/>
          <dgm:constr type="t" for="ch" forName="image2" refType="h" fact="0.34"/>
          <dgm:constr type="w" for="ch" forName="image2" refType="w" fact="0.1623"/>
          <dgm:constr type="h" for="ch" forName="image2" refType="h" fact="0.2049"/>
          <dgm:constr type="l" for="ch" forName="text4" refType="w" fact="0.4189"/>
          <dgm:constr type="t" for="ch" forName="text4" refType="h" fact="0.1135"/>
          <dgm:constr type="w" for="ch" forName="text4" refType="w" fact="0.1623"/>
          <dgm:constr type="h" for="ch" forName="text4" refType="h" fact="0.2049"/>
          <dgm:constr type="l" for="ch" forName="text2" refType="w" fact="0.2793"/>
          <dgm:constr type="t" for="ch" forName="text2" refType="h" fact="0.2265"/>
          <dgm:constr type="w" for="ch" forName="text2" refType="w" fact="0.1623"/>
          <dgm:constr type="h" for="ch" forName="text2" refType="h" fact="0.2049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049"/>
          <dgm:constr type="l" for="ch" forName="text1" refType="w" fact="0.1396"/>
          <dgm:constr type="t" for="ch" forName="text1" refType="h" fact="0.3404"/>
          <dgm:constr type="w" for="ch" forName="text1" refType="w" fact="0.1623"/>
          <dgm:constr type="h" for="ch" forName="text1" refType="h" fact="0.2049"/>
          <dgm:constr type="l" for="ch" forName="text3" refType="w" fact="0.1396"/>
          <dgm:constr type="t" for="ch" forName="text3" refType="h" fact="0.1139"/>
          <dgm:constr type="w" for="ch" forName="text3" refType="w" fact="0.1623"/>
          <dgm:constr type="h" for="ch" forName="text3" refType="h" fact="0.2049"/>
          <dgm:constr type="l" for="ch" forName="textaccent1" refType="w" fact="0.1435"/>
          <dgm:constr type="t" for="ch" forName="textaccent1" refType="h" fact="0.432"/>
          <dgm:constr type="w" for="ch" forName="textaccent1" refType="w" fact="0.0189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623"/>
          <dgm:constr type="h" for="ch" forName="image1" refType="h" fact="0.2049"/>
          <dgm:constr type="l" for="ch" forName="imageaccent1" refType="w" fact="0.1111"/>
          <dgm:constr type="t" for="ch" forName="imageaccent1" refType="h" fact="0.4048"/>
          <dgm:constr type="w" for="ch" forName="imageaccent1" refType="w" fact="0.0189"/>
          <dgm:constr type="h" for="ch" forName="imageaccent1" refType="h" fact="0.024"/>
          <dgm:constr type="l" for="ch" forName="textaccent2" refType="w" fact="0.391"/>
          <dgm:constr type="t" for="ch" forName="textaccent2" refType="h" fact="0.4038"/>
          <dgm:constr type="w" for="ch" forName="textaccent2" refType="w" fact="0.0189"/>
          <dgm:constr type="h" for="ch" forName="textaccent2" refType="h" fact="0.024"/>
          <dgm:constr type="l" for="ch" forName="imageaccent2" refType="w" fact="0.4228"/>
          <dgm:constr type="t" for="ch" forName="imageaccent2" refType="h" fact="0.4312"/>
          <dgm:constr type="w" for="ch" forName="imageaccent2" refType="w" fact="0.0189"/>
          <dgm:constr type="h" for="ch" forName="imageaccent2" refType="h" fact="0.024"/>
          <dgm:constr type="l" for="ch" forName="textaccent3" refType="w" fact="0.2501"/>
          <dgm:constr type="t" for="ch" forName="textaccent3" refType="h" fact="0.1167"/>
          <dgm:constr type="w" for="ch" forName="textaccent3" refType="w" fact="0.0189"/>
          <dgm:constr type="h" for="ch" forName="textaccent3" refType="h" fact="0.024"/>
          <dgm:constr type="l" for="ch" forName="imageaccent3" refType="w" fact="0.2839"/>
          <dgm:constr type="t" for="ch" forName="imageaccent3" refType="h" fact="0.0908"/>
          <dgm:constr type="w" for="ch" forName="imageaccent3" refType="w" fact="0.0189"/>
          <dgm:constr type="h" for="ch" forName="imageaccent3" refType="h" fact="0.024"/>
          <dgm:constr type="l" for="ch" forName="textaccent4" refType="w" fact="0.5593"/>
          <dgm:constr type="t" for="ch" forName="textaccent4" refType="h" fact="0.2042"/>
          <dgm:constr type="w" for="ch" forName="textaccent4" refType="w" fact="0.0189"/>
          <dgm:constr type="h" for="ch" forName="textaccent4" refType="h" fact="0.024"/>
          <dgm:constr type="l" for="ch" forName="imageaccent4" refType="w" fact="0.5901"/>
          <dgm:constr type="t" for="ch" forName="imageaccent4" refType="h" fact="0.2323"/>
          <dgm:constr type="w" for="ch" forName="imageaccent4" refType="w" fact="0.0189"/>
          <dgm:constr type="h" for="ch" forName="imageaccent4" refType="h" fact="0.024"/>
          <dgm:constr type="l" for="ch" forName="textaccent5" refType="w" fact="0.6989"/>
          <dgm:constr type="t" for="ch" forName="textaccent5" refType="h" fact="0.094"/>
          <dgm:constr type="w" for="ch" forName="textaccent5" refType="w" fact="0.0189"/>
          <dgm:constr type="h" for="ch" forName="textaccent5" refType="h" fact="0.024"/>
          <dgm:constr type="l" for="ch" forName="imageaccent5" refType="w" fact="0.7305"/>
          <dgm:constr type="t" for="ch" forName="imageaccent5" refType="h" fact="0.121"/>
          <dgm:constr type="w" for="ch" forName="imageaccent5" refType="w" fact="0.0189"/>
          <dgm:constr type="h" for="ch" forName="imageaccent5" refType="h" fact="0.024"/>
          <dgm:constr type="l" for="ch" forName="image6" refType="w" fact="0.5585"/>
          <dgm:constr type="t" for="ch" forName="image6" refType="h" fact="0.4548"/>
          <dgm:constr type="w" for="ch" forName="image6" refType="w" fact="0.1623"/>
          <dgm:constr type="h" for="ch" forName="image6" refType="h" fact="0.2049"/>
          <dgm:constr type="l" for="ch" forName="text6" refType="w" fact="0.6982"/>
          <dgm:constr type="t" for="ch" forName="text6" refType="h" fact="0.3426"/>
          <dgm:constr type="w" for="ch" forName="text6" refType="w" fact="0.1623"/>
          <dgm:constr type="h" for="ch" forName="text6" refType="h" fact="0.2049"/>
          <dgm:constr type="l" for="ch" forName="imageaccent6" refType="w" fact="0.7002"/>
          <dgm:constr type="t" for="ch" forName="imageaccent6" refType="h" fact="0.5447"/>
          <dgm:constr type="w" for="ch" forName="imageaccent6" refType="w" fact="0.0189"/>
          <dgm:constr type="h" for="ch" forName="imageaccent6" refType="h" fact="0.024"/>
          <dgm:constr type="l" for="ch" forName="textaccent6" refType="w" fact="0.7303"/>
          <dgm:constr type="t" for="ch" forName="textaccent6" refType="h" fact="0.5221"/>
          <dgm:constr type="w" for="ch" forName="textaccent6" refType="w" fact="0.0189"/>
          <dgm:constr type="h" for="ch" forName="textaccent6" refType="h" fact="0.024"/>
          <dgm:constr type="l" for="ch" forName="text7" refType="w" fact="0.2792"/>
          <dgm:constr type="t" for="ch" forName="text7" refType="h" fact="0.4535"/>
          <dgm:constr type="w" for="ch" forName="text7" refType="w" fact="0.1623"/>
          <dgm:constr type="h" for="ch" forName="text7" refType="h" fact="0.2049"/>
          <dgm:constr type="l" for="ch" forName="image7" refType="w" fact="0.1395"/>
          <dgm:constr type="t" for="ch" forName="image7" refType="h" fact="0.5674"/>
          <dgm:constr type="w" for="ch" forName="image7" refType="w" fact="0.1623"/>
          <dgm:constr type="h" for="ch" forName="image7" refType="h" fact="0.2049"/>
          <dgm:constr type="l" for="ch" forName="imageaccent7" refType="w" fact="0.25"/>
          <dgm:constr type="t" for="ch" forName="imageaccent7" refType="h" fact="0.5703"/>
          <dgm:constr type="w" for="ch" forName="imageaccent7" refType="w" fact="0.0189"/>
          <dgm:constr type="h" for="ch" forName="imageaccent7" refType="h" fact="0.024"/>
          <dgm:constr type="l" for="ch" forName="textaccent7" refType="w" fact="0.2838"/>
          <dgm:constr type="t" for="ch" forName="textaccent7" refType="h" fact="0.5443"/>
          <dgm:constr type="w" for="ch" forName="textaccent7" refType="w" fact="0.0189"/>
          <dgm:constr type="h" for="ch" forName="textaccent7" refType="h" fact="0.024"/>
          <dgm:constr type="l" for="ch" forName="image8" refType="w" fact="0.6975"/>
          <dgm:constr type="t" for="ch" forName="image8" refType="h" fact="0.5696"/>
          <dgm:constr type="w" for="ch" forName="image8" refType="w" fact="0.1623"/>
          <dgm:constr type="h" for="ch" forName="image8" refType="h" fact="0.2049"/>
          <dgm:constr type="l" for="ch" forName="text8" refType="w" fact="0.8371"/>
          <dgm:constr type="t" for="ch" forName="text8" refType="h" fact="0.4574"/>
          <dgm:constr type="w" for="ch" forName="text8" refType="w" fact="0.1623"/>
          <dgm:constr type="h" for="ch" forName="text8" refType="h" fact="0.2049"/>
          <dgm:constr type="l" for="ch" forName="imageaccent8" refType="w" fact="0.8392"/>
          <dgm:constr type="t" for="ch" forName="imageaccent8" refType="h" fact="0.6595"/>
          <dgm:constr type="w" for="ch" forName="imageaccent8" refType="w" fact="0.0189"/>
          <dgm:constr type="h" for="ch" forName="imageaccent8" refType="h" fact="0.024"/>
          <dgm:constr type="l" for="ch" forName="textaccent8" refType="w" fact="0.8693"/>
          <dgm:constr type="t" for="ch" forName="textaccent8" refType="h" fact="0.6369"/>
          <dgm:constr type="w" for="ch" forName="textaccent8" refType="w" fact="0.0189"/>
          <dgm:constr type="h" for="ch" forName="textaccent8" refType="h" fact="0.024"/>
          <dgm:constr type="l" for="ch" forName="text9" refType="w" fact="0.8377"/>
          <dgm:constr type="t" for="ch" forName="text9" refType="h" fact="0.0044"/>
          <dgm:constr type="w" for="ch" forName="text9" refType="w" fact="0.1623"/>
          <dgm:constr type="h" for="ch" forName="text9" refType="h" fact="0.2049"/>
          <dgm:constr type="l" for="ch" forName="textaccent9" refType="w" fact="0.95"/>
          <dgm:constr type="t" for="ch" forName="textaccent9" refType="h" fact="0.1846"/>
          <dgm:constr type="w" for="ch" forName="textaccent9" refType="w" fact="0.0189"/>
          <dgm:constr type="h" for="ch" forName="textaccent9" refType="h" fact="0.024"/>
          <dgm:constr type="l" for="ch" forName="image9" refType="w" fact="0.8377"/>
          <dgm:constr type="t" for="ch" forName="image9" refType="h" fact="0.2306"/>
          <dgm:constr type="w" for="ch" forName="image9" refType="w" fact="0.1623"/>
          <dgm:constr type="h" for="ch" forName="image9" refType="h" fact="0.2049"/>
          <dgm:constr type="l" for="ch" forName="imageaccent9" refType="w" fact="0.95"/>
          <dgm:constr type="t" for="ch" forName="imageaccent9" refType="h" fact="0.2318"/>
          <dgm:constr type="w" for="ch" forName="imageaccent9" refType="w" fact="0.0189"/>
          <dgm:constr type="h" for="ch" forName="imageaccent9" refType="h" fact="0.024"/>
          <dgm:constr type="l" for="ch" forName="image10" refType="w" fact="0.2786"/>
          <dgm:constr type="t" for="ch" forName="image10" refType="h" fact="0.6805"/>
          <dgm:constr type="w" for="ch" forName="image10" refType="w" fact="0.1623"/>
          <dgm:constr type="h" for="ch" forName="image10" refType="h" fact="0.2049"/>
          <dgm:constr type="l" for="ch" forName="text10" refType="w" fact="0.4183"/>
          <dgm:constr type="t" for="ch" forName="text10" refType="h" fact="0.5683"/>
          <dgm:constr type="w" for="ch" forName="text10" refType="w" fact="0.1623"/>
          <dgm:constr type="h" for="ch" forName="text10" refType="h" fact="0.2049"/>
          <dgm:constr type="l" for="ch" forName="imageaccent10" refType="w" fact="0.4203"/>
          <dgm:constr type="t" for="ch" forName="imageaccent10" refType="h" fact="0.7704"/>
          <dgm:constr type="w" for="ch" forName="imageaccent10" refType="w" fact="0.0189"/>
          <dgm:constr type="h" for="ch" forName="imageaccent10" refType="h" fact="0.024"/>
          <dgm:constr type="l" for="ch" forName="textaccent10" refType="w" fact="0.4504"/>
          <dgm:constr type="t" for="ch" forName="textaccent10" refType="h" fact="0.7478"/>
          <dgm:constr type="w" for="ch" forName="textaccent10" refType="w" fact="0.0189"/>
          <dgm:constr type="h" for="ch" forName="textaccent10" refType="h" fact="0.024"/>
          <dgm:constr type="l" for="ch" forName="text11" refType="w" fact="0.6971"/>
          <dgm:constr type="t" for="ch" forName="text11" refType="h" fact="0.7951"/>
          <dgm:constr type="w" for="ch" forName="text11" refType="w" fact="0.1623"/>
          <dgm:constr type="h" for="ch" forName="text11" refType="h" fact="0.2049"/>
          <dgm:constr type="l" for="ch" forName="image11" refType="w" fact="0.5575"/>
          <dgm:constr type="t" for="ch" forName="image11" refType="h" fact="0.6816"/>
          <dgm:constr type="w" for="ch" forName="image11" refType="w" fact="0.1623"/>
          <dgm:constr type="h" for="ch" forName="image11" refType="h" fact="0.2049"/>
          <dgm:constr type="l" for="ch" forName="imageaccent11" refType="w" fact="0.6692"/>
          <dgm:constr type="t" for="ch" forName="imageaccent11" refType="h" fact="0.8589"/>
          <dgm:constr type="w" for="ch" forName="imageaccent11" refType="w" fact="0.0189"/>
          <dgm:constr type="h" for="ch" forName="imageaccent11" refType="h" fact="0.024"/>
          <dgm:constr type="l" for="ch" forName="textaccent11" refType="w" fact="0.701"/>
          <dgm:constr type="t" for="ch" forName="textaccent11" refType="h" fact="0.8863"/>
          <dgm:constr type="w" for="ch" forName="textaccent11" refType="w" fact="0.0189"/>
          <dgm:constr type="h" for="ch" forName="textaccent11" refType="h" fact="0.024"/>
        </dgm:constrLst>
      </dgm:if>
      <dgm:else name="Name13">
        <dgm:alg type="composite">
          <dgm:param type="ar" val="1.675"/>
        </dgm:alg>
        <dgm:constrLst>
          <dgm:constr type="primFontSz" for="des" ptType="node" op="equ" val="65"/>
          <dgm:constr type="l" for="ch" forName="image4" refType="w" fact="0.4903"/>
          <dgm:constr type="t" for="ch" forName="image4" refType="h" fact="0.2287"/>
          <dgm:constr type="w" for="ch" forName="image4" refType="w" fact="0.1425"/>
          <dgm:constr type="h" for="ch" forName="image4" refType="h" fact="0.2049"/>
          <dgm:constr type="l" for="ch" forName="text5" refType="w" fact="0.4903"/>
          <dgm:constr type="t" for="ch" forName="text5" refType="h" fact="0.0022"/>
          <dgm:constr type="w" for="ch" forName="text5" refType="w" fact="0.1425"/>
          <dgm:constr type="h" for="ch" forName="text5" refType="h" fact="0.2049"/>
          <dgm:constr type="l" for="ch" forName="image5" refType="w" fact="0.6129"/>
          <dgm:constr type="t" for="ch" forName="image5" refType="h" fact="0.1165"/>
          <dgm:constr type="w" for="ch" forName="image5" refType="w" fact="0.1425"/>
          <dgm:constr type="h" for="ch" forName="image5" refType="h" fact="0.2049"/>
          <dgm:constr type="l" for="ch" forName="image2" refType="w" fact="0.3677"/>
          <dgm:constr type="t" for="ch" forName="image2" refType="h" fact="0.34"/>
          <dgm:constr type="w" for="ch" forName="image2" refType="w" fact="0.1425"/>
          <dgm:constr type="h" for="ch" forName="image2" refType="h" fact="0.2049"/>
          <dgm:constr type="l" for="ch" forName="text4" refType="w" fact="0.3677"/>
          <dgm:constr type="t" for="ch" forName="text4" refType="h" fact="0.1135"/>
          <dgm:constr type="w" for="ch" forName="text4" refType="w" fact="0.1425"/>
          <dgm:constr type="h" for="ch" forName="text4" refType="h" fact="0.2049"/>
          <dgm:constr type="l" for="ch" forName="text2" refType="w" fact="0.2452"/>
          <dgm:constr type="t" for="ch" forName="text2" refType="h" fact="0.2265"/>
          <dgm:constr type="w" for="ch" forName="text2" refType="w" fact="0.1425"/>
          <dgm:constr type="h" for="ch" forName="text2" refType="h" fact="0.2049"/>
          <dgm:constr type="l" for="ch" forName="image3" refType="w" fact="0.2452"/>
          <dgm:constr type="t" for="ch" forName="image3" refType="h" fact="0"/>
          <dgm:constr type="w" for="ch" forName="image3" refType="w" fact="0.1425"/>
          <dgm:constr type="h" for="ch" forName="image3" refType="h" fact="0.2049"/>
          <dgm:constr type="l" for="ch" forName="text1" refType="w" fact="0.1226"/>
          <dgm:constr type="t" for="ch" forName="text1" refType="h" fact="0.3404"/>
          <dgm:constr type="w" for="ch" forName="text1" refType="w" fact="0.1425"/>
          <dgm:constr type="h" for="ch" forName="text1" refType="h" fact="0.2049"/>
          <dgm:constr type="l" for="ch" forName="text3" refType="w" fact="0.1226"/>
          <dgm:constr type="t" for="ch" forName="text3" refType="h" fact="0.1139"/>
          <dgm:constr type="w" for="ch" forName="text3" refType="w" fact="0.1425"/>
          <dgm:constr type="h" for="ch" forName="text3" refType="h" fact="0.2049"/>
          <dgm:constr type="l" for="ch" forName="textaccent1" refType="w" fact="0.126"/>
          <dgm:constr type="t" for="ch" forName="textaccent1" refType="h" fact="0.432"/>
          <dgm:constr type="w" for="ch" forName="textaccent1" refType="w" fact="0.0166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425"/>
          <dgm:constr type="h" for="ch" forName="image1" refType="h" fact="0.2049"/>
          <dgm:constr type="l" for="ch" forName="imageaccent1" refType="w" fact="0.0976"/>
          <dgm:constr type="t" for="ch" forName="imageaccent1" refType="h" fact="0.4048"/>
          <dgm:constr type="w" for="ch" forName="imageaccent1" refType="w" fact="0.0166"/>
          <dgm:constr type="h" for="ch" forName="imageaccent1" refType="h" fact="0.024"/>
          <dgm:constr type="l" for="ch" forName="textaccent2" refType="w" fact="0.3432"/>
          <dgm:constr type="t" for="ch" forName="textaccent2" refType="h" fact="0.4038"/>
          <dgm:constr type="w" for="ch" forName="textaccent2" refType="w" fact="0.0166"/>
          <dgm:constr type="h" for="ch" forName="textaccent2" refType="h" fact="0.024"/>
          <dgm:constr type="l" for="ch" forName="imageaccent2" refType="w" fact="0.3712"/>
          <dgm:constr type="t" for="ch" forName="imageaccent2" refType="h" fact="0.4312"/>
          <dgm:constr type="w" for="ch" forName="imageaccent2" refType="w" fact="0.0166"/>
          <dgm:constr type="h" for="ch" forName="imageaccent2" refType="h" fact="0.024"/>
          <dgm:constr type="l" for="ch" forName="textaccent3" refType="w" fact="0.2196"/>
          <dgm:constr type="t" for="ch" forName="textaccent3" refType="h" fact="0.1167"/>
          <dgm:constr type="w" for="ch" forName="textaccent3" refType="w" fact="0.0166"/>
          <dgm:constr type="h" for="ch" forName="textaccent3" refType="h" fact="0.024"/>
          <dgm:constr type="l" for="ch" forName="imageaccent3" refType="w" fact="0.2492"/>
          <dgm:constr type="t" for="ch" forName="imageaccent3" refType="h" fact="0.0908"/>
          <dgm:constr type="w" for="ch" forName="imageaccent3" refType="w" fact="0.0166"/>
          <dgm:constr type="h" for="ch" forName="imageaccent3" refType="h" fact="0.024"/>
          <dgm:constr type="l" for="ch" forName="textaccent4" refType="w" fact="0.491"/>
          <dgm:constr type="t" for="ch" forName="textaccent4" refType="h" fact="0.2042"/>
          <dgm:constr type="w" for="ch" forName="textaccent4" refType="w" fact="0.0166"/>
          <dgm:constr type="h" for="ch" forName="textaccent4" refType="h" fact="0.024"/>
          <dgm:constr type="l" for="ch" forName="imageaccent4" refType="w" fact="0.5181"/>
          <dgm:constr type="t" for="ch" forName="imageaccent4" refType="h" fact="0.2323"/>
          <dgm:constr type="w" for="ch" forName="imageaccent4" refType="w" fact="0.0166"/>
          <dgm:constr type="h" for="ch" forName="imageaccent4" refType="h" fact="0.024"/>
          <dgm:constr type="l" for="ch" forName="textaccent5" refType="w" fact="0.6136"/>
          <dgm:constr type="t" for="ch" forName="textaccent5" refType="h" fact="0.094"/>
          <dgm:constr type="w" for="ch" forName="textaccent5" refType="w" fact="0.0166"/>
          <dgm:constr type="h" for="ch" forName="textaccent5" refType="h" fact="0.024"/>
          <dgm:constr type="l" for="ch" forName="imageaccent5" refType="w" fact="0.6413"/>
          <dgm:constr type="t" for="ch" forName="imageaccent5" refType="h" fact="0.121"/>
          <dgm:constr type="w" for="ch" forName="imageaccent5" refType="w" fact="0.0166"/>
          <dgm:constr type="h" for="ch" forName="imageaccent5" refType="h" fact="0.024"/>
          <dgm:constr type="l" for="ch" forName="image6" refType="w" fact="0.4903"/>
          <dgm:constr type="t" for="ch" forName="image6" refType="h" fact="0.4548"/>
          <dgm:constr type="w" for="ch" forName="image6" refType="w" fact="0.1425"/>
          <dgm:constr type="h" for="ch" forName="image6" refType="h" fact="0.2049"/>
          <dgm:constr type="l" for="ch" forName="text6" refType="w" fact="0.6129"/>
          <dgm:constr type="t" for="ch" forName="text6" refType="h" fact="0.3426"/>
          <dgm:constr type="w" for="ch" forName="text6" refType="w" fact="0.1425"/>
          <dgm:constr type="h" for="ch" forName="text6" refType="h" fact="0.2049"/>
          <dgm:constr type="l" for="ch" forName="imageaccent6" refType="w" fact="0.6147"/>
          <dgm:constr type="t" for="ch" forName="imageaccent6" refType="h" fact="0.5447"/>
          <dgm:constr type="w" for="ch" forName="imageaccent6" refType="w" fact="0.0166"/>
          <dgm:constr type="h" for="ch" forName="imageaccent6" refType="h" fact="0.024"/>
          <dgm:constr type="l" for="ch" forName="textaccent6" refType="w" fact="0.6411"/>
          <dgm:constr type="t" for="ch" forName="textaccent6" refType="h" fact="0.5221"/>
          <dgm:constr type="w" for="ch" forName="textaccent6" refType="w" fact="0.0166"/>
          <dgm:constr type="h" for="ch" forName="textaccent6" refType="h" fact="0.024"/>
          <dgm:constr type="l" for="ch" forName="text7" refType="w" fact="0.2451"/>
          <dgm:constr type="t" for="ch" forName="text7" refType="h" fact="0.4535"/>
          <dgm:constr type="w" for="ch" forName="text7" refType="w" fact="0.1425"/>
          <dgm:constr type="h" for="ch" forName="text7" refType="h" fact="0.2049"/>
          <dgm:constr type="l" for="ch" forName="image7" refType="w" fact="0.1225"/>
          <dgm:constr type="t" for="ch" forName="image7" refType="h" fact="0.5674"/>
          <dgm:constr type="w" for="ch" forName="image7" refType="w" fact="0.1425"/>
          <dgm:constr type="h" for="ch" forName="image7" refType="h" fact="0.2049"/>
          <dgm:constr type="l" for="ch" forName="imageaccent7" refType="w" fact="0.2195"/>
          <dgm:constr type="t" for="ch" forName="imageaccent7" refType="h" fact="0.5703"/>
          <dgm:constr type="w" for="ch" forName="imageaccent7" refType="w" fact="0.0166"/>
          <dgm:constr type="h" for="ch" forName="imageaccent7" refType="h" fact="0.024"/>
          <dgm:constr type="l" for="ch" forName="textaccent7" refType="w" fact="0.2491"/>
          <dgm:constr type="t" for="ch" forName="textaccent7" refType="h" fact="0.5443"/>
          <dgm:constr type="w" for="ch" forName="textaccent7" refType="w" fact="0.0166"/>
          <dgm:constr type="h" for="ch" forName="textaccent7" refType="h" fact="0.024"/>
          <dgm:constr type="l" for="ch" forName="image8" refType="w" fact="0.6123"/>
          <dgm:constr type="t" for="ch" forName="image8" refType="h" fact="0.5696"/>
          <dgm:constr type="w" for="ch" forName="image8" refType="w" fact="0.1425"/>
          <dgm:constr type="h" for="ch" forName="image8" refType="h" fact="0.2049"/>
          <dgm:constr type="l" for="ch" forName="text8" refType="w" fact="0.7349"/>
          <dgm:constr type="t" for="ch" forName="text8" refType="h" fact="0.4574"/>
          <dgm:constr type="w" for="ch" forName="text8" refType="w" fact="0.1425"/>
          <dgm:constr type="h" for="ch" forName="text8" refType="h" fact="0.2049"/>
          <dgm:constr type="l" for="ch" forName="imageaccent8" refType="w" fact="0.7367"/>
          <dgm:constr type="t" for="ch" forName="imageaccent8" refType="h" fact="0.6595"/>
          <dgm:constr type="w" for="ch" forName="imageaccent8" refType="w" fact="0.0166"/>
          <dgm:constr type="h" for="ch" forName="imageaccent8" refType="h" fact="0.024"/>
          <dgm:constr type="l" for="ch" forName="textaccent8" refType="w" fact="0.7631"/>
          <dgm:constr type="t" for="ch" forName="textaccent8" refType="h" fact="0.6369"/>
          <dgm:constr type="w" for="ch" forName="textaccent8" refType="w" fact="0.0166"/>
          <dgm:constr type="h" for="ch" forName="textaccent8" refType="h" fact="0.024"/>
          <dgm:constr type="l" for="ch" forName="text9" refType="w" fact="0.7354"/>
          <dgm:constr type="t" for="ch" forName="text9" refType="h" fact="0.0044"/>
          <dgm:constr type="w" for="ch" forName="text9" refType="w" fact="0.1425"/>
          <dgm:constr type="h" for="ch" forName="text9" refType="h" fact="0.2049"/>
          <dgm:constr type="l" for="ch" forName="textaccent9" refType="w" fact="0.8339"/>
          <dgm:constr type="t" for="ch" forName="textaccent9" refType="h" fact="0.1846"/>
          <dgm:constr type="w" for="ch" forName="textaccent9" refType="w" fact="0.0166"/>
          <dgm:constr type="h" for="ch" forName="textaccent9" refType="h" fact="0.024"/>
          <dgm:constr type="l" for="ch" forName="image9" refType="w" fact="0.7354"/>
          <dgm:constr type="t" for="ch" forName="image9" refType="h" fact="0.2306"/>
          <dgm:constr type="w" for="ch" forName="image9" refType="w" fact="0.1425"/>
          <dgm:constr type="h" for="ch" forName="image9" refType="h" fact="0.2049"/>
          <dgm:constr type="l" for="ch" forName="imageaccent9" refType="w" fact="0.8339"/>
          <dgm:constr type="t" for="ch" forName="imageaccent9" refType="h" fact="0.2318"/>
          <dgm:constr type="w" for="ch" forName="imageaccent9" refType="w" fact="0.0166"/>
          <dgm:constr type="h" for="ch" forName="imageaccent9" refType="h" fact="0.024"/>
          <dgm:constr type="l" for="ch" forName="image10" refType="w" fact="0.2446"/>
          <dgm:constr type="t" for="ch" forName="image10" refType="h" fact="0.6805"/>
          <dgm:constr type="w" for="ch" forName="image10" refType="w" fact="0.1425"/>
          <dgm:constr type="h" for="ch" forName="image10" refType="h" fact="0.2049"/>
          <dgm:constr type="l" for="ch" forName="text10" refType="w" fact="0.3672"/>
          <dgm:constr type="t" for="ch" forName="text10" refType="h" fact="0.5683"/>
          <dgm:constr type="w" for="ch" forName="text10" refType="w" fact="0.1425"/>
          <dgm:constr type="h" for="ch" forName="text10" refType="h" fact="0.2049"/>
          <dgm:constr type="l" for="ch" forName="imageaccent10" refType="w" fact="0.369"/>
          <dgm:constr type="t" for="ch" forName="imageaccent10" refType="h" fact="0.7704"/>
          <dgm:constr type="w" for="ch" forName="imageaccent10" refType="w" fact="0.0166"/>
          <dgm:constr type="h" for="ch" forName="imageaccent10" refType="h" fact="0.024"/>
          <dgm:constr type="l" for="ch" forName="textaccent10" refType="w" fact="0.3954"/>
          <dgm:constr type="t" for="ch" forName="textaccent10" refType="h" fact="0.7478"/>
          <dgm:constr type="w" for="ch" forName="textaccent10" refType="w" fact="0.0166"/>
          <dgm:constr type="h" for="ch" forName="textaccent10" refType="h" fact="0.024"/>
          <dgm:constr type="l" for="ch" forName="text11" refType="w" fact="0.612"/>
          <dgm:constr type="t" for="ch" forName="text11" refType="h" fact="0.7951"/>
          <dgm:constr type="w" for="ch" forName="text11" refType="w" fact="0.1425"/>
          <dgm:constr type="h" for="ch" forName="text11" refType="h" fact="0.2049"/>
          <dgm:constr type="l" for="ch" forName="image11" refType="w" fact="0.4894"/>
          <dgm:constr type="t" for="ch" forName="image11" refType="h" fact="0.6816"/>
          <dgm:constr type="w" for="ch" forName="image11" refType="w" fact="0.1425"/>
          <dgm:constr type="h" for="ch" forName="image11" refType="h" fact="0.2049"/>
          <dgm:constr type="l" for="ch" forName="imageaccent11" refType="w" fact="0.5874"/>
          <dgm:constr type="t" for="ch" forName="imageaccent11" refType="h" fact="0.8589"/>
          <dgm:constr type="w" for="ch" forName="imageaccent11" refType="w" fact="0.0166"/>
          <dgm:constr type="h" for="ch" forName="imageaccent11" refType="h" fact="0.024"/>
          <dgm:constr type="l" for="ch" forName="textaccent11" refType="w" fact="0.6154"/>
          <dgm:constr type="t" for="ch" forName="textaccent11" refType="h" fact="0.8863"/>
          <dgm:constr type="w" for="ch" forName="textaccent11" refType="w" fact="0.0166"/>
          <dgm:constr type="h" for="ch" forName="textaccent11" refType="h" fact="0.024"/>
          <dgm:constr type="l" for="ch" forName="text12" refType="w" fact="0.735"/>
          <dgm:constr type="t" for="ch" forName="text12" refType="h" fact="0.684"/>
          <dgm:constr type="w" for="ch" forName="text12" refType="w" fact="0.1425"/>
          <dgm:constr type="h" for="ch" forName="text12" refType="h" fact="0.2049"/>
          <dgm:constr type="l" for="ch" forName="image12" refType="w" fact="0.8575"/>
          <dgm:constr type="t" for="ch" forName="image12" refType="h" fact="0.5718"/>
          <dgm:constr type="w" for="ch" forName="image12" refType="w" fact="0.1425"/>
          <dgm:constr type="h" for="ch" forName="image12" refType="h" fact="0.2049"/>
          <dgm:constr type="l" for="ch" forName="textaccent12" refType="w" fact="0.8594"/>
          <dgm:constr type="t" for="ch" forName="textaccent12" refType="h" fact="0.7739"/>
          <dgm:constr type="w" for="ch" forName="textaccent12" refType="w" fact="0.0166"/>
          <dgm:constr type="h" for="ch" forName="textaccent12" refType="h" fact="0.024"/>
          <dgm:constr type="l" for="ch" forName="imageaccent12" refType="w" fact="0.8858"/>
          <dgm:constr type="t" for="ch" forName="imageaccent12" refType="h" fact="0.7513"/>
          <dgm:constr type="w" for="ch" forName="imageaccent12" refType="w" fact="0.0166"/>
          <dgm:constr type="h" for="ch" forName="imageaccent12" refType="h" fact="0.024"/>
        </dgm:constrLst>
      </dgm:else>
    </dgm:choose>
    <dgm:forEach name="wrapper" axis="self" ptType="parTrans">
      <dgm:forEach name="wrapper2" axis="self" ptType="sibTrans" st="2">
        <dgm:forEach name="textRepeat" axis="self">
          <dgm:layoutNode name="textRepeatNode" styleLbl="alignNode1">
            <dgm:varLst>
              <dgm:chMax val="0"/>
              <dgm:chPref val="0"/>
              <dgm:bulletEnabled val="1"/>
            </dgm:varLst>
            <dgm:alg type="tx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.1"/>
              <dgm:constr type="bMarg" refType="primFontSz" fact="0.1"/>
            </dgm:constrLst>
            <dgm:ruleLst>
              <dgm:rule type="primFontSz" val="5" fact="NaN" max="NaN"/>
            </dgm:ruleLst>
          </dgm:layoutNode>
        </dgm:forEach>
        <dgm:forEach name="accentRepeat" axis="self">
          <dgm:layoutNode name="accentRepeatNode" styleLbl="solidAlignAcc1">
            <dgm:alg type="sp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/>
          </dgm:layoutNode>
        </dgm:forEach>
        <dgm:forEach name="imageRepeat" axis="self">
          <dgm:layoutNode name="imageRepeatNode" styleLbl="alignAcc1">
            <dgm:alg type="sp"/>
            <dgm:shape xmlns:r="http://schemas.openxmlformats.org/officeDocument/2006/relationships" type="hexagon" r:blip="" blipPhldr="1">
              <dgm:adjLst>
                <dgm:adj idx="1" val="0.25"/>
                <dgm:adj idx="2" val="1.1547"/>
              </dgm:adjLst>
            </dgm:shape>
            <dgm:presOf axis="self"/>
          </dgm:layoutNode>
        </dgm:forEach>
      </dgm:forEach>
    </dgm:forEach>
    <dgm:forEach name="Name14" axis="ch" ptType="node" cnt="1">
      <dgm:layoutNode name="text1">
        <dgm:alg type="sp"/>
        <dgm:shape xmlns:r="http://schemas.openxmlformats.org/officeDocument/2006/relationships" r:blip="">
          <dgm:adjLst/>
        </dgm:shape>
        <dgm:presOf/>
        <dgm:constrLst/>
        <dgm:forEach name="Name15" ref="textRepeat"/>
      </dgm:layoutNode>
      <dgm:layoutNode name="textaccent1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"/>
      </dgm:layoutNode>
    </dgm:forEach>
    <dgm:forEach name="Name17" axis="ch" ptType="sibTrans" hideLastTrans="0" cnt="1">
      <dgm:layoutNode name="image1">
        <dgm:alg type="sp"/>
        <dgm:shape xmlns:r="http://schemas.openxmlformats.org/officeDocument/2006/relationships" r:blip="">
          <dgm:adjLst/>
        </dgm:shape>
        <dgm:presOf/>
        <dgm:constrLst/>
        <dgm:forEach name="Name18" ref="imageRepeat"/>
      </dgm:layoutNode>
      <dgm:layoutNode name="imageaccent1">
        <dgm:alg type="sp"/>
        <dgm:shape xmlns:r="http://schemas.openxmlformats.org/officeDocument/2006/relationships" r:blip="">
          <dgm:adjLst/>
        </dgm:shape>
        <dgm:presOf/>
        <dgm:constrLst/>
        <dgm:forEach name="Name19" ref="accentRepeat"/>
      </dgm:layoutNode>
    </dgm:forEach>
    <dgm:forEach name="Name20" axis="ch" ptType="node" st="2" cnt="1">
      <dgm:layoutNode name="text2">
        <dgm:alg type="sp"/>
        <dgm:shape xmlns:r="http://schemas.openxmlformats.org/officeDocument/2006/relationships" r:blip="">
          <dgm:adjLst/>
        </dgm:shape>
        <dgm:presOf/>
        <dgm:constrLst/>
        <dgm:forEach name="Name21" ref="textRepeat"/>
      </dgm:layoutNode>
      <dgm:layoutNode name="textaccent2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"/>
      </dgm:layoutNode>
    </dgm:forEach>
    <dgm:forEach name="Name23" axis="ch" ptType="sibTrans" hideLastTrans="0" st="2" cnt="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24" ref="imageRepeat"/>
      </dgm:layoutNode>
      <dgm:layoutNode name="imageaccent2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"/>
      </dgm:layoutNode>
    </dgm:forEach>
    <dgm:forEach name="Name26" axis="ch" ptType="node" st="3" cnt="1">
      <dgm:layoutNode name="text3">
        <dgm:alg type="sp"/>
        <dgm:shape xmlns:r="http://schemas.openxmlformats.org/officeDocument/2006/relationships" r:blip="">
          <dgm:adjLst/>
        </dgm:shape>
        <dgm:presOf/>
        <dgm:constrLst/>
        <dgm:forEach name="Name27" ref="textRepeat"/>
      </dgm:layoutNode>
      <dgm:layoutNode name="textaccent3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</dgm:forEach>
    <dgm:forEach name="Name29" axis="ch" ptType="sibTrans" hideLastTrans="0" st="3" cnt="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30" ref="imageRepeat"/>
      </dgm:layoutNode>
      <dgm:layoutNode name="imageaccent3">
        <dgm:alg type="sp"/>
        <dgm:shape xmlns:r="http://schemas.openxmlformats.org/officeDocument/2006/relationships" r:blip="">
          <dgm:adjLst/>
        </dgm:shape>
        <dgm:presOf/>
        <dgm:constrLst/>
        <dgm:forEach name="Name31" ref="accentRepeat"/>
      </dgm:layoutNode>
    </dgm:forEach>
    <dgm:forEach name="Name32" axis="ch" ptType="node" st="4" cnt="1">
      <dgm:layoutNode name="text4">
        <dgm:alg type="sp"/>
        <dgm:shape xmlns:r="http://schemas.openxmlformats.org/officeDocument/2006/relationships" r:blip="">
          <dgm:adjLst/>
        </dgm:shape>
        <dgm:presOf/>
        <dgm:constrLst/>
        <dgm:forEach name="Name33" ref="textRepeat"/>
      </dgm:layoutNode>
      <dgm:layoutNode name="textaccent4">
        <dgm:alg type="sp"/>
        <dgm:shape xmlns:r="http://schemas.openxmlformats.org/officeDocument/2006/relationships" r:blip="">
          <dgm:adjLst/>
        </dgm:shape>
        <dgm:presOf/>
        <dgm:constrLst/>
        <dgm:forEach name="Name34" ref="accentRepeat"/>
      </dgm:layoutNode>
    </dgm:forEach>
    <dgm:forEach name="Name35" axis="ch" ptType="sibTrans" hideLastTrans="0" st="4" cnt="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36" ref="imageRepeat"/>
      </dgm:layoutNode>
      <dgm:layoutNode name="imageaccent4">
        <dgm:alg type="sp"/>
        <dgm:shape xmlns:r="http://schemas.openxmlformats.org/officeDocument/2006/relationships" r:blip="">
          <dgm:adjLst/>
        </dgm:shape>
        <dgm:presOf/>
        <dgm:constrLst/>
        <dgm:forEach name="Name37" ref="accentRepeat"/>
      </dgm:layoutNode>
    </dgm:forEach>
    <dgm:forEach name="Name38" axis="ch" ptType="node" st="5" cnt="1">
      <dgm:layoutNode name="text5">
        <dgm:alg type="sp"/>
        <dgm:shape xmlns:r="http://schemas.openxmlformats.org/officeDocument/2006/relationships" r:blip="">
          <dgm:adjLst/>
        </dgm:shape>
        <dgm:presOf/>
        <dgm:constrLst/>
        <dgm:forEach name="Name39" ref="textRepeat"/>
      </dgm:layoutNode>
      <dgm:layoutNode name="text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</dgm:forEach>
    <dgm:forEach name="Name41" axis="ch" ptType="sibTrans" hideLastTrans="0" st="5" cnt="1">
      <dgm:layoutNode name="image5">
        <dgm:alg type="sp"/>
        <dgm:shape xmlns:r="http://schemas.openxmlformats.org/officeDocument/2006/relationships" r:blip="">
          <dgm:adjLst/>
        </dgm:shape>
        <dgm:presOf/>
        <dgm:constrLst/>
        <dgm:forEach name="Name42" ref="imageRepeat"/>
      </dgm:layoutNode>
      <dgm:layoutNode name="imageaccent5">
        <dgm:alg type="sp"/>
        <dgm:shape xmlns:r="http://schemas.openxmlformats.org/officeDocument/2006/relationships" r:blip="">
          <dgm:adjLst/>
        </dgm:shape>
        <dgm:presOf/>
        <dgm:constrLst/>
        <dgm:forEach name="Name43" ref="accentRepeat"/>
      </dgm:layoutNode>
    </dgm:forEach>
    <dgm:forEach name="Name44" axis="ch" ptType="node" st="6" cnt="1">
      <dgm:layoutNode name="text6">
        <dgm:alg type="sp"/>
        <dgm:shape xmlns:r="http://schemas.openxmlformats.org/officeDocument/2006/relationships" r:blip="">
          <dgm:adjLst/>
        </dgm:shape>
        <dgm:presOf/>
        <dgm:constrLst/>
        <dgm:forEach name="Name45" ref="textRepeat"/>
      </dgm:layoutNode>
      <dgm:layoutNode name="textaccent6">
        <dgm:alg type="sp"/>
        <dgm:shape xmlns:r="http://schemas.openxmlformats.org/officeDocument/2006/relationships" r:blip="">
          <dgm:adjLst/>
        </dgm:shape>
        <dgm:presOf/>
        <dgm:constrLst/>
        <dgm:forEach name="Name46" ref="accentRepeat"/>
      </dgm:layoutNode>
    </dgm:forEach>
    <dgm:forEach name="Name47" axis="ch" ptType="sibTrans" hideLastTrans="0" st="6" cnt="1">
      <dgm:layoutNode name="image6">
        <dgm:alg type="sp"/>
        <dgm:shape xmlns:r="http://schemas.openxmlformats.org/officeDocument/2006/relationships" r:blip="">
          <dgm:adjLst/>
        </dgm:shape>
        <dgm:presOf/>
        <dgm:constrLst/>
        <dgm:forEach name="Name48" ref="imageRepeat"/>
      </dgm:layoutNode>
      <dgm:layoutNode name="imageaccent6">
        <dgm:alg type="sp"/>
        <dgm:shape xmlns:r="http://schemas.openxmlformats.org/officeDocument/2006/relationships" r:blip="">
          <dgm:adjLst/>
        </dgm:shape>
        <dgm:presOf/>
        <dgm:constrLst/>
        <dgm:forEach name="Name49" ref="accentRepeat"/>
      </dgm:layoutNode>
    </dgm:forEach>
    <dgm:forEach name="Name50" axis="ch" ptType="node" st="7" cnt="1">
      <dgm:layoutNode name="text7">
        <dgm:alg type="sp"/>
        <dgm:shape xmlns:r="http://schemas.openxmlformats.org/officeDocument/2006/relationships" r:blip="">
          <dgm:adjLst/>
        </dgm:shape>
        <dgm:presOf/>
        <dgm:constrLst/>
        <dgm:forEach name="Name51" ref="textRepeat"/>
      </dgm:layoutNode>
      <dgm:layoutNode name="textaccent7">
        <dgm:alg type="sp"/>
        <dgm:shape xmlns:r="http://schemas.openxmlformats.org/officeDocument/2006/relationships" r:blip="">
          <dgm:adjLst/>
        </dgm:shape>
        <dgm:presOf/>
        <dgm:constrLst/>
        <dgm:forEach name="Name52" ref="accentRepeat"/>
      </dgm:layoutNode>
    </dgm:forEach>
    <dgm:forEach name="Name53" axis="ch" ptType="sibTrans" hideLastTrans="0" st="7" cnt="1">
      <dgm:layoutNode name="image7">
        <dgm:alg type="sp"/>
        <dgm:shape xmlns:r="http://schemas.openxmlformats.org/officeDocument/2006/relationships" r:blip="">
          <dgm:adjLst/>
        </dgm:shape>
        <dgm:presOf/>
        <dgm:constrLst/>
        <dgm:forEach name="Name54" ref="imageRepeat"/>
      </dgm:layoutNode>
      <dgm:layoutNode name="imageaccent7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</dgm:forEach>
    <dgm:forEach name="Name56" axis="ch" ptType="node" st="8" cnt="1">
      <dgm:layoutNode name="text8">
        <dgm:alg type="sp"/>
        <dgm:shape xmlns:r="http://schemas.openxmlformats.org/officeDocument/2006/relationships" r:blip="">
          <dgm:adjLst/>
        </dgm:shape>
        <dgm:presOf/>
        <dgm:constrLst/>
        <dgm:forEach name="Name57" ref="textRepeat"/>
      </dgm:layoutNode>
      <dgm:layoutNode name="textaccent8">
        <dgm:alg type="sp"/>
        <dgm:shape xmlns:r="http://schemas.openxmlformats.org/officeDocument/2006/relationships" r:blip="">
          <dgm:adjLst/>
        </dgm:shape>
        <dgm:presOf/>
        <dgm:constrLst/>
        <dgm:forEach name="Name58" ref="accentRepeat"/>
      </dgm:layoutNode>
    </dgm:forEach>
    <dgm:forEach name="Name59" axis="ch" ptType="sibTrans" hideLastTrans="0" st="8" cnt="1">
      <dgm:layoutNode name="image8">
        <dgm:alg type="sp"/>
        <dgm:shape xmlns:r="http://schemas.openxmlformats.org/officeDocument/2006/relationships" r:blip="">
          <dgm:adjLst/>
        </dgm:shape>
        <dgm:presOf/>
        <dgm:constrLst/>
        <dgm:forEach name="Name60" ref="imageRepeat"/>
      </dgm:layoutNode>
      <dgm:layoutNode name="imageaccent8">
        <dgm:alg type="sp"/>
        <dgm:shape xmlns:r="http://schemas.openxmlformats.org/officeDocument/2006/relationships" r:blip="">
          <dgm:adjLst/>
        </dgm:shape>
        <dgm:presOf/>
        <dgm:constrLst/>
        <dgm:forEach name="Name61" ref="accentRepeat"/>
      </dgm:layoutNode>
    </dgm:forEach>
    <dgm:forEach name="Name62" axis="ch" ptType="node" st="9" cnt="1">
      <dgm:layoutNode name="text9">
        <dgm:alg type="sp"/>
        <dgm:shape xmlns:r="http://schemas.openxmlformats.org/officeDocument/2006/relationships" r:blip="">
          <dgm:adjLst/>
        </dgm:shape>
        <dgm:presOf/>
        <dgm:constrLst/>
        <dgm:forEach name="Name63" ref="textRepeat"/>
      </dgm:layoutNode>
      <dgm:layoutNode name="textaccent9">
        <dgm:alg type="sp"/>
        <dgm:shape xmlns:r="http://schemas.openxmlformats.org/officeDocument/2006/relationships" r:blip="">
          <dgm:adjLst/>
        </dgm:shape>
        <dgm:presOf/>
        <dgm:constrLst/>
        <dgm:forEach name="Name64" ref="accentRepeat"/>
      </dgm:layoutNode>
    </dgm:forEach>
    <dgm:forEach name="Name65" axis="ch" ptType="sibTrans" hideLastTrans="0" st="9" cnt="1">
      <dgm:layoutNode name="image9">
        <dgm:alg type="sp"/>
        <dgm:shape xmlns:r="http://schemas.openxmlformats.org/officeDocument/2006/relationships" r:blip="">
          <dgm:adjLst/>
        </dgm:shape>
        <dgm:presOf/>
        <dgm:constrLst/>
        <dgm:forEach name="Name66" ref="imageRepeat"/>
      </dgm:layoutNode>
      <dgm:layoutNode name="imageaccent9">
        <dgm:alg type="sp"/>
        <dgm:shape xmlns:r="http://schemas.openxmlformats.org/officeDocument/2006/relationships" r:blip="">
          <dgm:adjLst/>
        </dgm:shape>
        <dgm:presOf/>
        <dgm:constrLst/>
        <dgm:forEach name="Name67" ref="accentRepeat"/>
      </dgm:layoutNode>
    </dgm:forEach>
    <dgm:forEach name="Name68" axis="ch" ptType="node" st="10" cnt="1">
      <dgm:layoutNode name="text10">
        <dgm:alg type="sp"/>
        <dgm:shape xmlns:r="http://schemas.openxmlformats.org/officeDocument/2006/relationships" r:blip="">
          <dgm:adjLst/>
        </dgm:shape>
        <dgm:presOf/>
        <dgm:constrLst/>
        <dgm:forEach name="Name69" ref="textRepeat"/>
      </dgm:layoutNode>
      <dgm:layoutNode name="textaccent10">
        <dgm:alg type="sp"/>
        <dgm:shape xmlns:r="http://schemas.openxmlformats.org/officeDocument/2006/relationships" r:blip="">
          <dgm:adjLst/>
        </dgm:shape>
        <dgm:presOf/>
        <dgm:constrLst/>
        <dgm:forEach name="Name70" ref="accentRepeat"/>
      </dgm:layoutNode>
    </dgm:forEach>
    <dgm:forEach name="Name71" axis="ch" ptType="sibTrans" hideLastTrans="0" st="10" cnt="1">
      <dgm:layoutNode name="image10">
        <dgm:alg type="sp"/>
        <dgm:shape xmlns:r="http://schemas.openxmlformats.org/officeDocument/2006/relationships" r:blip="">
          <dgm:adjLst/>
        </dgm:shape>
        <dgm:presOf/>
        <dgm:constrLst/>
        <dgm:forEach name="Name72" ref="imageRepeat"/>
      </dgm:layoutNode>
      <dgm:layoutNode name="imageaccent10">
        <dgm:alg type="sp"/>
        <dgm:shape xmlns:r="http://schemas.openxmlformats.org/officeDocument/2006/relationships" r:blip="">
          <dgm:adjLst/>
        </dgm:shape>
        <dgm:presOf/>
        <dgm:constrLst/>
        <dgm:forEach name="Name73" ref="accentRepeat"/>
      </dgm:layoutNode>
    </dgm:forEach>
    <dgm:forEach name="Name74" axis="ch" ptType="node" st="11" cnt="1">
      <dgm:layoutNode name="text11">
        <dgm:alg type="sp"/>
        <dgm:shape xmlns:r="http://schemas.openxmlformats.org/officeDocument/2006/relationships" r:blip="">
          <dgm:adjLst/>
        </dgm:shape>
        <dgm:presOf/>
        <dgm:constrLst/>
        <dgm:forEach name="Name75" ref="textRepeat"/>
      </dgm:layoutNode>
      <dgm:layoutNode name="textaccent1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</dgm:forEach>
    <dgm:forEach name="Name77" axis="ch" ptType="sibTrans" hideLastTrans="0" st="11" cnt="1">
      <dgm:layoutNode name="image11">
        <dgm:alg type="sp"/>
        <dgm:shape xmlns:r="http://schemas.openxmlformats.org/officeDocument/2006/relationships" r:blip="">
          <dgm:adjLst/>
        </dgm:shape>
        <dgm:presOf/>
        <dgm:constrLst/>
        <dgm:forEach name="Name78" ref="imageRepeat"/>
      </dgm:layoutNode>
      <dgm:layoutNode name="imageaccent11">
        <dgm:alg type="sp"/>
        <dgm:shape xmlns:r="http://schemas.openxmlformats.org/officeDocument/2006/relationships" r:blip="">
          <dgm:adjLst/>
        </dgm:shape>
        <dgm:presOf/>
        <dgm:constrLst/>
        <dgm:forEach name="Name79" ref="accentRepeat"/>
      </dgm:layoutNode>
    </dgm:forEach>
    <dgm:forEach name="Name80" axis="ch" ptType="node" st="12" cnt="1">
      <dgm:layoutNode name="text12">
        <dgm:alg type="sp"/>
        <dgm:shape xmlns:r="http://schemas.openxmlformats.org/officeDocument/2006/relationships" r:blip="">
          <dgm:adjLst/>
        </dgm:shape>
        <dgm:presOf/>
        <dgm:constrLst/>
        <dgm:forEach name="Name81" ref="textRepeat"/>
      </dgm:layoutNode>
      <dgm:layoutNode name="textaccent12">
        <dgm:alg type="sp"/>
        <dgm:shape xmlns:r="http://schemas.openxmlformats.org/officeDocument/2006/relationships" r:blip="">
          <dgm:adjLst/>
        </dgm:shape>
        <dgm:presOf/>
        <dgm:constrLst/>
        <dgm:forEach name="Name82" ref="accentRepeat"/>
      </dgm:layoutNode>
    </dgm:forEach>
    <dgm:forEach name="Name83" axis="ch" ptType="sibTrans" hideLastTrans="0" st="12" cnt="1">
      <dgm:layoutNode name="image12">
        <dgm:alg type="sp"/>
        <dgm:shape xmlns:r="http://schemas.openxmlformats.org/officeDocument/2006/relationships" r:blip="">
          <dgm:adjLst/>
        </dgm:shape>
        <dgm:presOf/>
        <dgm:constrLst/>
        <dgm:forEach name="Name84" ref="imageRepeat"/>
      </dgm:layoutNode>
      <dgm:layoutNode name="imageaccent12">
        <dgm:alg type="sp"/>
        <dgm:shape xmlns:r="http://schemas.openxmlformats.org/officeDocument/2006/relationships" r:blip="">
          <dgm:adjLst/>
        </dgm:shape>
        <dgm:presOf/>
        <dgm:constrLst/>
        <dgm:forEach name="Name85" ref="accentRepeat"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1/layout/HexagonRadial">
  <dgm:title val="六边形射线"/>
  <dgm:desc val="用于显示与中心观点或主题相关的顺序流程。限制为六个级别 2 形状。非常适合于少量文本。不使用的文本不出现，但是在切换版式后仍然可用。"/>
  <dgm:catLst>
    <dgm:cat type="cycle" pri="8500"/>
    <dgm:cat type="officeonline" pri="9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l" for="ch" forName="Accent1" refType="w" fact="0.168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l" for="ch" forName="Parent" refType="w" fact="0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6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2" refType="w" fact="0.6413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Parent" refType="w" fact="0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l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7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3" refType="w" fact="0.4573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l" for="ch" forName="Accent2" refType="w" fact="0.6413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3" refType="w" fact="0.0554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l" for="ch" forName="Parent" refType="w" fact="0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l" for="ch" forName="Child2" refType="w" fact="0.5073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8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4" refType="w" fact="0.4573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l" for="ch" forName="Accent3" refType="w" fact="0.6413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l" for="ch" forName="Accent2" refType="w" fact="0.376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0554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l" for="ch" forName="Parent" refType="w" fact="0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l" for="ch" forName="Child2" refType="w" fact="0.5073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l" for="ch" forName="Child3" refType="w" fact="0.5073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l" for="ch" forName="Child1" refType="w" fact="0.0554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9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0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l" for="ch" forName="Accent6" refType="w" fact="0.0934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6" refType="w" fact="0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if>
      <dgm:else name="Name11">
        <dgm:choose name="Name12">
          <dgm:if name="Name13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4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r" for="ch" forName="Accent1" refType="w" fact="0.831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r" for="ch" forName="Parent" refType="w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15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2" refType="w" fact="0.3587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Parent" refType="w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r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16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3" refType="w" fact="0.5427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r" for="ch" forName="Accent2" refType="w" fact="0.3587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3" refType="w" fact="0.9446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r" for="ch" forName="Parent" refType="w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r" for="ch" forName="Child2" refType="w" fact="0.4927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17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4" refType="w" fact="0.5427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r" for="ch" forName="Accent3" refType="w" fact="0.3587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r" for="ch" forName="Accent2" refType="w" fact="0.623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9446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r" for="ch" forName="Parent" refType="w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r" for="ch" forName="Child2" refType="w" fact="0.4927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r" for="ch" forName="Child3" refType="w" fact="0.4927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r" for="ch" forName="Child1" refType="w" fact="0.9446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18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9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r" for="ch" forName="Accent6" refType="w" fact="0.9066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6" refType="w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else>
    </dgm:choose>
    <dgm:forEach name="wrapper" axis="self" ptType="parTrans">
      <dgm:forEach name="accentRepeat" axis="self">
        <dgm:layoutNode name="Accent" styleLbl="bgShp">
          <dgm:alg type="sp"/>
          <dgm:shape xmlns:r="http://schemas.openxmlformats.org/officeDocument/2006/relationships" type="hexagon" r:blip="" zOrderOff="-2">
            <dgm:adjLst>
              <dgm:adj idx="1" val="0.289"/>
              <dgm:adj idx="2" val="1.1547"/>
            </dgm:adjLst>
          </dgm:shape>
          <dgm:presOf/>
        </dgm:layoutNode>
      </dgm:forEach>
    </dgm:forEach>
    <dgm:forEach name="Name20" axis="ch" ptType="node" cnt="1">
      <dgm:layoutNode name="Parent" styleLbl="node0">
        <dgm:varLst>
          <dgm:chMax val="6"/>
          <dgm:chPref val="6"/>
        </dgm:varLst>
        <dgm:alg type="tx"/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 ch" ptType="node node" st="1 1" cnt="1 1">
      <dgm:layoutNode name="Accent1">
        <dgm:alg type="sp"/>
        <dgm:shape xmlns:r="http://schemas.openxmlformats.org/officeDocument/2006/relationships" r:blip="" zOrderOff="-2">
          <dgm:adjLst/>
        </dgm:shape>
        <dgm:presOf/>
        <dgm:constrLst/>
        <dgm:forEach name="Name22" ref="accentRepeat"/>
      </dgm:layoutNode>
      <dgm:layoutNode name="Child1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 ch" ptType="node node" st="1 2" cnt="1 1">
      <dgm:layoutNode name="Accent2">
        <dgm:alg type="sp"/>
        <dgm:shape xmlns:r="http://schemas.openxmlformats.org/officeDocument/2006/relationships" r:blip="" zOrderOff="-2">
          <dgm:adjLst/>
        </dgm:shape>
        <dgm:presOf/>
        <dgm:constrLst/>
        <dgm:forEach name="Name24" ref="accentRepeat"/>
      </dgm:layoutNode>
      <dgm:layoutNode name="Child2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 ch" ptType="node node" st="1 3" cnt="1 1">
      <dgm:layoutNode name="Accent3">
        <dgm:alg type="sp"/>
        <dgm:shape xmlns:r="http://schemas.openxmlformats.org/officeDocument/2006/relationships" r:blip="" zOrderOff="-2">
          <dgm:adjLst/>
        </dgm:shape>
        <dgm:presOf/>
        <dgm:constrLst/>
        <dgm:forEach name="Name26" ref="accentRepeat"/>
      </dgm:layoutNode>
      <dgm:layoutNode name="Child3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 ch" ptType="node node" st="1 4" cnt="1 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  <dgm:layoutNode name="Child4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9" axis="ch ch" ptType="node node" st="1 5" cnt="1 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5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1" axis="ch ch" ptType="node node" st="1 6" cnt="1 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32" ref="accentRepeat"/>
      </dgm:layoutNode>
      <dgm:layoutNode name="Child6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HexagonCluster">
  <dgm:title val=""/>
  <dgm:desc val=""/>
  <dgm:catLst>
    <dgm:cat type="picture" pri="21000"/>
    <dgm:cat type="relationship" pri="3200"/>
    <dgm:cat type="pictureconvert" pri="2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21"/>
      <dgm:chPref val="21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3871"/>
        </dgm:alg>
        <dgm:constrLst>
          <dgm:constr type="primFontSz" for="des" ptType="node" op="equ" val="65"/>
          <dgm:constr type="l" for="ch" forName="text1" refType="w" fact="0.4525"/>
          <dgm:constr type="t" for="ch" forName="text1" refType="h" fact="0.346"/>
          <dgm:constr type="w" for="ch" forName="text1" refType="w" fact="0.5475"/>
          <dgm:constr type="h" for="ch" forName="text1" refType="h" fact="0.654"/>
          <dgm:constr type="l" for="ch" forName="textaccent1" refType="w" fact="0.4652"/>
          <dgm:constr type="t" for="ch" forName="textaccent1" refType="h" fact="0.6348"/>
          <dgm:constr type="w" for="ch" forName="textaccent1" refType="w" fact="0.0639"/>
          <dgm:constr type="h" for="ch" forName="textaccent1" refType="h" fact="0.0765"/>
          <dgm:constr type="l" for="ch" forName="image1" refType="w" fact="0"/>
          <dgm:constr type="t" for="ch" forName="image1" refType="h" fact="0"/>
          <dgm:constr type="w" for="ch" forName="image1" refType="w" fact="0.5468"/>
          <dgm:constr type="h" for="ch" forName="image1" refType="h" fact="0.6538"/>
          <dgm:constr type="l" for="ch" forName="imageaccent1" refType="w" fact="0.3702"/>
          <dgm:constr type="t" for="ch" forName="imageaccent1" refType="h" fact="0.5633"/>
          <dgm:constr type="w" for="ch" forName="imageaccent1" refType="w" fact="0.0639"/>
          <dgm:constr type="h" for="ch" forName="imageaccent1" refType="h" fact="0.0765"/>
        </dgm:constrLst>
      </dgm:if>
      <dgm:if name="Name3" axis="ch" ptType="node" func="cnt" op="equ" val="2">
        <dgm:alg type="composite">
          <dgm:param type="ar" val="2.6443"/>
        </dgm:alg>
        <dgm:constrLst>
          <dgm:constr type="primFontSz" for="des" ptType="node" op="equ" val="65"/>
          <dgm:constr type="l" for="ch" forName="text1" refType="w" fact="0.2383"/>
          <dgm:constr type="t" for="ch" forName="text1" refType="h" fact="0.3501"/>
          <dgm:constr type="w" for="ch" forName="text1" refType="w" fact="0.285"/>
          <dgm:constr type="h" for="ch" forName="text1" refType="h" fact="0.6499"/>
          <dgm:constr type="l" for="ch" forName="textaccent1" refType="w" fact="0.2472"/>
          <dgm:constr type="t" for="ch" forName="textaccent1" refType="h" fact="0.6371"/>
          <dgm:constr type="w" for="ch" forName="textaccent1" refType="w" fact="0.0333"/>
          <dgm:constr type="h" for="ch" forName="textaccent1" refType="h" fact="0.076"/>
          <dgm:constr type="l" for="ch" forName="image1" refType="w" fact="0"/>
          <dgm:constr type="t" for="ch" forName="image1" refType="h" fact="0"/>
          <dgm:constr type="w" for="ch" forName="image1" refType="w" fact="0.285"/>
          <dgm:constr type="h" for="ch" forName="image1" refType="h" fact="0.6499"/>
          <dgm:constr type="l" for="ch" forName="imageaccent1" refType="w" fact="0.1942"/>
          <dgm:constr type="t" for="ch" forName="imageaccent1" refType="h" fact="0.5602"/>
          <dgm:constr type="w" for="ch" forName="imageaccent1" refType="w" fact="0.0333"/>
          <dgm:constr type="h" for="ch" forName="imageaccent1" refType="h" fact="0.076"/>
          <dgm:constr type="l" for="ch" forName="text2" refType="w" fact="0.4767"/>
          <dgm:constr type="t" for="ch" forName="text2" refType="h" fact="0"/>
          <dgm:constr type="w" for="ch" forName="text2" refType="w" fact="0.285"/>
          <dgm:constr type="h" for="ch" forName="text2" refType="h" fact="0.6499"/>
          <dgm:constr type="l" for="ch" forName="textaccent2" refType="w" fact="0.6709"/>
          <dgm:constr type="t" for="ch" forName="textaccent2" refType="h" fact="0.5602"/>
          <dgm:constr type="w" for="ch" forName="textaccent2" refType="w" fact="0.0333"/>
          <dgm:constr type="h" for="ch" forName="textaccent2" refType="h" fact="0.076"/>
          <dgm:constr type="l" for="ch" forName="image2" refType="w" fact="0.715"/>
          <dgm:constr type="t" for="ch" forName="image2" refType="h" fact="0.3501"/>
          <dgm:constr type="w" for="ch" forName="image2" refType="w" fact="0.285"/>
          <dgm:constr type="h" for="ch" forName="image2" refType="h" fact="0.6499"/>
          <dgm:constr type="l" for="ch" forName="imageaccent2" refType="w" fact="0.7239"/>
          <dgm:constr type="t" for="ch" forName="imageaccent2" refType="h" fact="0.6371"/>
          <dgm:constr type="w" for="ch" forName="imageaccent2" refType="w" fact="0.0333"/>
          <dgm:constr type="h" for="ch" forName="imageaccent2" refType="h" fact="0.076"/>
        </dgm:constrLst>
      </dgm:if>
      <dgm:if name="Name4" axis="ch" ptType="node" func="cnt" op="equ" val="3">
        <dgm:alg type="composite">
          <dgm:param type="ar" val="1.5623"/>
        </dgm:alg>
        <dgm:constrLst>
          <dgm:constr type="primFontSz" for="des" ptType="node" op="equ" val="65"/>
          <dgm:constr type="l" for="ch" forName="text1" refType="w" fact="0.2402"/>
          <dgm:constr type="t" for="ch" forName="text1" refType="h" fact="0.6215"/>
          <dgm:constr type="w" for="ch" forName="text1" refType="w" fact="0.281"/>
          <dgm:constr type="h" for="ch" forName="text1" refType="h" fact="0.3785"/>
          <dgm:constr type="l" for="ch" forName="textaccent1" refType="w" fact="0.2475"/>
          <dgm:constr type="t" for="ch" forName="textaccent1" refType="h" fact="0.7886"/>
          <dgm:constr type="w" for="ch" forName="textaccent1" refType="w" fact="0.0329"/>
          <dgm:constr type="h" for="ch" forName="textaccent1" refType="h" fact="0.0443"/>
          <dgm:constr type="l" for="ch" forName="image1" refType="w" fact="0"/>
          <dgm:constr type="t" for="ch" forName="image1" refType="h" fact="0.4182"/>
          <dgm:constr type="w" for="ch" forName="image1" refType="w" fact="0.281"/>
          <dgm:constr type="h" for="ch" forName="image1" refType="h" fact="0.3785"/>
          <dgm:constr type="l" for="ch" forName="imageaccent1" refType="w" fact="0.1913"/>
          <dgm:constr type="t" for="ch" forName="imageaccent1" refType="h" fact="0.7467"/>
          <dgm:constr type="w" for="ch" forName="imageaccent1" refType="w" fact="0.0329"/>
          <dgm:constr type="h" for="ch" forName="imageaccent1" refType="h" fact="0.0443"/>
          <dgm:constr type="l" for="ch" forName="text2" refType="w" fact="0.4796"/>
          <dgm:constr type="t" for="ch" forName="text2" refType="h" fact="0.4137"/>
          <dgm:constr type="w" for="ch" forName="text2" refType="w" fact="0.281"/>
          <dgm:constr type="h" for="ch" forName="text2" refType="h" fact="0.3785"/>
          <dgm:constr type="l" for="ch" forName="textaccent2" refType="w" fact="0.6717"/>
          <dgm:constr type="t" for="ch" forName="textaccent2" refType="h" fact="0.7418"/>
          <dgm:constr type="w" for="ch" forName="textaccent2" refType="w" fact="0.0329"/>
          <dgm:constr type="h" for="ch" forName="textaccent2" refType="h" fact="0.0443"/>
          <dgm:constr type="l" for="ch" forName="image2" refType="w" fact="0.719"/>
          <dgm:constr type="t" for="ch" forName="image2" refType="h" fact="0.6215"/>
          <dgm:constr type="w" for="ch" forName="image2" refType="w" fact="0.281"/>
          <dgm:constr type="h" for="ch" forName="image2" refType="h" fact="0.3785"/>
          <dgm:constr type="l" for="ch" forName="imageaccent2" refType="w" fact="0.7263"/>
          <dgm:constr type="t" for="ch" forName="imageaccent2" refType="h" fact="0.7886"/>
          <dgm:constr type="w" for="ch" forName="imageaccent2" refType="w" fact="0.0329"/>
          <dgm:constr type="h" for="ch" forName="imageaccent2" refType="h" fact="0.0443"/>
          <dgm:constr type="l" for="ch" forName="text3" refType="w" fact="0.2402"/>
          <dgm:constr type="t" for="ch" forName="text3" refType="h" fact="0.2068"/>
          <dgm:constr type="w" for="ch" forName="text3" refType="w" fact="0.281"/>
          <dgm:constr type="h" for="ch" forName="text3" refType="h" fact="0.3785"/>
          <dgm:constr type="l" for="ch" forName="textaccent3" refType="w" fact="0.4307"/>
          <dgm:constr type="t" for="ch" forName="textaccent3" refType="h" fact="0.215"/>
          <dgm:constr type="w" for="ch" forName="textaccent3" refType="w" fact="0.0329"/>
          <dgm:constr type="h" for="ch" forName="textaccent3" refType="h" fact="0.0443"/>
          <dgm:constr type="l" for="ch" forName="image3" refType="w" fact="0.4796"/>
          <dgm:constr type="t" for="ch" forName="image3" refType="h" fact="0"/>
          <dgm:constr type="w" for="ch" forName="image3" refType="w" fact="0.281"/>
          <dgm:constr type="h" for="ch" forName="image3" refType="h" fact="0.3785"/>
          <dgm:constr type="l" for="ch" forName="imageaccent3" refType="w" fact="0.4879"/>
          <dgm:constr type="t" for="ch" forName="imageaccent3" refType="h" fact="0.1662"/>
          <dgm:constr type="w" for="ch" forName="imageaccent3" refType="w" fact="0.0329"/>
          <dgm:constr type="h" for="ch" forName="imageaccent3" refType="h" fact="0.0443"/>
        </dgm:constrLst>
      </dgm:if>
      <dgm:if name="Name5" axis="ch" ptType="node" func="cnt" op="equ" val="4">
        <dgm:alg type="composite">
          <dgm:param type="ar" val="1.943"/>
        </dgm:alg>
        <dgm:constrLst>
          <dgm:constr type="primFontSz" for="des" ptType="node" op="equ" val="65"/>
          <dgm:constr type="l" for="ch" forName="image2" refType="w" fact="0.5787"/>
          <dgm:constr type="t" for="ch" forName="image2" refType="h" fact="0.6208"/>
          <dgm:constr type="w" for="ch" forName="image2" refType="w" fact="0.227"/>
          <dgm:constr type="h" for="ch" forName="image2" refType="h" fact="0.3786"/>
          <dgm:constr type="l" for="ch" forName="text4" refType="w" fact="0.5787"/>
          <dgm:constr type="t" for="ch" forName="text4" refType="h" fact="0.2081"/>
          <dgm:constr type="w" for="ch" forName="text4" refType="w" fact="0.227"/>
          <dgm:constr type="h" for="ch" forName="text4" refType="h" fact="0.3786"/>
          <dgm:constr type="l" for="ch" forName="text2" refType="w" fact="0.3852"/>
          <dgm:constr type="t" for="ch" forName="text2" refType="h" fact="0.4127"/>
          <dgm:constr type="w" for="ch" forName="text2" refType="w" fact="0.227"/>
          <dgm:constr type="h" for="ch" forName="text2" refType="h" fact="0.3786"/>
          <dgm:constr type="l" for="ch" forName="image3" refType="w" fact="0.3852"/>
          <dgm:constr type="t" for="ch" forName="image3" refType="h" fact="0"/>
          <dgm:constr type="w" for="ch" forName="image3" refType="w" fact="0.227"/>
          <dgm:constr type="h" for="ch" forName="image3" refType="h" fact="0.3786"/>
          <dgm:constr type="l" for="ch" forName="text1" refType="w" fact="0.1927"/>
          <dgm:constr type="t" for="ch" forName="text1" refType="h" fact="0.6214"/>
          <dgm:constr type="w" for="ch" forName="text1" refType="w" fact="0.227"/>
          <dgm:constr type="h" for="ch" forName="text1" refType="h" fact="0.3786"/>
          <dgm:constr type="l" for="ch" forName="textaccent1" refType="w" fact="0.1998"/>
          <dgm:constr type="t" for="ch" forName="textaccent1" refType="h" fact="0.7887"/>
          <dgm:constr type="w" for="ch" forName="textaccent1" refType="w" fact="0.0265"/>
          <dgm:constr type="h" for="ch" forName="textaccent1" refType="h" fact="0.0444"/>
          <dgm:constr type="l" for="ch" forName="image1" refType="w" fact="0"/>
          <dgm:constr type="t" for="ch" forName="image1" refType="h" fact="0.4156"/>
          <dgm:constr type="w" for="ch" forName="image1" refType="w" fact="0.227"/>
          <dgm:constr type="h" for="ch" forName="image1" refType="h" fact="0.3786"/>
          <dgm:constr type="l" for="ch" forName="imageaccent1" refType="w" fact="0.1537"/>
          <dgm:constr type="t" for="ch" forName="imageaccent1" refType="h" fact="0.7417"/>
          <dgm:constr type="w" for="ch" forName="imageaccent1" refType="w" fact="0.0265"/>
          <dgm:constr type="h" for="ch" forName="imageaccent1" refType="h" fact="0.0444"/>
          <dgm:constr type="l" for="ch" forName="textaccent2" refType="w" fact="0.5407"/>
          <dgm:constr type="t" for="ch" forName="textaccent2" refType="h" fact="0.7384"/>
          <dgm:constr type="w" for="ch" forName="textaccent2" refType="w" fact="0.0265"/>
          <dgm:constr type="h" for="ch" forName="textaccent2" refType="h" fact="0.0444"/>
          <dgm:constr type="l" for="ch" forName="imageaccent2" refType="w" fact="0.5839"/>
          <dgm:constr type="t" for="ch" forName="imageaccent2" refType="h" fact="0.7904"/>
          <dgm:constr type="w" for="ch" forName="imageaccent2" refType="w" fact="0.0265"/>
          <dgm:constr type="h" for="ch" forName="imageaccent2" refType="h" fact="0.0444"/>
          <dgm:constr type="l" for="ch" forName="text3" refType="w" fact="0.1927"/>
          <dgm:constr type="t" for="ch" forName="text3" refType="h" fact="0.2087"/>
          <dgm:constr type="w" for="ch" forName="text3" refType="w" fact="0.227"/>
          <dgm:constr type="h" for="ch" forName="text3" refType="h" fact="0.3786"/>
          <dgm:constr type="l" for="ch" forName="textaccent3" refType="w" fact="0.3472"/>
          <dgm:constr type="t" for="ch" forName="textaccent3" refType="h" fact="0.2165"/>
          <dgm:constr type="w" for="ch" forName="textaccent3" refType="w" fact="0.0265"/>
          <dgm:constr type="h" for="ch" forName="textaccent3" refType="h" fact="0.0444"/>
          <dgm:constr type="l" for="ch" forName="imageaccent3" refType="w" fact="0.3904"/>
          <dgm:constr type="t" for="ch" forName="imageaccent3" refType="h" fact="0.1678"/>
          <dgm:constr type="w" for="ch" forName="imageaccent3" refType="w" fact="0.0265"/>
          <dgm:constr type="h" for="ch" forName="imageaccent3" refType="h" fact="0.0444"/>
          <dgm:constr type="l" for="ch" forName="textaccent4" refType="w" fact="0.7739"/>
          <dgm:constr type="t" for="ch" forName="textaccent4" refType="h" fact="0.3752"/>
          <dgm:constr type="w" for="ch" forName="textaccent4" refType="w" fact="0.0265"/>
          <dgm:constr type="h" for="ch" forName="textaccent4" refType="h" fact="0.0444"/>
          <dgm:constr type="l" for="ch" forName="image4" refType="w" fact="0.773"/>
          <dgm:constr type="t" for="ch" forName="image4" refType="h" fact="0.4162"/>
          <dgm:constr type="w" for="ch" forName="image4" refType="w" fact="0.227"/>
          <dgm:constr type="h" for="ch" forName="image4" refType="h" fact="0.3786"/>
          <dgm:constr type="l" for="ch" forName="imageaccent4" refType="w" fact="0.8188"/>
          <dgm:constr type="t" for="ch" forName="imageaccent4" refType="h" fact="0.4229"/>
          <dgm:constr type="w" for="ch" forName="imageaccent4" refType="w" fact="0.0265"/>
          <dgm:constr type="h" for="ch" forName="imageaccent4" refType="h" fact="0.0444"/>
        </dgm:constrLst>
      </dgm:if>
      <dgm:if name="Name6" axis="ch" ptType="node" func="cnt" op="equ" val="5">
        <dgm:alg type="composite">
          <dgm:param type="ar" val="2.3203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4193"/>
          <dgm:constr type="w" for="ch" forName="image4" refType="w" fact="0.1886"/>
          <dgm:constr type="h" for="ch" forName="image4" refType="h" fact="0.3757"/>
          <dgm:constr type="l" for="ch" forName="text5" refType="w" fact="0.6491"/>
          <dgm:constr type="t" for="ch" forName="text5" refType="h" fact="0.004"/>
          <dgm:constr type="w" for="ch" forName="text5" refType="w" fact="0.1886"/>
          <dgm:constr type="h" for="ch" forName="text5" refType="h" fact="0.3757"/>
          <dgm:constr type="l" for="ch" forName="image5" refType="w" fact="0.8114"/>
          <dgm:constr type="t" for="ch" forName="image5" refType="h" fact="0.2136"/>
          <dgm:constr type="w" for="ch" forName="image5" refType="w" fact="0.1886"/>
          <dgm:constr type="h" for="ch" forName="image5" refType="h" fact="0.3757"/>
          <dgm:constr type="l" for="ch" forName="image2" refType="w" fact="0.4868"/>
          <dgm:constr type="t" for="ch" forName="image2" refType="h" fact="0.6235"/>
          <dgm:constr type="w" for="ch" forName="image2" refType="w" fact="0.1886"/>
          <dgm:constr type="h" for="ch" forName="image2" refType="h" fact="0.3757"/>
          <dgm:constr type="l" for="ch" forName="text4" refType="w" fact="0.4868"/>
          <dgm:constr type="t" for="ch" forName="text4" refType="h" fact="0.2081"/>
          <dgm:constr type="w" for="ch" forName="text4" refType="w" fact="0.1886"/>
          <dgm:constr type="h" for="ch" forName="text4" refType="h" fact="0.3757"/>
          <dgm:constr type="l" for="ch" forName="text2" refType="w" fact="0.3246"/>
          <dgm:constr type="t" for="ch" forName="text2" refType="h" fact="0.4154"/>
          <dgm:constr type="w" for="ch" forName="text2" refType="w" fact="0.1886"/>
          <dgm:constr type="h" for="ch" forName="text2" refType="h" fact="0.3757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757"/>
          <dgm:constr type="l" for="ch" forName="text1" refType="w" fact="0.1623"/>
          <dgm:constr type="t" for="ch" forName="text1" refType="h" fact="0.6243"/>
          <dgm:constr type="w" for="ch" forName="text1" refType="w" fact="0.1886"/>
          <dgm:constr type="h" for="ch" forName="text1" refType="h" fact="0.3757"/>
          <dgm:constr type="l" for="ch" forName="text3" refType="w" fact="0.1623"/>
          <dgm:constr type="t" for="ch" forName="text3" refType="h" fact="0.2089"/>
          <dgm:constr type="w" for="ch" forName="text3" refType="w" fact="0.1886"/>
          <dgm:constr type="h" for="ch" forName="text3" refType="h" fact="0.3757"/>
          <dgm:constr type="l" for="ch" forName="textaccent1" refType="w" fact="0.1668"/>
          <dgm:constr type="t" for="ch" forName="textaccent1" refType="h" fact="0.7923"/>
          <dgm:constr type="w" for="ch" forName="textaccent1" refType="w" fact="0.022"/>
          <dgm:constr type="h" for="ch" forName="textaccent1" refType="h" fact="0.044"/>
          <dgm:constr type="l" for="ch" forName="image1" refType="w" fact="0"/>
          <dgm:constr type="t" for="ch" forName="image1" refType="h" fact="0.4166"/>
          <dgm:constr type="w" for="ch" forName="image1" refType="w" fact="0.1886"/>
          <dgm:constr type="h" for="ch" forName="image1" refType="h" fact="0.3757"/>
          <dgm:constr type="l" for="ch" forName="imageaccent1" refType="w" fact="0.1292"/>
          <dgm:constr type="t" for="ch" forName="imageaccent1" refType="h" fact="0.7424"/>
          <dgm:constr type="w" for="ch" forName="imageaccent1" refType="w" fact="0.022"/>
          <dgm:constr type="h" for="ch" forName="imageaccent1" refType="h" fact="0.044"/>
          <dgm:constr type="l" for="ch" forName="textaccent2" refType="w" fact="0.4544"/>
          <dgm:constr type="t" for="ch" forName="textaccent2" refType="h" fact="0.7404"/>
          <dgm:constr type="w" for="ch" forName="textaccent2" refType="w" fact="0.022"/>
          <dgm:constr type="h" for="ch" forName="textaccent2" refType="h" fact="0.044"/>
          <dgm:constr type="l" for="ch" forName="imageaccent2" refType="w" fact="0.4914"/>
          <dgm:constr type="t" for="ch" forName="imageaccent2" refType="h" fact="0.7907"/>
          <dgm:constr type="w" for="ch" forName="imageaccent2" refType="w" fact="0.022"/>
          <dgm:constr type="h" for="ch" forName="imageaccent2" refType="h" fact="0.044"/>
          <dgm:constr type="l" for="ch" forName="textaccent3" refType="w" fact="0.2915"/>
          <dgm:constr type="t" for="ch" forName="textaccent3" refType="h" fact="0.216"/>
          <dgm:constr type="w" for="ch" forName="textaccent3" refType="w" fact="0.022"/>
          <dgm:constr type="h" for="ch" forName="textaccent3" refType="h" fact="0.044"/>
          <dgm:constr type="l" for="ch" forName="imageaccent3" refType="w" fact="0.3299"/>
          <dgm:constr type="t" for="ch" forName="imageaccent3" refType="h" fact="0.1665"/>
          <dgm:constr type="w" for="ch" forName="imageaccent3" refType="w" fact="0.022"/>
          <dgm:constr type="h" for="ch" forName="imageaccent3" refType="h" fact="0.044"/>
          <dgm:constr type="l" for="ch" forName="textaccent4" refType="w" fact="0.65"/>
          <dgm:constr type="t" for="ch" forName="textaccent4" refType="h" fact="0.3746"/>
          <dgm:constr type="w" for="ch" forName="textaccent4" refType="w" fact="0.022"/>
          <dgm:constr type="h" for="ch" forName="textaccent4" refType="h" fact="0.044"/>
          <dgm:constr type="l" for="ch" forName="imageaccent4" refType="w" fact="0.6859"/>
          <dgm:constr type="t" for="ch" forName="imageaccent4" refType="h" fact="0.4261"/>
          <dgm:constr type="w" for="ch" forName="imageaccent4" refType="w" fact="0.022"/>
          <dgm:constr type="h" for="ch" forName="imageaccent4" refType="h" fact="0.044"/>
          <dgm:constr type="l" for="ch" forName="textaccent5" refType="w" fact="0.8123"/>
          <dgm:constr type="t" for="ch" forName="textaccent5" refType="h" fact="0.1724"/>
          <dgm:constr type="w" for="ch" forName="textaccent5" refType="w" fact="0.022"/>
          <dgm:constr type="h" for="ch" forName="textaccent5" refType="h" fact="0.044"/>
          <dgm:constr type="l" for="ch" forName="imageaccent5" refType="w" fact="0.849"/>
          <dgm:constr type="t" for="ch" forName="imageaccent5" refType="h" fact="0.222"/>
          <dgm:constr type="w" for="ch" forName="imageaccent5" refType="w" fact="0.022"/>
          <dgm:constr type="h" for="ch" forName="imageaccent5" refType="h" fact="0.044"/>
        </dgm:constrLst>
      </dgm:if>
      <dgm:if name="Name7" axis="ch" ptType="node" func="cnt" op="equ" val="6">
        <dgm:alg type="composite">
          <dgm:param type="ar" val="1.9179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3466"/>
          <dgm:constr type="w" for="ch" forName="image4" refType="w" fact="0.1886"/>
          <dgm:constr type="h" for="ch" forName="image4" refType="h" fact="0.3106"/>
          <dgm:constr type="l" for="ch" forName="text5" refType="w" fact="0.6491"/>
          <dgm:constr type="t" for="ch" forName="text5" refType="h" fact="0.0033"/>
          <dgm:constr type="w" for="ch" forName="text5" refType="w" fact="0.1886"/>
          <dgm:constr type="h" for="ch" forName="text5" refType="h" fact="0.3106"/>
          <dgm:constr type="l" for="ch" forName="image5" refType="w" fact="0.8114"/>
          <dgm:constr type="t" for="ch" forName="image5" refType="h" fact="0.1766"/>
          <dgm:constr type="w" for="ch" forName="image5" refType="w" fact="0.1886"/>
          <dgm:constr type="h" for="ch" forName="image5" refType="h" fact="0.3106"/>
          <dgm:constr type="l" for="ch" forName="image2" refType="w" fact="0.4868"/>
          <dgm:constr type="t" for="ch" forName="image2" refType="h" fact="0.5154"/>
          <dgm:constr type="w" for="ch" forName="image2" refType="w" fact="0.1886"/>
          <dgm:constr type="h" for="ch" forName="image2" refType="h" fact="0.3106"/>
          <dgm:constr type="l" for="ch" forName="text4" refType="w" fact="0.4868"/>
          <dgm:constr type="t" for="ch" forName="text4" refType="h" fact="0.172"/>
          <dgm:constr type="w" for="ch" forName="text4" refType="w" fact="0.1886"/>
          <dgm:constr type="h" for="ch" forName="text4" refType="h" fact="0.3106"/>
          <dgm:constr type="l" for="ch" forName="text2" refType="w" fact="0.3246"/>
          <dgm:constr type="t" for="ch" forName="text2" refType="h" fact="0.3434"/>
          <dgm:constr type="w" for="ch" forName="text2" refType="w" fact="0.1886"/>
          <dgm:constr type="h" for="ch" forName="text2" refType="h" fact="0.3106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106"/>
          <dgm:constr type="l" for="ch" forName="text1" refType="w" fact="0.1623"/>
          <dgm:constr type="t" for="ch" forName="text1" refType="h" fact="0.516"/>
          <dgm:constr type="w" for="ch" forName="text1" refType="w" fact="0.1886"/>
          <dgm:constr type="h" for="ch" forName="text1" refType="h" fact="0.3106"/>
          <dgm:constr type="l" for="ch" forName="text3" refType="w" fact="0.1623"/>
          <dgm:constr type="t" for="ch" forName="text3" refType="h" fact="0.1727"/>
          <dgm:constr type="w" for="ch" forName="text3" refType="w" fact="0.1886"/>
          <dgm:constr type="h" for="ch" forName="text3" refType="h" fact="0.3106"/>
          <dgm:constr type="l" for="ch" forName="textaccent1" refType="w" fact="0.1668"/>
          <dgm:constr type="t" for="ch" forName="textaccent1" refType="h" fact="0.6549"/>
          <dgm:constr type="w" for="ch" forName="textaccent1" refType="w" fact="0.022"/>
          <dgm:constr type="h" for="ch" forName="textaccent1" refType="h" fact="0.0364"/>
          <dgm:constr type="l" for="ch" forName="image1" refType="w" fact="0"/>
          <dgm:constr type="t" for="ch" forName="image1" refType="h" fact="0.3443"/>
          <dgm:constr type="w" for="ch" forName="image1" refType="w" fact="0.1886"/>
          <dgm:constr type="h" for="ch" forName="image1" refType="h" fact="0.3106"/>
          <dgm:constr type="l" for="ch" forName="imageaccent1" refType="w" fact="0.1292"/>
          <dgm:constr type="t" for="ch" forName="imageaccent1" refType="h" fact="0.6137"/>
          <dgm:constr type="w" for="ch" forName="imageaccent1" refType="w" fact="0.022"/>
          <dgm:constr type="h" for="ch" forName="imageaccent1" refType="h" fact="0.0364"/>
          <dgm:constr type="l" for="ch" forName="textaccent2" refType="w" fact="0.4544"/>
          <dgm:constr type="t" for="ch" forName="textaccent2" refType="h" fact="0.612"/>
          <dgm:constr type="w" for="ch" forName="textaccent2" refType="w" fact="0.022"/>
          <dgm:constr type="h" for="ch" forName="textaccent2" refType="h" fact="0.0364"/>
          <dgm:constr type="l" for="ch" forName="imageaccent2" refType="w" fact="0.4914"/>
          <dgm:constr type="t" for="ch" forName="imageaccent2" refType="h" fact="0.6536"/>
          <dgm:constr type="w" for="ch" forName="imageaccent2" refType="w" fact="0.022"/>
          <dgm:constr type="h" for="ch" forName="imageaccent2" refType="h" fact="0.0364"/>
          <dgm:constr type="l" for="ch" forName="textaccent3" refType="w" fact="0.2915"/>
          <dgm:constr type="t" for="ch" forName="textaccent3" refType="h" fact="0.1786"/>
          <dgm:constr type="w" for="ch" forName="textaccent3" refType="w" fact="0.022"/>
          <dgm:constr type="h" for="ch" forName="textaccent3" refType="h" fact="0.0364"/>
          <dgm:constr type="l" for="ch" forName="imageaccent3" refType="w" fact="0.3299"/>
          <dgm:constr type="t" for="ch" forName="imageaccent3" refType="h" fact="0.1376"/>
          <dgm:constr type="w" for="ch" forName="imageaccent3" refType="w" fact="0.022"/>
          <dgm:constr type="h" for="ch" forName="imageaccent3" refType="h" fact="0.0364"/>
          <dgm:constr type="l" for="ch" forName="textaccent4" refType="w" fact="0.65"/>
          <dgm:constr type="t" for="ch" forName="textaccent4" refType="h" fact="0.3096"/>
          <dgm:constr type="w" for="ch" forName="textaccent4" refType="w" fact="0.022"/>
          <dgm:constr type="h" for="ch" forName="textaccent4" refType="h" fact="0.0364"/>
          <dgm:constr type="l" for="ch" forName="imageaccent4" refType="w" fact="0.6859"/>
          <dgm:constr type="t" for="ch" forName="imageaccent4" refType="h" fact="0.3522"/>
          <dgm:constr type="w" for="ch" forName="imageaccent4" refType="w" fact="0.022"/>
          <dgm:constr type="h" for="ch" forName="imageaccent4" refType="h" fact="0.0364"/>
          <dgm:constr type="l" for="ch" forName="textaccent5" refType="w" fact="0.8123"/>
          <dgm:constr type="t" for="ch" forName="textaccent5" refType="h" fact="0.1425"/>
          <dgm:constr type="w" for="ch" forName="textaccent5" refType="w" fact="0.022"/>
          <dgm:constr type="h" for="ch" forName="textaccent5" refType="h" fact="0.0364"/>
          <dgm:constr type="l" for="ch" forName="imageaccent5" refType="w" fact="0.849"/>
          <dgm:constr type="t" for="ch" forName="imageaccent5" refType="h" fact="0.1835"/>
          <dgm:constr type="w" for="ch" forName="imageaccent5" refType="w" fact="0.022"/>
          <dgm:constr type="h" for="ch" forName="imageaccent5" refType="h" fact="0.0364"/>
          <dgm:constr type="l" for="ch" forName="image6" refType="w" fact="0.6491"/>
          <dgm:constr type="t" for="ch" forName="image6" refType="h" fact="0.6894"/>
          <dgm:constr type="w" for="ch" forName="image6" refType="w" fact="0.1886"/>
          <dgm:constr type="h" for="ch" forName="image6" refType="h" fact="0.3106"/>
          <dgm:constr type="l" for="ch" forName="text6" refType="w" fact="0.8114"/>
          <dgm:constr type="t" for="ch" forName="text6" refType="h" fact="0.5194"/>
          <dgm:constr type="w" for="ch" forName="text6" refType="w" fact="0.1886"/>
          <dgm:constr type="h" for="ch" forName="text6" refType="h" fact="0.3106"/>
          <dgm:constr type="l" for="ch" forName="imageaccent6" refType="w" fact="0.8138"/>
          <dgm:constr type="t" for="ch" forName="imageaccent6" refType="h" fact="0.8257"/>
          <dgm:constr type="w" for="ch" forName="imageaccent6" refType="w" fact="0.022"/>
          <dgm:constr type="h" for="ch" forName="imageaccent6" refType="h" fact="0.0364"/>
          <dgm:constr type="l" for="ch" forName="textaccent6" refType="w" fact="0.8488"/>
          <dgm:constr type="t" for="ch" forName="textaccent6" refType="h" fact="0.7914"/>
          <dgm:constr type="w" for="ch" forName="textaccent6" refType="w" fact="0.022"/>
          <dgm:constr type="h" for="ch" forName="textaccent6" refType="h" fact="0.0364"/>
        </dgm:constrLst>
      </dgm:if>
      <dgm:if name="Name8" axis="ch" ptType="node" func="cnt" op="equ" val="7">
        <dgm:alg type="composite">
          <dgm:param type="ar" val="1.6382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2961"/>
          <dgm:constr type="w" for="ch" forName="image4" refType="w" fact="0.1886"/>
          <dgm:constr type="h" for="ch" forName="image4" refType="h" fact="0.2653"/>
          <dgm:constr type="l" for="ch" forName="text5" refType="w" fact="0.6491"/>
          <dgm:constr type="t" for="ch" forName="text5" refType="h" fact="0.0028"/>
          <dgm:constr type="w" for="ch" forName="text5" refType="w" fact="0.1886"/>
          <dgm:constr type="h" for="ch" forName="text5" refType="h" fact="0.2653"/>
          <dgm:constr type="l" for="ch" forName="image5" refType="w" fact="0.8114"/>
          <dgm:constr type="t" for="ch" forName="image5" refType="h" fact="0.1508"/>
          <dgm:constr type="w" for="ch" forName="image5" refType="w" fact="0.1886"/>
          <dgm:constr type="h" for="ch" forName="image5" refType="h" fact="0.2653"/>
          <dgm:constr type="l" for="ch" forName="image2" refType="w" fact="0.4868"/>
          <dgm:constr type="t" for="ch" forName="image2" refType="h" fact="0.4402"/>
          <dgm:constr type="w" for="ch" forName="image2" refType="w" fact="0.1886"/>
          <dgm:constr type="h" for="ch" forName="image2" refType="h" fact="0.2653"/>
          <dgm:constr type="l" for="ch" forName="text4" refType="w" fact="0.4868"/>
          <dgm:constr type="t" for="ch" forName="text4" refType="h" fact="0.1469"/>
          <dgm:constr type="w" for="ch" forName="text4" refType="w" fact="0.1886"/>
          <dgm:constr type="h" for="ch" forName="text4" refType="h" fact="0.2653"/>
          <dgm:constr type="l" for="ch" forName="text2" refType="w" fact="0.3246"/>
          <dgm:constr type="t" for="ch" forName="text2" refType="h" fact="0.2933"/>
          <dgm:constr type="w" for="ch" forName="text2" refType="w" fact="0.1886"/>
          <dgm:constr type="h" for="ch" forName="text2" refType="h" fact="0.2653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2653"/>
          <dgm:constr type="l" for="ch" forName="text1" refType="w" fact="0.1623"/>
          <dgm:constr type="t" for="ch" forName="text1" refType="h" fact="0.4408"/>
          <dgm:constr type="w" for="ch" forName="text1" refType="w" fact="0.1886"/>
          <dgm:constr type="h" for="ch" forName="text1" refType="h" fact="0.2653"/>
          <dgm:constr type="l" for="ch" forName="text3" refType="w" fact="0.1623"/>
          <dgm:constr type="t" for="ch" forName="text3" refType="h" fact="0.1475"/>
          <dgm:constr type="w" for="ch" forName="text3" refType="w" fact="0.1886"/>
          <dgm:constr type="h" for="ch" forName="text3" refType="h" fact="0.2653"/>
          <dgm:constr type="l" for="ch" forName="textaccent1" refType="w" fact="0.1668"/>
          <dgm:constr type="t" for="ch" forName="textaccent1" refType="h" fact="0.5594"/>
          <dgm:constr type="w" for="ch" forName="textaccent1" refType="w" fact="0.022"/>
          <dgm:constr type="h" for="ch" forName="textaccent1" refType="h" fact="0.0311"/>
          <dgm:constr type="l" for="ch" forName="image1" refType="w" fact="0"/>
          <dgm:constr type="t" for="ch" forName="image1" refType="h" fact="0.2941"/>
          <dgm:constr type="w" for="ch" forName="image1" refType="w" fact="0.1886"/>
          <dgm:constr type="h" for="ch" forName="image1" refType="h" fact="0.2653"/>
          <dgm:constr type="l" for="ch" forName="imageaccent1" refType="w" fact="0.1292"/>
          <dgm:constr type="t" for="ch" forName="imageaccent1" refType="h" fact="0.5242"/>
          <dgm:constr type="w" for="ch" forName="imageaccent1" refType="w" fact="0.022"/>
          <dgm:constr type="h" for="ch" forName="imageaccent1" refType="h" fact="0.0311"/>
          <dgm:constr type="l" for="ch" forName="textaccent2" refType="w" fact="0.4544"/>
          <dgm:constr type="t" for="ch" forName="textaccent2" refType="h" fact="0.5228"/>
          <dgm:constr type="w" for="ch" forName="textaccent2" refType="w" fact="0.022"/>
          <dgm:constr type="h" for="ch" forName="textaccent2" refType="h" fact="0.0311"/>
          <dgm:constr type="l" for="ch" forName="imageaccent2" refType="w" fact="0.4914"/>
          <dgm:constr type="t" for="ch" forName="imageaccent2" refType="h" fact="0.5583"/>
          <dgm:constr type="w" for="ch" forName="imageaccent2" refType="w" fact="0.022"/>
          <dgm:constr type="h" for="ch" forName="imageaccent2" refType="h" fact="0.0311"/>
          <dgm:constr type="l" for="ch" forName="textaccent3" refType="w" fact="0.2907"/>
          <dgm:constr type="t" for="ch" forName="textaccent3" refType="h" fact="0.1511"/>
          <dgm:constr type="w" for="ch" forName="textaccent3" refType="w" fact="0.022"/>
          <dgm:constr type="h" for="ch" forName="textaccent3" refType="h" fact="0.0311"/>
          <dgm:constr type="l" for="ch" forName="imageaccent3" refType="w" fact="0.3299"/>
          <dgm:constr type="t" for="ch" forName="imageaccent3" refType="h" fact="0.1175"/>
          <dgm:constr type="w" for="ch" forName="imageaccent3" refType="w" fact="0.022"/>
          <dgm:constr type="h" for="ch" forName="imageaccent3" refType="h" fact="0.0311"/>
          <dgm:constr type="l" for="ch" forName="textaccent4" refType="w" fact="0.65"/>
          <dgm:constr type="t" for="ch" forName="textaccent4" refType="h" fact="0.2645"/>
          <dgm:constr type="w" for="ch" forName="textaccent4" refType="w" fact="0.022"/>
          <dgm:constr type="h" for="ch" forName="textaccent4" refType="h" fact="0.0311"/>
          <dgm:constr type="l" for="ch" forName="imageaccent4" refType="w" fact="0.6859"/>
          <dgm:constr type="t" for="ch" forName="imageaccent4" refType="h" fact="0.3008"/>
          <dgm:constr type="w" for="ch" forName="imageaccent4" refType="w" fact="0.022"/>
          <dgm:constr type="h" for="ch" forName="imageaccent4" refType="h" fact="0.0311"/>
          <dgm:constr type="l" for="ch" forName="textaccent5" refType="w" fact="0.8123"/>
          <dgm:constr type="t" for="ch" forName="textaccent5" refType="h" fact="0.1217"/>
          <dgm:constr type="w" for="ch" forName="textaccent5" refType="w" fact="0.022"/>
          <dgm:constr type="h" for="ch" forName="textaccent5" refType="h" fact="0.0311"/>
          <dgm:constr type="l" for="ch" forName="imageaccent5" refType="w" fact="0.849"/>
          <dgm:constr type="t" for="ch" forName="imageaccent5" refType="h" fact="0.1567"/>
          <dgm:constr type="w" for="ch" forName="imageaccent5" refType="w" fact="0.022"/>
          <dgm:constr type="h" for="ch" forName="imageaccent5" refType="h" fact="0.0311"/>
          <dgm:constr type="l" for="ch" forName="image6" refType="w" fact="0.6491"/>
          <dgm:constr type="t" for="ch" forName="image6" refType="h" fact="0.5889"/>
          <dgm:constr type="w" for="ch" forName="image6" refType="w" fact="0.1886"/>
          <dgm:constr type="h" for="ch" forName="image6" refType="h" fact="0.2653"/>
          <dgm:constr type="l" for="ch" forName="text6" refType="w" fact="0.8114"/>
          <dgm:constr type="t" for="ch" forName="text6" refType="h" fact="0.4436"/>
          <dgm:constr type="w" for="ch" forName="text6" refType="w" fact="0.1886"/>
          <dgm:constr type="h" for="ch" forName="text6" refType="h" fact="0.2653"/>
          <dgm:constr type="l" for="ch" forName="imageaccent6" refType="w" fact="0.8138"/>
          <dgm:constr type="t" for="ch" forName="imageaccent6" refType="h" fact="0.7053"/>
          <dgm:constr type="w" for="ch" forName="imageaccent6" refType="w" fact="0.022"/>
          <dgm:constr type="h" for="ch" forName="imageaccent6" refType="h" fact="0.0311"/>
          <dgm:constr type="l" for="ch" forName="textaccent6" refType="w" fact="0.8488"/>
          <dgm:constr type="t" for="ch" forName="textaccent6" refType="h" fact="0.676"/>
          <dgm:constr type="w" for="ch" forName="textaccent6" refType="w" fact="0.022"/>
          <dgm:constr type="h" for="ch" forName="textaccent6" refType="h" fact="0.0311"/>
          <dgm:constr type="l" for="ch" forName="text7" refType="w" fact="0.3244"/>
          <dgm:constr type="t" for="ch" forName="text7" refType="h" fact="0.5872"/>
          <dgm:constr type="w" for="ch" forName="text7" refType="w" fact="0.1886"/>
          <dgm:constr type="h" for="ch" forName="text7" refType="h" fact="0.2653"/>
          <dgm:constr type="l" for="ch" forName="image7" refType="w" fact="0.1622"/>
          <dgm:constr type="t" for="ch" forName="image7" refType="h" fact="0.7347"/>
          <dgm:constr type="w" for="ch" forName="image7" refType="w" fact="0.1886"/>
          <dgm:constr type="h" for="ch" forName="image7" refType="h" fact="0.2653"/>
          <dgm:constr type="l" for="ch" forName="imageaccent7" refType="w" fact="0.2905"/>
          <dgm:constr type="t" for="ch" forName="imageaccent7" refType="h" fact="0.7384"/>
          <dgm:constr type="w" for="ch" forName="imageaccent7" refType="w" fact="0.022"/>
          <dgm:constr type="h" for="ch" forName="imageaccent7" refType="h" fact="0.0311"/>
          <dgm:constr type="l" for="ch" forName="textaccent7" refType="w" fact="0.3298"/>
          <dgm:constr type="t" for="ch" forName="textaccent7" refType="h" fact="0.7048"/>
          <dgm:constr type="w" for="ch" forName="textaccent7" refType="w" fact="0.022"/>
          <dgm:constr type="h" for="ch" forName="textaccent7" refType="h" fact="0.0311"/>
        </dgm:constrLst>
      </dgm:if>
      <dgm:if name="Name9" axis="ch" ptType="node" func="cnt" op="equ" val="8">
        <dgm:alg type="composite">
          <dgm:param type="ar" val="1.8974"/>
        </dgm:alg>
        <dgm:constrLst>
          <dgm:constr type="primFontSz" for="des" ptType="node" op="equ" val="65"/>
          <dgm:constr type="l" for="ch" forName="image4" refType="w" fact="0.5589"/>
          <dgm:constr type="t" for="ch" forName="image4" refType="h" fact="0.2952"/>
          <dgm:constr type="w" for="ch" forName="image4" refType="w" fact="0.1624"/>
          <dgm:constr type="h" for="ch" forName="image4" refType="h" fact="0.2645"/>
          <dgm:constr type="l" for="ch" forName="text5" refType="w" fact="0.5589"/>
          <dgm:constr type="t" for="ch" forName="text5" refType="h" fact="0.0028"/>
          <dgm:constr type="w" for="ch" forName="text5" refType="w" fact="0.1624"/>
          <dgm:constr type="h" for="ch" forName="text5" refType="h" fact="0.2645"/>
          <dgm:constr type="l" for="ch" forName="image5" refType="w" fact="0.6986"/>
          <dgm:constr type="t" for="ch" forName="image5" refType="h" fact="0.1504"/>
          <dgm:constr type="w" for="ch" forName="image5" refType="w" fact="0.1624"/>
          <dgm:constr type="h" for="ch" forName="image5" refType="h" fact="0.2645"/>
          <dgm:constr type="l" for="ch" forName="image2" refType="w" fact="0.4192"/>
          <dgm:constr type="t" for="ch" forName="image2" refType="h" fact="0.439"/>
          <dgm:constr type="w" for="ch" forName="image2" refType="w" fact="0.1624"/>
          <dgm:constr type="h" for="ch" forName="image2" refType="h" fact="0.2645"/>
          <dgm:constr type="l" for="ch" forName="text4" refType="w" fact="0.4192"/>
          <dgm:constr type="t" for="ch" forName="text4" refType="h" fact="0.1465"/>
          <dgm:constr type="w" for="ch" forName="text4" refType="w" fact="0.1624"/>
          <dgm:constr type="h" for="ch" forName="text4" refType="h" fact="0.2645"/>
          <dgm:constr type="l" for="ch" forName="text2" refType="w" fact="0.2794"/>
          <dgm:constr type="t" for="ch" forName="text2" refType="h" fact="0.2925"/>
          <dgm:constr type="w" for="ch" forName="text2" refType="w" fact="0.1624"/>
          <dgm:constr type="h" for="ch" forName="text2" refType="h" fact="0.2645"/>
          <dgm:constr type="l" for="ch" forName="image3" refType="w" fact="0.2794"/>
          <dgm:constr type="t" for="ch" forName="image3" refType="h" fact="0"/>
          <dgm:constr type="w" for="ch" forName="image3" refType="w" fact="0.1624"/>
          <dgm:constr type="h" for="ch" forName="image3" refType="h" fact="0.2645"/>
          <dgm:constr type="l" for="ch" forName="text1" refType="w" fact="0.1397"/>
          <dgm:constr type="t" for="ch" forName="text1" refType="h" fact="0.4395"/>
          <dgm:constr type="w" for="ch" forName="text1" refType="w" fact="0.1624"/>
          <dgm:constr type="h" for="ch" forName="text1" refType="h" fact="0.2645"/>
          <dgm:constr type="l" for="ch" forName="text3" refType="w" fact="0.1397"/>
          <dgm:constr type="t" for="ch" forName="text3" refType="h" fact="0.1471"/>
          <dgm:constr type="w" for="ch" forName="text3" refType="w" fact="0.1624"/>
          <dgm:constr type="h" for="ch" forName="text3" refType="h" fact="0.2645"/>
          <dgm:constr type="l" for="ch" forName="textaccent1" refType="w" fact="0.1436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4"/>
          <dgm:constr type="h" for="ch" forName="image1" refType="h" fact="0.2645"/>
          <dgm:constr type="l" for="ch" forName="imageaccent1" refType="w" fact="0.1112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2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31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2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41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6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5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93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1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9"/>
          <dgm:constr type="t" for="ch" forName="image6" refType="h" fact="0.5872"/>
          <dgm:constr type="w" for="ch" forName="image6" refType="w" fact="0.1624"/>
          <dgm:constr type="h" for="ch" forName="image6" refType="h" fact="0.2645"/>
          <dgm:constr type="l" for="ch" forName="text6" refType="w" fact="0.6986"/>
          <dgm:constr type="t" for="ch" forName="text6" refType="h" fact="0.4424"/>
          <dgm:constr type="w" for="ch" forName="text6" refType="w" fact="0.1624"/>
          <dgm:constr type="h" for="ch" forName="text6" refType="h" fact="0.2645"/>
          <dgm:constr type="l" for="ch" forName="imageaccent6" refType="w" fact="0.7007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8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3"/>
          <dgm:constr type="t" for="ch" forName="text7" refType="h" fact="0.5856"/>
          <dgm:constr type="w" for="ch" forName="text7" refType="w" fact="0.1624"/>
          <dgm:constr type="h" for="ch" forName="text7" refType="h" fact="0.2645"/>
          <dgm:constr type="l" for="ch" forName="image7" refType="w" fact="0.1396"/>
          <dgm:constr type="t" for="ch" forName="image7" refType="h" fact="0.7326"/>
          <dgm:constr type="w" for="ch" forName="image7" refType="w" fact="0.1624"/>
          <dgm:constr type="h" for="ch" forName="image7" refType="h" fact="0.2645"/>
          <dgm:constr type="l" for="ch" forName="imageaccent7" refType="w" fact="0.2501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4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9"/>
          <dgm:constr type="t" for="ch" forName="image8" refType="h" fact="0.7355"/>
          <dgm:constr type="w" for="ch" forName="image8" refType="w" fact="0.1624"/>
          <dgm:constr type="h" for="ch" forName="image8" refType="h" fact="0.2645"/>
          <dgm:constr type="l" for="ch" forName="text8" refType="w" fact="0.8376"/>
          <dgm:constr type="t" for="ch" forName="text8" refType="h" fact="0.5906"/>
          <dgm:constr type="w" for="ch" forName="text8" refType="w" fact="0.1624"/>
          <dgm:constr type="h" for="ch" forName="text8" refType="h" fact="0.2645"/>
          <dgm:constr type="l" for="ch" forName="imageaccent8" refType="w" fact="0.8397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8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</dgm:constrLst>
      </dgm:if>
      <dgm:if name="Name10" axis="ch" ptType="node" func="cnt" op="equ" val="9">
        <dgm:alg type="composite">
          <dgm:param type="ar" val="1.8986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952"/>
          <dgm:constr type="w" for="ch" forName="image4" refType="w" fact="0.1623"/>
          <dgm:constr type="h" for="ch" forName="image4" refType="h" fact="0.2645"/>
          <dgm:constr type="l" for="ch" forName="text5" refType="w" fact="0.5585"/>
          <dgm:constr type="t" for="ch" forName="text5" refType="h" fact="0.0028"/>
          <dgm:constr type="w" for="ch" forName="text5" refType="w" fact="0.1623"/>
          <dgm:constr type="h" for="ch" forName="text5" refType="h" fact="0.2645"/>
          <dgm:constr type="l" for="ch" forName="image5" refType="w" fact="0.6982"/>
          <dgm:constr type="t" for="ch" forName="image5" refType="h" fact="0.1504"/>
          <dgm:constr type="w" for="ch" forName="image5" refType="w" fact="0.1623"/>
          <dgm:constr type="h" for="ch" forName="image5" refType="h" fact="0.2645"/>
          <dgm:constr type="l" for="ch" forName="image2" refType="w" fact="0.4189"/>
          <dgm:constr type="t" for="ch" forName="image2" refType="h" fact="0.439"/>
          <dgm:constr type="w" for="ch" forName="image2" refType="w" fact="0.1623"/>
          <dgm:constr type="h" for="ch" forName="image2" refType="h" fact="0.2645"/>
          <dgm:constr type="l" for="ch" forName="text4" refType="w" fact="0.4189"/>
          <dgm:constr type="t" for="ch" forName="text4" refType="h" fact="0.1465"/>
          <dgm:constr type="w" for="ch" forName="text4" refType="w" fact="0.1623"/>
          <dgm:constr type="h" for="ch" forName="text4" refType="h" fact="0.2645"/>
          <dgm:constr type="l" for="ch" forName="text2" refType="w" fact="0.2793"/>
          <dgm:constr type="t" for="ch" forName="text2" refType="h" fact="0.2925"/>
          <dgm:constr type="w" for="ch" forName="text2" refType="w" fact="0.1623"/>
          <dgm:constr type="h" for="ch" forName="text2" refType="h" fact="0.2645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645"/>
          <dgm:constr type="l" for="ch" forName="text1" refType="w" fact="0.1396"/>
          <dgm:constr type="t" for="ch" forName="text1" refType="h" fact="0.4395"/>
          <dgm:constr type="w" for="ch" forName="text1" refType="w" fact="0.1623"/>
          <dgm:constr type="h" for="ch" forName="text1" refType="h" fact="0.2645"/>
          <dgm:constr type="l" for="ch" forName="text3" refType="w" fact="0.1396"/>
          <dgm:constr type="t" for="ch" forName="text3" refType="h" fact="0.1471"/>
          <dgm:constr type="w" for="ch" forName="text3" refType="w" fact="0.1623"/>
          <dgm:constr type="h" for="ch" forName="text3" refType="h" fact="0.2645"/>
          <dgm:constr type="l" for="ch" forName="textaccent1" refType="w" fact="0.1435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3"/>
          <dgm:constr type="h" for="ch" forName="image1" refType="h" fact="0.2645"/>
          <dgm:constr type="l" for="ch" forName="imageaccent1" refType="w" fact="0.1111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28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1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39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3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1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89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05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5"/>
          <dgm:constr type="t" for="ch" forName="image6" refType="h" fact="0.5872"/>
          <dgm:constr type="w" for="ch" forName="image6" refType="w" fact="0.1623"/>
          <dgm:constr type="h" for="ch" forName="image6" refType="h" fact="0.2645"/>
          <dgm:constr type="l" for="ch" forName="text6" refType="w" fact="0.6982"/>
          <dgm:constr type="t" for="ch" forName="text6" refType="h" fact="0.4424"/>
          <dgm:constr type="w" for="ch" forName="text6" refType="w" fact="0.1623"/>
          <dgm:constr type="h" for="ch" forName="text6" refType="h" fact="0.2645"/>
          <dgm:constr type="l" for="ch" forName="imageaccent6" refType="w" fact="0.7002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3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2"/>
          <dgm:constr type="t" for="ch" forName="text7" refType="h" fact="0.5856"/>
          <dgm:constr type="w" for="ch" forName="text7" refType="w" fact="0.1623"/>
          <dgm:constr type="h" for="ch" forName="text7" refType="h" fact="0.2645"/>
          <dgm:constr type="l" for="ch" forName="image7" refType="w" fact="0.1395"/>
          <dgm:constr type="t" for="ch" forName="image7" refType="h" fact="0.7326"/>
          <dgm:constr type="w" for="ch" forName="image7" refType="w" fact="0.1623"/>
          <dgm:constr type="h" for="ch" forName="image7" refType="h" fact="0.2645"/>
          <dgm:constr type="l" for="ch" forName="imageaccent7" refType="w" fact="0.25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38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5"/>
          <dgm:constr type="t" for="ch" forName="image8" refType="h" fact="0.7355"/>
          <dgm:constr type="w" for="ch" forName="image8" refType="w" fact="0.1623"/>
          <dgm:constr type="h" for="ch" forName="image8" refType="h" fact="0.2645"/>
          <dgm:constr type="l" for="ch" forName="text8" refType="w" fact="0.8371"/>
          <dgm:constr type="t" for="ch" forName="text8" refType="h" fact="0.5906"/>
          <dgm:constr type="w" for="ch" forName="text8" refType="w" fact="0.1623"/>
          <dgm:constr type="h" for="ch" forName="text8" refType="h" fact="0.2645"/>
          <dgm:constr type="l" for="ch" forName="imageaccent8" refType="w" fact="0.8392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3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  <dgm:constr type="l" for="ch" forName="text9" refType="w" fact="0.8377"/>
          <dgm:constr type="t" for="ch" forName="text9" refType="h" fact="0.0057"/>
          <dgm:constr type="w" for="ch" forName="text9" refType="w" fact="0.1623"/>
          <dgm:constr type="h" for="ch" forName="text9" refType="h" fact="0.2645"/>
          <dgm:constr type="l" for="ch" forName="textaccent9" refType="w" fact="0.95"/>
          <dgm:constr type="t" for="ch" forName="textaccent9" refType="h" fact="0.2383"/>
          <dgm:constr type="w" for="ch" forName="textaccent9" refType="w" fact="0.0189"/>
          <dgm:constr type="h" for="ch" forName="textaccent9" refType="h" fact="0.031"/>
          <dgm:constr type="l" for="ch" forName="image9" refType="w" fact="0.8377"/>
          <dgm:constr type="t" for="ch" forName="image9" refType="h" fact="0.2977"/>
          <dgm:constr type="w" for="ch" forName="image9" refType="w" fact="0.1623"/>
          <dgm:constr type="h" for="ch" forName="image9" refType="h" fact="0.2645"/>
          <dgm:constr type="l" for="ch" forName="imageaccent9" refType="w" fact="0.95"/>
          <dgm:constr type="t" for="ch" forName="imageaccent9" refType="h" fact="0.2993"/>
          <dgm:constr type="w" for="ch" forName="imageaccent9" refType="w" fact="0.0189"/>
          <dgm:constr type="h" for="ch" forName="imageaccent9" refType="h" fact="0.031"/>
        </dgm:constrLst>
      </dgm:if>
      <dgm:if name="Name11" axis="ch" ptType="node" func="cnt" op="equ" val="10">
        <dgm:alg type="composite">
          <dgm:param type="ar" val="1.6608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583"/>
          <dgm:constr type="w" for="ch" forName="image4" refType="w" fact="0.1623"/>
          <dgm:constr type="h" for="ch" forName="image4" refType="h" fact="0.2314"/>
          <dgm:constr type="l" for="ch" forName="text5" refType="w" fact="0.5585"/>
          <dgm:constr type="t" for="ch" forName="text5" refType="h" fact="0.0024"/>
          <dgm:constr type="w" for="ch" forName="text5" refType="w" fact="0.1623"/>
          <dgm:constr type="h" for="ch" forName="text5" refType="h" fact="0.2314"/>
          <dgm:constr type="l" for="ch" forName="image5" refType="w" fact="0.6982"/>
          <dgm:constr type="t" for="ch" forName="image5" refType="h" fact="0.1316"/>
          <dgm:constr type="w" for="ch" forName="image5" refType="w" fact="0.1623"/>
          <dgm:constr type="h" for="ch" forName="image5" refType="h" fact="0.2314"/>
          <dgm:constr type="l" for="ch" forName="image2" refType="w" fact="0.4189"/>
          <dgm:constr type="t" for="ch" forName="image2" refType="h" fact="0.384"/>
          <dgm:constr type="w" for="ch" forName="image2" refType="w" fact="0.1623"/>
          <dgm:constr type="h" for="ch" forName="image2" refType="h" fact="0.2314"/>
          <dgm:constr type="l" for="ch" forName="text4" refType="w" fact="0.4189"/>
          <dgm:constr type="t" for="ch" forName="text4" refType="h" fact="0.1282"/>
          <dgm:constr type="w" for="ch" forName="text4" refType="w" fact="0.1623"/>
          <dgm:constr type="h" for="ch" forName="text4" refType="h" fact="0.2314"/>
          <dgm:constr type="l" for="ch" forName="text2" refType="w" fact="0.2793"/>
          <dgm:constr type="t" for="ch" forName="text2" refType="h" fact="0.2558"/>
          <dgm:constr type="w" for="ch" forName="text2" refType="w" fact="0.1623"/>
          <dgm:constr type="h" for="ch" forName="text2" refType="h" fact="0.2314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314"/>
          <dgm:constr type="l" for="ch" forName="text1" refType="w" fact="0.1396"/>
          <dgm:constr type="t" for="ch" forName="text1" refType="h" fact="0.3845"/>
          <dgm:constr type="w" for="ch" forName="text1" refType="w" fact="0.1623"/>
          <dgm:constr type="h" for="ch" forName="text1" refType="h" fact="0.2314"/>
          <dgm:constr type="l" for="ch" forName="text3" refType="w" fact="0.1396"/>
          <dgm:constr type="t" for="ch" forName="text3" refType="h" fact="0.1286"/>
          <dgm:constr type="w" for="ch" forName="text3" refType="w" fact="0.1623"/>
          <dgm:constr type="h" for="ch" forName="text3" refType="h" fact="0.2314"/>
          <dgm:constr type="l" for="ch" forName="textaccent1" refType="w" fact="0.1435"/>
          <dgm:constr type="t" for="ch" forName="textaccent1" refType="h" fact="0.488"/>
          <dgm:constr type="w" for="ch" forName="textaccent1" refType="w" fact="0.0189"/>
          <dgm:constr type="h" for="ch" forName="textaccent1" refType="h" fact="0.0271"/>
          <dgm:constr type="l" for="ch" forName="image1" refType="w" fact="0"/>
          <dgm:constr type="t" for="ch" forName="image1" refType="h" fact="0.2566"/>
          <dgm:constr type="w" for="ch" forName="image1" refType="w" fact="0.1623"/>
          <dgm:constr type="h" for="ch" forName="image1" refType="h" fact="0.2314"/>
          <dgm:constr type="l" for="ch" forName="imageaccent1" refType="w" fact="0.1111"/>
          <dgm:constr type="t" for="ch" forName="imageaccent1" refType="h" fact="0.4572"/>
          <dgm:constr type="w" for="ch" forName="imageaccent1" refType="w" fact="0.0189"/>
          <dgm:constr type="h" for="ch" forName="imageaccent1" refType="h" fact="0.0271"/>
          <dgm:constr type="l" for="ch" forName="textaccent2" refType="w" fact="0.391"/>
          <dgm:constr type="t" for="ch" forName="textaccent2" refType="h" fact="0.456"/>
          <dgm:constr type="w" for="ch" forName="textaccent2" refType="w" fact="0.0189"/>
          <dgm:constr type="h" for="ch" forName="textaccent2" refType="h" fact="0.0271"/>
          <dgm:constr type="l" for="ch" forName="imageaccent2" refType="w" fact="0.4228"/>
          <dgm:constr type="t" for="ch" forName="imageaccent2" refType="h" fact="0.487"/>
          <dgm:constr type="w" for="ch" forName="imageaccent2" refType="w" fact="0.0189"/>
          <dgm:constr type="h" for="ch" forName="imageaccent2" refType="h" fact="0.0271"/>
          <dgm:constr type="l" for="ch" forName="textaccent3" refType="w" fact="0.2501"/>
          <dgm:constr type="t" for="ch" forName="textaccent3" refType="h" fact="0.1318"/>
          <dgm:constr type="w" for="ch" forName="textaccent3" refType="w" fact="0.0189"/>
          <dgm:constr type="h" for="ch" forName="textaccent3" refType="h" fact="0.0271"/>
          <dgm:constr type="l" for="ch" forName="imageaccent3" refType="w" fact="0.2839"/>
          <dgm:constr type="t" for="ch" forName="imageaccent3" refType="h" fact="0.1025"/>
          <dgm:constr type="w" for="ch" forName="imageaccent3" refType="w" fact="0.0189"/>
          <dgm:constr type="h" for="ch" forName="imageaccent3" refType="h" fact="0.0271"/>
          <dgm:constr type="l" for="ch" forName="textaccent4" refType="w" fact="0.5593"/>
          <dgm:constr type="t" for="ch" forName="textaccent4" refType="h" fact="0.2307"/>
          <dgm:constr type="w" for="ch" forName="textaccent4" refType="w" fact="0.0189"/>
          <dgm:constr type="h" for="ch" forName="textaccent4" refType="h" fact="0.0271"/>
          <dgm:constr type="l" for="ch" forName="imageaccent4" refType="w" fact="0.5901"/>
          <dgm:constr type="t" for="ch" forName="imageaccent4" refType="h" fact="0.2624"/>
          <dgm:constr type="w" for="ch" forName="imageaccent4" refType="w" fact="0.0189"/>
          <dgm:constr type="h" for="ch" forName="imageaccent4" refType="h" fact="0.0271"/>
          <dgm:constr type="l" for="ch" forName="textaccent5" refType="w" fact="0.6989"/>
          <dgm:constr type="t" for="ch" forName="textaccent5" refType="h" fact="0.1062"/>
          <dgm:constr type="w" for="ch" forName="textaccent5" refType="w" fact="0.0189"/>
          <dgm:constr type="h" for="ch" forName="textaccent5" refType="h" fact="0.0271"/>
          <dgm:constr type="l" for="ch" forName="imageaccent5" refType="w" fact="0.7305"/>
          <dgm:constr type="t" for="ch" forName="imageaccent5" refType="h" fact="0.1367"/>
          <dgm:constr type="w" for="ch" forName="imageaccent5" refType="w" fact="0.0189"/>
          <dgm:constr type="h" for="ch" forName="imageaccent5" refType="h" fact="0.0271"/>
          <dgm:constr type="l" for="ch" forName="image6" refType="w" fact="0.5585"/>
          <dgm:constr type="t" for="ch" forName="image6" refType="h" fact="0.5137"/>
          <dgm:constr type="w" for="ch" forName="image6" refType="w" fact="0.1623"/>
          <dgm:constr type="h" for="ch" forName="image6" refType="h" fact="0.2314"/>
          <dgm:constr type="l" for="ch" forName="text6" refType="w" fact="0.6982"/>
          <dgm:constr type="t" for="ch" forName="text6" refType="h" fact="0.387"/>
          <dgm:constr type="w" for="ch" forName="text6" refType="w" fact="0.1623"/>
          <dgm:constr type="h" for="ch" forName="text6" refType="h" fact="0.2314"/>
          <dgm:constr type="l" for="ch" forName="imageaccent6" refType="w" fact="0.7002"/>
          <dgm:constr type="t" for="ch" forName="imageaccent6" refType="h" fact="0.6152"/>
          <dgm:constr type="w" for="ch" forName="imageaccent6" refType="w" fact="0.0189"/>
          <dgm:constr type="h" for="ch" forName="imageaccent6" refType="h" fact="0.0271"/>
          <dgm:constr type="l" for="ch" forName="textaccent6" refType="w" fact="0.7303"/>
          <dgm:constr type="t" for="ch" forName="textaccent6" refType="h" fact="0.5897"/>
          <dgm:constr type="w" for="ch" forName="textaccent6" refType="w" fact="0.0189"/>
          <dgm:constr type="h" for="ch" forName="textaccent6" refType="h" fact="0.0271"/>
          <dgm:constr type="l" for="ch" forName="text7" refType="w" fact="0.2792"/>
          <dgm:constr type="t" for="ch" forName="text7" refType="h" fact="0.5122"/>
          <dgm:constr type="w" for="ch" forName="text7" refType="w" fact="0.1623"/>
          <dgm:constr type="h" for="ch" forName="text7" refType="h" fact="0.2314"/>
          <dgm:constr type="l" for="ch" forName="image7" refType="w" fact="0.1395"/>
          <dgm:constr type="t" for="ch" forName="image7" refType="h" fact="0.6409"/>
          <dgm:constr type="w" for="ch" forName="image7" refType="w" fact="0.1623"/>
          <dgm:constr type="h" for="ch" forName="image7" refType="h" fact="0.2314"/>
          <dgm:constr type="l" for="ch" forName="imageaccent7" refType="w" fact="0.25"/>
          <dgm:constr type="t" for="ch" forName="imageaccent7" refType="h" fact="0.6441"/>
          <dgm:constr type="w" for="ch" forName="imageaccent7" refType="w" fact="0.0189"/>
          <dgm:constr type="h" for="ch" forName="imageaccent7" refType="h" fact="0.0271"/>
          <dgm:constr type="l" for="ch" forName="textaccent7" refType="w" fact="0.2838"/>
          <dgm:constr type="t" for="ch" forName="textaccent7" refType="h" fact="0.6148"/>
          <dgm:constr type="w" for="ch" forName="textaccent7" refType="w" fact="0.0189"/>
          <dgm:constr type="h" for="ch" forName="textaccent7" refType="h" fact="0.0271"/>
          <dgm:constr type="l" for="ch" forName="image8" refType="w" fact="0.6975"/>
          <dgm:constr type="t" for="ch" forName="image8" refType="h" fact="0.6433"/>
          <dgm:constr type="w" for="ch" forName="image8" refType="w" fact="0.1623"/>
          <dgm:constr type="h" for="ch" forName="image8" refType="h" fact="0.2314"/>
          <dgm:constr type="l" for="ch" forName="text8" refType="w" fact="0.8371"/>
          <dgm:constr type="t" for="ch" forName="text8" refType="h" fact="0.5167"/>
          <dgm:constr type="w" for="ch" forName="text8" refType="w" fact="0.1623"/>
          <dgm:constr type="h" for="ch" forName="text8" refType="h" fact="0.2314"/>
          <dgm:constr type="l" for="ch" forName="imageaccent8" refType="w" fact="0.8392"/>
          <dgm:constr type="t" for="ch" forName="imageaccent8" refType="h" fact="0.7449"/>
          <dgm:constr type="w" for="ch" forName="imageaccent8" refType="w" fact="0.0189"/>
          <dgm:constr type="h" for="ch" forName="imageaccent8" refType="h" fact="0.0271"/>
          <dgm:constr type="l" for="ch" forName="textaccent8" refType="w" fact="0.8693"/>
          <dgm:constr type="t" for="ch" forName="textaccent8" refType="h" fact="0.7194"/>
          <dgm:constr type="w" for="ch" forName="textaccent8" refType="w" fact="0.0189"/>
          <dgm:constr type="h" for="ch" forName="textaccent8" refType="h" fact="0.0271"/>
          <dgm:constr type="l" for="ch" forName="text9" refType="w" fact="0.8377"/>
          <dgm:constr type="t" for="ch" forName="text9" refType="h" fact="0.005"/>
          <dgm:constr type="w" for="ch" forName="text9" refType="w" fact="0.1623"/>
          <dgm:constr type="h" for="ch" forName="text9" refType="h" fact="0.2314"/>
          <dgm:constr type="l" for="ch" forName="textaccent9" refType="w" fact="0.95"/>
          <dgm:constr type="t" for="ch" forName="textaccent9" refType="h" fact="0.2084"/>
          <dgm:constr type="w" for="ch" forName="textaccent9" refType="w" fact="0.0189"/>
          <dgm:constr type="h" for="ch" forName="textaccent9" refType="h" fact="0.0271"/>
          <dgm:constr type="l" for="ch" forName="image9" refType="w" fact="0.8377"/>
          <dgm:constr type="t" for="ch" forName="image9" refType="h" fact="0.2604"/>
          <dgm:constr type="w" for="ch" forName="image9" refType="w" fact="0.1623"/>
          <dgm:constr type="h" for="ch" forName="image9" refType="h" fact="0.2314"/>
          <dgm:constr type="l" for="ch" forName="imageaccent9" refType="w" fact="0.95"/>
          <dgm:constr type="t" for="ch" forName="imageaccent9" refType="h" fact="0.2618"/>
          <dgm:constr type="w" for="ch" forName="imageaccent9" refType="w" fact="0.0189"/>
          <dgm:constr type="h" for="ch" forName="imageaccent9" refType="h" fact="0.0271"/>
          <dgm:constr type="l" for="ch" forName="image10" refType="w" fact="0.2786"/>
          <dgm:constr type="t" for="ch" forName="image10" refType="h" fact="0.7686"/>
          <dgm:constr type="w" for="ch" forName="image10" refType="w" fact="0.1623"/>
          <dgm:constr type="h" for="ch" forName="image10" refType="h" fact="0.2314"/>
          <dgm:constr type="l" for="ch" forName="text10" refType="w" fact="0.4183"/>
          <dgm:constr type="t" for="ch" forName="text10" refType="h" fact="0.6419"/>
          <dgm:constr type="w" for="ch" forName="text10" refType="w" fact="0.1623"/>
          <dgm:constr type="h" for="ch" forName="text10" refType="h" fact="0.2314"/>
          <dgm:constr type="l" for="ch" forName="imageaccent10" refType="w" fact="0.4203"/>
          <dgm:constr type="t" for="ch" forName="imageaccent10" refType="h" fact="0.8701"/>
          <dgm:constr type="w" for="ch" forName="imageaccent10" refType="w" fact="0.0189"/>
          <dgm:constr type="h" for="ch" forName="imageaccent10" refType="h" fact="0.0271"/>
          <dgm:constr type="l" for="ch" forName="textaccent10" refType="w" fact="0.4504"/>
          <dgm:constr type="t" for="ch" forName="textaccent10" refType="h" fact="0.8446"/>
          <dgm:constr type="w" for="ch" forName="textaccent10" refType="w" fact="0.0189"/>
          <dgm:constr type="h" for="ch" forName="textaccent10" refType="h" fact="0.0271"/>
        </dgm:constrLst>
      </dgm:if>
      <dgm:if name="Name12" axis="ch" ptType="node" func="cnt" op="equ" val="11">
        <dgm:alg type="composite">
          <dgm:param type="ar" val="1.4704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287"/>
          <dgm:constr type="w" for="ch" forName="image4" refType="w" fact="0.1623"/>
          <dgm:constr type="h" for="ch" forName="image4" refType="h" fact="0.2049"/>
          <dgm:constr type="l" for="ch" forName="text5" refType="w" fact="0.5585"/>
          <dgm:constr type="t" for="ch" forName="text5" refType="h" fact="0.0022"/>
          <dgm:constr type="w" for="ch" forName="text5" refType="w" fact="0.1623"/>
          <dgm:constr type="h" for="ch" forName="text5" refType="h" fact="0.2049"/>
          <dgm:constr type="l" for="ch" forName="image5" refType="w" fact="0.6982"/>
          <dgm:constr type="t" for="ch" forName="image5" refType="h" fact="0.1165"/>
          <dgm:constr type="w" for="ch" forName="image5" refType="w" fact="0.1623"/>
          <dgm:constr type="h" for="ch" forName="image5" refType="h" fact="0.2049"/>
          <dgm:constr type="l" for="ch" forName="image2" refType="w" fact="0.4189"/>
          <dgm:constr type="t" for="ch" forName="image2" refType="h" fact="0.34"/>
          <dgm:constr type="w" for="ch" forName="image2" refType="w" fact="0.1623"/>
          <dgm:constr type="h" for="ch" forName="image2" refType="h" fact="0.2049"/>
          <dgm:constr type="l" for="ch" forName="text4" refType="w" fact="0.4189"/>
          <dgm:constr type="t" for="ch" forName="text4" refType="h" fact="0.1135"/>
          <dgm:constr type="w" for="ch" forName="text4" refType="w" fact="0.1623"/>
          <dgm:constr type="h" for="ch" forName="text4" refType="h" fact="0.2049"/>
          <dgm:constr type="l" for="ch" forName="text2" refType="w" fact="0.2793"/>
          <dgm:constr type="t" for="ch" forName="text2" refType="h" fact="0.2265"/>
          <dgm:constr type="w" for="ch" forName="text2" refType="w" fact="0.1623"/>
          <dgm:constr type="h" for="ch" forName="text2" refType="h" fact="0.2049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049"/>
          <dgm:constr type="l" for="ch" forName="text1" refType="w" fact="0.1396"/>
          <dgm:constr type="t" for="ch" forName="text1" refType="h" fact="0.3404"/>
          <dgm:constr type="w" for="ch" forName="text1" refType="w" fact="0.1623"/>
          <dgm:constr type="h" for="ch" forName="text1" refType="h" fact="0.2049"/>
          <dgm:constr type="l" for="ch" forName="text3" refType="w" fact="0.1396"/>
          <dgm:constr type="t" for="ch" forName="text3" refType="h" fact="0.1139"/>
          <dgm:constr type="w" for="ch" forName="text3" refType="w" fact="0.1623"/>
          <dgm:constr type="h" for="ch" forName="text3" refType="h" fact="0.2049"/>
          <dgm:constr type="l" for="ch" forName="textaccent1" refType="w" fact="0.1435"/>
          <dgm:constr type="t" for="ch" forName="textaccent1" refType="h" fact="0.432"/>
          <dgm:constr type="w" for="ch" forName="textaccent1" refType="w" fact="0.0189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623"/>
          <dgm:constr type="h" for="ch" forName="image1" refType="h" fact="0.2049"/>
          <dgm:constr type="l" for="ch" forName="imageaccent1" refType="w" fact="0.1111"/>
          <dgm:constr type="t" for="ch" forName="imageaccent1" refType="h" fact="0.4048"/>
          <dgm:constr type="w" for="ch" forName="imageaccent1" refType="w" fact="0.0189"/>
          <dgm:constr type="h" for="ch" forName="imageaccent1" refType="h" fact="0.024"/>
          <dgm:constr type="l" for="ch" forName="textaccent2" refType="w" fact="0.391"/>
          <dgm:constr type="t" for="ch" forName="textaccent2" refType="h" fact="0.4038"/>
          <dgm:constr type="w" for="ch" forName="textaccent2" refType="w" fact="0.0189"/>
          <dgm:constr type="h" for="ch" forName="textaccent2" refType="h" fact="0.024"/>
          <dgm:constr type="l" for="ch" forName="imageaccent2" refType="w" fact="0.4228"/>
          <dgm:constr type="t" for="ch" forName="imageaccent2" refType="h" fact="0.4312"/>
          <dgm:constr type="w" for="ch" forName="imageaccent2" refType="w" fact="0.0189"/>
          <dgm:constr type="h" for="ch" forName="imageaccent2" refType="h" fact="0.024"/>
          <dgm:constr type="l" for="ch" forName="textaccent3" refType="w" fact="0.2501"/>
          <dgm:constr type="t" for="ch" forName="textaccent3" refType="h" fact="0.1167"/>
          <dgm:constr type="w" for="ch" forName="textaccent3" refType="w" fact="0.0189"/>
          <dgm:constr type="h" for="ch" forName="textaccent3" refType="h" fact="0.024"/>
          <dgm:constr type="l" for="ch" forName="imageaccent3" refType="w" fact="0.2839"/>
          <dgm:constr type="t" for="ch" forName="imageaccent3" refType="h" fact="0.0908"/>
          <dgm:constr type="w" for="ch" forName="imageaccent3" refType="w" fact="0.0189"/>
          <dgm:constr type="h" for="ch" forName="imageaccent3" refType="h" fact="0.024"/>
          <dgm:constr type="l" for="ch" forName="textaccent4" refType="w" fact="0.5593"/>
          <dgm:constr type="t" for="ch" forName="textaccent4" refType="h" fact="0.2042"/>
          <dgm:constr type="w" for="ch" forName="textaccent4" refType="w" fact="0.0189"/>
          <dgm:constr type="h" for="ch" forName="textaccent4" refType="h" fact="0.024"/>
          <dgm:constr type="l" for="ch" forName="imageaccent4" refType="w" fact="0.5901"/>
          <dgm:constr type="t" for="ch" forName="imageaccent4" refType="h" fact="0.2323"/>
          <dgm:constr type="w" for="ch" forName="imageaccent4" refType="w" fact="0.0189"/>
          <dgm:constr type="h" for="ch" forName="imageaccent4" refType="h" fact="0.024"/>
          <dgm:constr type="l" for="ch" forName="textaccent5" refType="w" fact="0.6989"/>
          <dgm:constr type="t" for="ch" forName="textaccent5" refType="h" fact="0.094"/>
          <dgm:constr type="w" for="ch" forName="textaccent5" refType="w" fact="0.0189"/>
          <dgm:constr type="h" for="ch" forName="textaccent5" refType="h" fact="0.024"/>
          <dgm:constr type="l" for="ch" forName="imageaccent5" refType="w" fact="0.7305"/>
          <dgm:constr type="t" for="ch" forName="imageaccent5" refType="h" fact="0.121"/>
          <dgm:constr type="w" for="ch" forName="imageaccent5" refType="w" fact="0.0189"/>
          <dgm:constr type="h" for="ch" forName="imageaccent5" refType="h" fact="0.024"/>
          <dgm:constr type="l" for="ch" forName="image6" refType="w" fact="0.5585"/>
          <dgm:constr type="t" for="ch" forName="image6" refType="h" fact="0.4548"/>
          <dgm:constr type="w" for="ch" forName="image6" refType="w" fact="0.1623"/>
          <dgm:constr type="h" for="ch" forName="image6" refType="h" fact="0.2049"/>
          <dgm:constr type="l" for="ch" forName="text6" refType="w" fact="0.6982"/>
          <dgm:constr type="t" for="ch" forName="text6" refType="h" fact="0.3426"/>
          <dgm:constr type="w" for="ch" forName="text6" refType="w" fact="0.1623"/>
          <dgm:constr type="h" for="ch" forName="text6" refType="h" fact="0.2049"/>
          <dgm:constr type="l" for="ch" forName="imageaccent6" refType="w" fact="0.7002"/>
          <dgm:constr type="t" for="ch" forName="imageaccent6" refType="h" fact="0.5447"/>
          <dgm:constr type="w" for="ch" forName="imageaccent6" refType="w" fact="0.0189"/>
          <dgm:constr type="h" for="ch" forName="imageaccent6" refType="h" fact="0.024"/>
          <dgm:constr type="l" for="ch" forName="textaccent6" refType="w" fact="0.7303"/>
          <dgm:constr type="t" for="ch" forName="textaccent6" refType="h" fact="0.5221"/>
          <dgm:constr type="w" for="ch" forName="textaccent6" refType="w" fact="0.0189"/>
          <dgm:constr type="h" for="ch" forName="textaccent6" refType="h" fact="0.024"/>
          <dgm:constr type="l" for="ch" forName="text7" refType="w" fact="0.2792"/>
          <dgm:constr type="t" for="ch" forName="text7" refType="h" fact="0.4535"/>
          <dgm:constr type="w" for="ch" forName="text7" refType="w" fact="0.1623"/>
          <dgm:constr type="h" for="ch" forName="text7" refType="h" fact="0.2049"/>
          <dgm:constr type="l" for="ch" forName="image7" refType="w" fact="0.1395"/>
          <dgm:constr type="t" for="ch" forName="image7" refType="h" fact="0.5674"/>
          <dgm:constr type="w" for="ch" forName="image7" refType="w" fact="0.1623"/>
          <dgm:constr type="h" for="ch" forName="image7" refType="h" fact="0.2049"/>
          <dgm:constr type="l" for="ch" forName="imageaccent7" refType="w" fact="0.25"/>
          <dgm:constr type="t" for="ch" forName="imageaccent7" refType="h" fact="0.5703"/>
          <dgm:constr type="w" for="ch" forName="imageaccent7" refType="w" fact="0.0189"/>
          <dgm:constr type="h" for="ch" forName="imageaccent7" refType="h" fact="0.024"/>
          <dgm:constr type="l" for="ch" forName="textaccent7" refType="w" fact="0.2838"/>
          <dgm:constr type="t" for="ch" forName="textaccent7" refType="h" fact="0.5443"/>
          <dgm:constr type="w" for="ch" forName="textaccent7" refType="w" fact="0.0189"/>
          <dgm:constr type="h" for="ch" forName="textaccent7" refType="h" fact="0.024"/>
          <dgm:constr type="l" for="ch" forName="image8" refType="w" fact="0.6975"/>
          <dgm:constr type="t" for="ch" forName="image8" refType="h" fact="0.5696"/>
          <dgm:constr type="w" for="ch" forName="image8" refType="w" fact="0.1623"/>
          <dgm:constr type="h" for="ch" forName="image8" refType="h" fact="0.2049"/>
          <dgm:constr type="l" for="ch" forName="text8" refType="w" fact="0.8371"/>
          <dgm:constr type="t" for="ch" forName="text8" refType="h" fact="0.4574"/>
          <dgm:constr type="w" for="ch" forName="text8" refType="w" fact="0.1623"/>
          <dgm:constr type="h" for="ch" forName="text8" refType="h" fact="0.2049"/>
          <dgm:constr type="l" for="ch" forName="imageaccent8" refType="w" fact="0.8392"/>
          <dgm:constr type="t" for="ch" forName="imageaccent8" refType="h" fact="0.6595"/>
          <dgm:constr type="w" for="ch" forName="imageaccent8" refType="w" fact="0.0189"/>
          <dgm:constr type="h" for="ch" forName="imageaccent8" refType="h" fact="0.024"/>
          <dgm:constr type="l" for="ch" forName="textaccent8" refType="w" fact="0.8693"/>
          <dgm:constr type="t" for="ch" forName="textaccent8" refType="h" fact="0.6369"/>
          <dgm:constr type="w" for="ch" forName="textaccent8" refType="w" fact="0.0189"/>
          <dgm:constr type="h" for="ch" forName="textaccent8" refType="h" fact="0.024"/>
          <dgm:constr type="l" for="ch" forName="text9" refType="w" fact="0.8377"/>
          <dgm:constr type="t" for="ch" forName="text9" refType="h" fact="0.0044"/>
          <dgm:constr type="w" for="ch" forName="text9" refType="w" fact="0.1623"/>
          <dgm:constr type="h" for="ch" forName="text9" refType="h" fact="0.2049"/>
          <dgm:constr type="l" for="ch" forName="textaccent9" refType="w" fact="0.95"/>
          <dgm:constr type="t" for="ch" forName="textaccent9" refType="h" fact="0.1846"/>
          <dgm:constr type="w" for="ch" forName="textaccent9" refType="w" fact="0.0189"/>
          <dgm:constr type="h" for="ch" forName="textaccent9" refType="h" fact="0.024"/>
          <dgm:constr type="l" for="ch" forName="image9" refType="w" fact="0.8377"/>
          <dgm:constr type="t" for="ch" forName="image9" refType="h" fact="0.2306"/>
          <dgm:constr type="w" for="ch" forName="image9" refType="w" fact="0.1623"/>
          <dgm:constr type="h" for="ch" forName="image9" refType="h" fact="0.2049"/>
          <dgm:constr type="l" for="ch" forName="imageaccent9" refType="w" fact="0.95"/>
          <dgm:constr type="t" for="ch" forName="imageaccent9" refType="h" fact="0.2318"/>
          <dgm:constr type="w" for="ch" forName="imageaccent9" refType="w" fact="0.0189"/>
          <dgm:constr type="h" for="ch" forName="imageaccent9" refType="h" fact="0.024"/>
          <dgm:constr type="l" for="ch" forName="image10" refType="w" fact="0.2786"/>
          <dgm:constr type="t" for="ch" forName="image10" refType="h" fact="0.6805"/>
          <dgm:constr type="w" for="ch" forName="image10" refType="w" fact="0.1623"/>
          <dgm:constr type="h" for="ch" forName="image10" refType="h" fact="0.2049"/>
          <dgm:constr type="l" for="ch" forName="text10" refType="w" fact="0.4183"/>
          <dgm:constr type="t" for="ch" forName="text10" refType="h" fact="0.5683"/>
          <dgm:constr type="w" for="ch" forName="text10" refType="w" fact="0.1623"/>
          <dgm:constr type="h" for="ch" forName="text10" refType="h" fact="0.2049"/>
          <dgm:constr type="l" for="ch" forName="imageaccent10" refType="w" fact="0.4203"/>
          <dgm:constr type="t" for="ch" forName="imageaccent10" refType="h" fact="0.7704"/>
          <dgm:constr type="w" for="ch" forName="imageaccent10" refType="w" fact="0.0189"/>
          <dgm:constr type="h" for="ch" forName="imageaccent10" refType="h" fact="0.024"/>
          <dgm:constr type="l" for="ch" forName="textaccent10" refType="w" fact="0.4504"/>
          <dgm:constr type="t" for="ch" forName="textaccent10" refType="h" fact="0.7478"/>
          <dgm:constr type="w" for="ch" forName="textaccent10" refType="w" fact="0.0189"/>
          <dgm:constr type="h" for="ch" forName="textaccent10" refType="h" fact="0.024"/>
          <dgm:constr type="l" for="ch" forName="text11" refType="w" fact="0.6971"/>
          <dgm:constr type="t" for="ch" forName="text11" refType="h" fact="0.7951"/>
          <dgm:constr type="w" for="ch" forName="text11" refType="w" fact="0.1623"/>
          <dgm:constr type="h" for="ch" forName="text11" refType="h" fact="0.2049"/>
          <dgm:constr type="l" for="ch" forName="image11" refType="w" fact="0.5575"/>
          <dgm:constr type="t" for="ch" forName="image11" refType="h" fact="0.6816"/>
          <dgm:constr type="w" for="ch" forName="image11" refType="w" fact="0.1623"/>
          <dgm:constr type="h" for="ch" forName="image11" refType="h" fact="0.2049"/>
          <dgm:constr type="l" for="ch" forName="imageaccent11" refType="w" fact="0.6692"/>
          <dgm:constr type="t" for="ch" forName="imageaccent11" refType="h" fact="0.8589"/>
          <dgm:constr type="w" for="ch" forName="imageaccent11" refType="w" fact="0.0189"/>
          <dgm:constr type="h" for="ch" forName="imageaccent11" refType="h" fact="0.024"/>
          <dgm:constr type="l" for="ch" forName="textaccent11" refType="w" fact="0.701"/>
          <dgm:constr type="t" for="ch" forName="textaccent11" refType="h" fact="0.8863"/>
          <dgm:constr type="w" for="ch" forName="textaccent11" refType="w" fact="0.0189"/>
          <dgm:constr type="h" for="ch" forName="textaccent11" refType="h" fact="0.024"/>
        </dgm:constrLst>
      </dgm:if>
      <dgm:else name="Name13">
        <dgm:alg type="composite">
          <dgm:param type="ar" val="1.675"/>
        </dgm:alg>
        <dgm:constrLst>
          <dgm:constr type="primFontSz" for="des" ptType="node" op="equ" val="65"/>
          <dgm:constr type="l" for="ch" forName="image4" refType="w" fact="0.4903"/>
          <dgm:constr type="t" for="ch" forName="image4" refType="h" fact="0.2287"/>
          <dgm:constr type="w" for="ch" forName="image4" refType="w" fact="0.1425"/>
          <dgm:constr type="h" for="ch" forName="image4" refType="h" fact="0.2049"/>
          <dgm:constr type="l" for="ch" forName="text5" refType="w" fact="0.4903"/>
          <dgm:constr type="t" for="ch" forName="text5" refType="h" fact="0.0022"/>
          <dgm:constr type="w" for="ch" forName="text5" refType="w" fact="0.1425"/>
          <dgm:constr type="h" for="ch" forName="text5" refType="h" fact="0.2049"/>
          <dgm:constr type="l" for="ch" forName="image5" refType="w" fact="0.6129"/>
          <dgm:constr type="t" for="ch" forName="image5" refType="h" fact="0.1165"/>
          <dgm:constr type="w" for="ch" forName="image5" refType="w" fact="0.1425"/>
          <dgm:constr type="h" for="ch" forName="image5" refType="h" fact="0.2049"/>
          <dgm:constr type="l" for="ch" forName="image2" refType="w" fact="0.3677"/>
          <dgm:constr type="t" for="ch" forName="image2" refType="h" fact="0.34"/>
          <dgm:constr type="w" for="ch" forName="image2" refType="w" fact="0.1425"/>
          <dgm:constr type="h" for="ch" forName="image2" refType="h" fact="0.2049"/>
          <dgm:constr type="l" for="ch" forName="text4" refType="w" fact="0.3677"/>
          <dgm:constr type="t" for="ch" forName="text4" refType="h" fact="0.1135"/>
          <dgm:constr type="w" for="ch" forName="text4" refType="w" fact="0.1425"/>
          <dgm:constr type="h" for="ch" forName="text4" refType="h" fact="0.2049"/>
          <dgm:constr type="l" for="ch" forName="text2" refType="w" fact="0.2452"/>
          <dgm:constr type="t" for="ch" forName="text2" refType="h" fact="0.2265"/>
          <dgm:constr type="w" for="ch" forName="text2" refType="w" fact="0.1425"/>
          <dgm:constr type="h" for="ch" forName="text2" refType="h" fact="0.2049"/>
          <dgm:constr type="l" for="ch" forName="image3" refType="w" fact="0.2452"/>
          <dgm:constr type="t" for="ch" forName="image3" refType="h" fact="0"/>
          <dgm:constr type="w" for="ch" forName="image3" refType="w" fact="0.1425"/>
          <dgm:constr type="h" for="ch" forName="image3" refType="h" fact="0.2049"/>
          <dgm:constr type="l" for="ch" forName="text1" refType="w" fact="0.1226"/>
          <dgm:constr type="t" for="ch" forName="text1" refType="h" fact="0.3404"/>
          <dgm:constr type="w" for="ch" forName="text1" refType="w" fact="0.1425"/>
          <dgm:constr type="h" for="ch" forName="text1" refType="h" fact="0.2049"/>
          <dgm:constr type="l" for="ch" forName="text3" refType="w" fact="0.1226"/>
          <dgm:constr type="t" for="ch" forName="text3" refType="h" fact="0.1139"/>
          <dgm:constr type="w" for="ch" forName="text3" refType="w" fact="0.1425"/>
          <dgm:constr type="h" for="ch" forName="text3" refType="h" fact="0.2049"/>
          <dgm:constr type="l" for="ch" forName="textaccent1" refType="w" fact="0.126"/>
          <dgm:constr type="t" for="ch" forName="textaccent1" refType="h" fact="0.432"/>
          <dgm:constr type="w" for="ch" forName="textaccent1" refType="w" fact="0.0166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425"/>
          <dgm:constr type="h" for="ch" forName="image1" refType="h" fact="0.2049"/>
          <dgm:constr type="l" for="ch" forName="imageaccent1" refType="w" fact="0.0976"/>
          <dgm:constr type="t" for="ch" forName="imageaccent1" refType="h" fact="0.4048"/>
          <dgm:constr type="w" for="ch" forName="imageaccent1" refType="w" fact="0.0166"/>
          <dgm:constr type="h" for="ch" forName="imageaccent1" refType="h" fact="0.024"/>
          <dgm:constr type="l" for="ch" forName="textaccent2" refType="w" fact="0.3432"/>
          <dgm:constr type="t" for="ch" forName="textaccent2" refType="h" fact="0.4038"/>
          <dgm:constr type="w" for="ch" forName="textaccent2" refType="w" fact="0.0166"/>
          <dgm:constr type="h" for="ch" forName="textaccent2" refType="h" fact="0.024"/>
          <dgm:constr type="l" for="ch" forName="imageaccent2" refType="w" fact="0.3712"/>
          <dgm:constr type="t" for="ch" forName="imageaccent2" refType="h" fact="0.4312"/>
          <dgm:constr type="w" for="ch" forName="imageaccent2" refType="w" fact="0.0166"/>
          <dgm:constr type="h" for="ch" forName="imageaccent2" refType="h" fact="0.024"/>
          <dgm:constr type="l" for="ch" forName="textaccent3" refType="w" fact="0.2196"/>
          <dgm:constr type="t" for="ch" forName="textaccent3" refType="h" fact="0.1167"/>
          <dgm:constr type="w" for="ch" forName="textaccent3" refType="w" fact="0.0166"/>
          <dgm:constr type="h" for="ch" forName="textaccent3" refType="h" fact="0.024"/>
          <dgm:constr type="l" for="ch" forName="imageaccent3" refType="w" fact="0.2492"/>
          <dgm:constr type="t" for="ch" forName="imageaccent3" refType="h" fact="0.0908"/>
          <dgm:constr type="w" for="ch" forName="imageaccent3" refType="w" fact="0.0166"/>
          <dgm:constr type="h" for="ch" forName="imageaccent3" refType="h" fact="0.024"/>
          <dgm:constr type="l" for="ch" forName="textaccent4" refType="w" fact="0.491"/>
          <dgm:constr type="t" for="ch" forName="textaccent4" refType="h" fact="0.2042"/>
          <dgm:constr type="w" for="ch" forName="textaccent4" refType="w" fact="0.0166"/>
          <dgm:constr type="h" for="ch" forName="textaccent4" refType="h" fact="0.024"/>
          <dgm:constr type="l" for="ch" forName="imageaccent4" refType="w" fact="0.5181"/>
          <dgm:constr type="t" for="ch" forName="imageaccent4" refType="h" fact="0.2323"/>
          <dgm:constr type="w" for="ch" forName="imageaccent4" refType="w" fact="0.0166"/>
          <dgm:constr type="h" for="ch" forName="imageaccent4" refType="h" fact="0.024"/>
          <dgm:constr type="l" for="ch" forName="textaccent5" refType="w" fact="0.6136"/>
          <dgm:constr type="t" for="ch" forName="textaccent5" refType="h" fact="0.094"/>
          <dgm:constr type="w" for="ch" forName="textaccent5" refType="w" fact="0.0166"/>
          <dgm:constr type="h" for="ch" forName="textaccent5" refType="h" fact="0.024"/>
          <dgm:constr type="l" for="ch" forName="imageaccent5" refType="w" fact="0.6413"/>
          <dgm:constr type="t" for="ch" forName="imageaccent5" refType="h" fact="0.121"/>
          <dgm:constr type="w" for="ch" forName="imageaccent5" refType="w" fact="0.0166"/>
          <dgm:constr type="h" for="ch" forName="imageaccent5" refType="h" fact="0.024"/>
          <dgm:constr type="l" for="ch" forName="image6" refType="w" fact="0.4903"/>
          <dgm:constr type="t" for="ch" forName="image6" refType="h" fact="0.4548"/>
          <dgm:constr type="w" for="ch" forName="image6" refType="w" fact="0.1425"/>
          <dgm:constr type="h" for="ch" forName="image6" refType="h" fact="0.2049"/>
          <dgm:constr type="l" for="ch" forName="text6" refType="w" fact="0.6129"/>
          <dgm:constr type="t" for="ch" forName="text6" refType="h" fact="0.3426"/>
          <dgm:constr type="w" for="ch" forName="text6" refType="w" fact="0.1425"/>
          <dgm:constr type="h" for="ch" forName="text6" refType="h" fact="0.2049"/>
          <dgm:constr type="l" for="ch" forName="imageaccent6" refType="w" fact="0.6147"/>
          <dgm:constr type="t" for="ch" forName="imageaccent6" refType="h" fact="0.5447"/>
          <dgm:constr type="w" for="ch" forName="imageaccent6" refType="w" fact="0.0166"/>
          <dgm:constr type="h" for="ch" forName="imageaccent6" refType="h" fact="0.024"/>
          <dgm:constr type="l" for="ch" forName="textaccent6" refType="w" fact="0.6411"/>
          <dgm:constr type="t" for="ch" forName="textaccent6" refType="h" fact="0.5221"/>
          <dgm:constr type="w" for="ch" forName="textaccent6" refType="w" fact="0.0166"/>
          <dgm:constr type="h" for="ch" forName="textaccent6" refType="h" fact="0.024"/>
          <dgm:constr type="l" for="ch" forName="text7" refType="w" fact="0.2451"/>
          <dgm:constr type="t" for="ch" forName="text7" refType="h" fact="0.4535"/>
          <dgm:constr type="w" for="ch" forName="text7" refType="w" fact="0.1425"/>
          <dgm:constr type="h" for="ch" forName="text7" refType="h" fact="0.2049"/>
          <dgm:constr type="l" for="ch" forName="image7" refType="w" fact="0.1225"/>
          <dgm:constr type="t" for="ch" forName="image7" refType="h" fact="0.5674"/>
          <dgm:constr type="w" for="ch" forName="image7" refType="w" fact="0.1425"/>
          <dgm:constr type="h" for="ch" forName="image7" refType="h" fact="0.2049"/>
          <dgm:constr type="l" for="ch" forName="imageaccent7" refType="w" fact="0.2195"/>
          <dgm:constr type="t" for="ch" forName="imageaccent7" refType="h" fact="0.5703"/>
          <dgm:constr type="w" for="ch" forName="imageaccent7" refType="w" fact="0.0166"/>
          <dgm:constr type="h" for="ch" forName="imageaccent7" refType="h" fact="0.024"/>
          <dgm:constr type="l" for="ch" forName="textaccent7" refType="w" fact="0.2491"/>
          <dgm:constr type="t" for="ch" forName="textaccent7" refType="h" fact="0.5443"/>
          <dgm:constr type="w" for="ch" forName="textaccent7" refType="w" fact="0.0166"/>
          <dgm:constr type="h" for="ch" forName="textaccent7" refType="h" fact="0.024"/>
          <dgm:constr type="l" for="ch" forName="image8" refType="w" fact="0.6123"/>
          <dgm:constr type="t" for="ch" forName="image8" refType="h" fact="0.5696"/>
          <dgm:constr type="w" for="ch" forName="image8" refType="w" fact="0.1425"/>
          <dgm:constr type="h" for="ch" forName="image8" refType="h" fact="0.2049"/>
          <dgm:constr type="l" for="ch" forName="text8" refType="w" fact="0.7349"/>
          <dgm:constr type="t" for="ch" forName="text8" refType="h" fact="0.4574"/>
          <dgm:constr type="w" for="ch" forName="text8" refType="w" fact="0.1425"/>
          <dgm:constr type="h" for="ch" forName="text8" refType="h" fact="0.2049"/>
          <dgm:constr type="l" for="ch" forName="imageaccent8" refType="w" fact="0.7367"/>
          <dgm:constr type="t" for="ch" forName="imageaccent8" refType="h" fact="0.6595"/>
          <dgm:constr type="w" for="ch" forName="imageaccent8" refType="w" fact="0.0166"/>
          <dgm:constr type="h" for="ch" forName="imageaccent8" refType="h" fact="0.024"/>
          <dgm:constr type="l" for="ch" forName="textaccent8" refType="w" fact="0.7631"/>
          <dgm:constr type="t" for="ch" forName="textaccent8" refType="h" fact="0.6369"/>
          <dgm:constr type="w" for="ch" forName="textaccent8" refType="w" fact="0.0166"/>
          <dgm:constr type="h" for="ch" forName="textaccent8" refType="h" fact="0.024"/>
          <dgm:constr type="l" for="ch" forName="text9" refType="w" fact="0.7354"/>
          <dgm:constr type="t" for="ch" forName="text9" refType="h" fact="0.0044"/>
          <dgm:constr type="w" for="ch" forName="text9" refType="w" fact="0.1425"/>
          <dgm:constr type="h" for="ch" forName="text9" refType="h" fact="0.2049"/>
          <dgm:constr type="l" for="ch" forName="textaccent9" refType="w" fact="0.8339"/>
          <dgm:constr type="t" for="ch" forName="textaccent9" refType="h" fact="0.1846"/>
          <dgm:constr type="w" for="ch" forName="textaccent9" refType="w" fact="0.0166"/>
          <dgm:constr type="h" for="ch" forName="textaccent9" refType="h" fact="0.024"/>
          <dgm:constr type="l" for="ch" forName="image9" refType="w" fact="0.7354"/>
          <dgm:constr type="t" for="ch" forName="image9" refType="h" fact="0.2306"/>
          <dgm:constr type="w" for="ch" forName="image9" refType="w" fact="0.1425"/>
          <dgm:constr type="h" for="ch" forName="image9" refType="h" fact="0.2049"/>
          <dgm:constr type="l" for="ch" forName="imageaccent9" refType="w" fact="0.8339"/>
          <dgm:constr type="t" for="ch" forName="imageaccent9" refType="h" fact="0.2318"/>
          <dgm:constr type="w" for="ch" forName="imageaccent9" refType="w" fact="0.0166"/>
          <dgm:constr type="h" for="ch" forName="imageaccent9" refType="h" fact="0.024"/>
          <dgm:constr type="l" for="ch" forName="image10" refType="w" fact="0.2446"/>
          <dgm:constr type="t" for="ch" forName="image10" refType="h" fact="0.6805"/>
          <dgm:constr type="w" for="ch" forName="image10" refType="w" fact="0.1425"/>
          <dgm:constr type="h" for="ch" forName="image10" refType="h" fact="0.2049"/>
          <dgm:constr type="l" for="ch" forName="text10" refType="w" fact="0.3672"/>
          <dgm:constr type="t" for="ch" forName="text10" refType="h" fact="0.5683"/>
          <dgm:constr type="w" for="ch" forName="text10" refType="w" fact="0.1425"/>
          <dgm:constr type="h" for="ch" forName="text10" refType="h" fact="0.2049"/>
          <dgm:constr type="l" for="ch" forName="imageaccent10" refType="w" fact="0.369"/>
          <dgm:constr type="t" for="ch" forName="imageaccent10" refType="h" fact="0.7704"/>
          <dgm:constr type="w" for="ch" forName="imageaccent10" refType="w" fact="0.0166"/>
          <dgm:constr type="h" for="ch" forName="imageaccent10" refType="h" fact="0.024"/>
          <dgm:constr type="l" for="ch" forName="textaccent10" refType="w" fact="0.3954"/>
          <dgm:constr type="t" for="ch" forName="textaccent10" refType="h" fact="0.7478"/>
          <dgm:constr type="w" for="ch" forName="textaccent10" refType="w" fact="0.0166"/>
          <dgm:constr type="h" for="ch" forName="textaccent10" refType="h" fact="0.024"/>
          <dgm:constr type="l" for="ch" forName="text11" refType="w" fact="0.612"/>
          <dgm:constr type="t" for="ch" forName="text11" refType="h" fact="0.7951"/>
          <dgm:constr type="w" for="ch" forName="text11" refType="w" fact="0.1425"/>
          <dgm:constr type="h" for="ch" forName="text11" refType="h" fact="0.2049"/>
          <dgm:constr type="l" for="ch" forName="image11" refType="w" fact="0.4894"/>
          <dgm:constr type="t" for="ch" forName="image11" refType="h" fact="0.6816"/>
          <dgm:constr type="w" for="ch" forName="image11" refType="w" fact="0.1425"/>
          <dgm:constr type="h" for="ch" forName="image11" refType="h" fact="0.2049"/>
          <dgm:constr type="l" for="ch" forName="imageaccent11" refType="w" fact="0.5874"/>
          <dgm:constr type="t" for="ch" forName="imageaccent11" refType="h" fact="0.8589"/>
          <dgm:constr type="w" for="ch" forName="imageaccent11" refType="w" fact="0.0166"/>
          <dgm:constr type="h" for="ch" forName="imageaccent11" refType="h" fact="0.024"/>
          <dgm:constr type="l" for="ch" forName="textaccent11" refType="w" fact="0.6154"/>
          <dgm:constr type="t" for="ch" forName="textaccent11" refType="h" fact="0.8863"/>
          <dgm:constr type="w" for="ch" forName="textaccent11" refType="w" fact="0.0166"/>
          <dgm:constr type="h" for="ch" forName="textaccent11" refType="h" fact="0.024"/>
          <dgm:constr type="l" for="ch" forName="text12" refType="w" fact="0.735"/>
          <dgm:constr type="t" for="ch" forName="text12" refType="h" fact="0.684"/>
          <dgm:constr type="w" for="ch" forName="text12" refType="w" fact="0.1425"/>
          <dgm:constr type="h" for="ch" forName="text12" refType="h" fact="0.2049"/>
          <dgm:constr type="l" for="ch" forName="image12" refType="w" fact="0.8575"/>
          <dgm:constr type="t" for="ch" forName="image12" refType="h" fact="0.5718"/>
          <dgm:constr type="w" for="ch" forName="image12" refType="w" fact="0.1425"/>
          <dgm:constr type="h" for="ch" forName="image12" refType="h" fact="0.2049"/>
          <dgm:constr type="l" for="ch" forName="textaccent12" refType="w" fact="0.8594"/>
          <dgm:constr type="t" for="ch" forName="textaccent12" refType="h" fact="0.7739"/>
          <dgm:constr type="w" for="ch" forName="textaccent12" refType="w" fact="0.0166"/>
          <dgm:constr type="h" for="ch" forName="textaccent12" refType="h" fact="0.024"/>
          <dgm:constr type="l" for="ch" forName="imageaccent12" refType="w" fact="0.8858"/>
          <dgm:constr type="t" for="ch" forName="imageaccent12" refType="h" fact="0.7513"/>
          <dgm:constr type="w" for="ch" forName="imageaccent12" refType="w" fact="0.0166"/>
          <dgm:constr type="h" for="ch" forName="imageaccent12" refType="h" fact="0.024"/>
        </dgm:constrLst>
      </dgm:else>
    </dgm:choose>
    <dgm:forEach name="wrapper" axis="self" ptType="parTrans">
      <dgm:forEach name="wrapper2" axis="self" ptType="sibTrans" st="2">
        <dgm:forEach name="textRepeat" axis="self">
          <dgm:layoutNode name="textRepeatNode" styleLbl="alignNode1">
            <dgm:varLst>
              <dgm:chMax val="0"/>
              <dgm:chPref val="0"/>
              <dgm:bulletEnabled val="1"/>
            </dgm:varLst>
            <dgm:alg type="tx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.1"/>
              <dgm:constr type="bMarg" refType="primFontSz" fact="0.1"/>
            </dgm:constrLst>
            <dgm:ruleLst>
              <dgm:rule type="primFontSz" val="5" fact="NaN" max="NaN"/>
            </dgm:ruleLst>
          </dgm:layoutNode>
        </dgm:forEach>
        <dgm:forEach name="accentRepeat" axis="self">
          <dgm:layoutNode name="accentRepeatNode" styleLbl="solidAlignAcc1">
            <dgm:alg type="sp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/>
          </dgm:layoutNode>
        </dgm:forEach>
        <dgm:forEach name="imageRepeat" axis="self">
          <dgm:layoutNode name="imageRepeatNode" styleLbl="alignAcc1">
            <dgm:alg type="sp"/>
            <dgm:shape xmlns:r="http://schemas.openxmlformats.org/officeDocument/2006/relationships" type="hexagon" r:blip="" blipPhldr="1">
              <dgm:adjLst>
                <dgm:adj idx="1" val="0.25"/>
                <dgm:adj idx="2" val="1.1547"/>
              </dgm:adjLst>
            </dgm:shape>
            <dgm:presOf axis="self"/>
          </dgm:layoutNode>
        </dgm:forEach>
      </dgm:forEach>
    </dgm:forEach>
    <dgm:forEach name="Name14" axis="ch" ptType="node" cnt="1">
      <dgm:layoutNode name="text1">
        <dgm:alg type="sp"/>
        <dgm:shape xmlns:r="http://schemas.openxmlformats.org/officeDocument/2006/relationships" r:blip="">
          <dgm:adjLst/>
        </dgm:shape>
        <dgm:presOf/>
        <dgm:constrLst/>
        <dgm:forEach name="Name15" ref="textRepeat"/>
      </dgm:layoutNode>
      <dgm:layoutNode name="textaccent1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"/>
      </dgm:layoutNode>
    </dgm:forEach>
    <dgm:forEach name="Name17" axis="ch" ptType="sibTrans" hideLastTrans="0" cnt="1">
      <dgm:layoutNode name="image1">
        <dgm:alg type="sp"/>
        <dgm:shape xmlns:r="http://schemas.openxmlformats.org/officeDocument/2006/relationships" r:blip="">
          <dgm:adjLst/>
        </dgm:shape>
        <dgm:presOf/>
        <dgm:constrLst/>
        <dgm:forEach name="Name18" ref="imageRepeat"/>
      </dgm:layoutNode>
      <dgm:layoutNode name="imageaccent1">
        <dgm:alg type="sp"/>
        <dgm:shape xmlns:r="http://schemas.openxmlformats.org/officeDocument/2006/relationships" r:blip="">
          <dgm:adjLst/>
        </dgm:shape>
        <dgm:presOf/>
        <dgm:constrLst/>
        <dgm:forEach name="Name19" ref="accentRepeat"/>
      </dgm:layoutNode>
    </dgm:forEach>
    <dgm:forEach name="Name20" axis="ch" ptType="node" st="2" cnt="1">
      <dgm:layoutNode name="text2">
        <dgm:alg type="sp"/>
        <dgm:shape xmlns:r="http://schemas.openxmlformats.org/officeDocument/2006/relationships" r:blip="">
          <dgm:adjLst/>
        </dgm:shape>
        <dgm:presOf/>
        <dgm:constrLst/>
        <dgm:forEach name="Name21" ref="textRepeat"/>
      </dgm:layoutNode>
      <dgm:layoutNode name="textaccent2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"/>
      </dgm:layoutNode>
    </dgm:forEach>
    <dgm:forEach name="Name23" axis="ch" ptType="sibTrans" hideLastTrans="0" st="2" cnt="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24" ref="imageRepeat"/>
      </dgm:layoutNode>
      <dgm:layoutNode name="imageaccent2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"/>
      </dgm:layoutNode>
    </dgm:forEach>
    <dgm:forEach name="Name26" axis="ch" ptType="node" st="3" cnt="1">
      <dgm:layoutNode name="text3">
        <dgm:alg type="sp"/>
        <dgm:shape xmlns:r="http://schemas.openxmlformats.org/officeDocument/2006/relationships" r:blip="">
          <dgm:adjLst/>
        </dgm:shape>
        <dgm:presOf/>
        <dgm:constrLst/>
        <dgm:forEach name="Name27" ref="textRepeat"/>
      </dgm:layoutNode>
      <dgm:layoutNode name="textaccent3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</dgm:forEach>
    <dgm:forEach name="Name29" axis="ch" ptType="sibTrans" hideLastTrans="0" st="3" cnt="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30" ref="imageRepeat"/>
      </dgm:layoutNode>
      <dgm:layoutNode name="imageaccent3">
        <dgm:alg type="sp"/>
        <dgm:shape xmlns:r="http://schemas.openxmlformats.org/officeDocument/2006/relationships" r:blip="">
          <dgm:adjLst/>
        </dgm:shape>
        <dgm:presOf/>
        <dgm:constrLst/>
        <dgm:forEach name="Name31" ref="accentRepeat"/>
      </dgm:layoutNode>
    </dgm:forEach>
    <dgm:forEach name="Name32" axis="ch" ptType="node" st="4" cnt="1">
      <dgm:layoutNode name="text4">
        <dgm:alg type="sp"/>
        <dgm:shape xmlns:r="http://schemas.openxmlformats.org/officeDocument/2006/relationships" r:blip="">
          <dgm:adjLst/>
        </dgm:shape>
        <dgm:presOf/>
        <dgm:constrLst/>
        <dgm:forEach name="Name33" ref="textRepeat"/>
      </dgm:layoutNode>
      <dgm:layoutNode name="textaccent4">
        <dgm:alg type="sp"/>
        <dgm:shape xmlns:r="http://schemas.openxmlformats.org/officeDocument/2006/relationships" r:blip="">
          <dgm:adjLst/>
        </dgm:shape>
        <dgm:presOf/>
        <dgm:constrLst/>
        <dgm:forEach name="Name34" ref="accentRepeat"/>
      </dgm:layoutNode>
    </dgm:forEach>
    <dgm:forEach name="Name35" axis="ch" ptType="sibTrans" hideLastTrans="0" st="4" cnt="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36" ref="imageRepeat"/>
      </dgm:layoutNode>
      <dgm:layoutNode name="imageaccent4">
        <dgm:alg type="sp"/>
        <dgm:shape xmlns:r="http://schemas.openxmlformats.org/officeDocument/2006/relationships" r:blip="">
          <dgm:adjLst/>
        </dgm:shape>
        <dgm:presOf/>
        <dgm:constrLst/>
        <dgm:forEach name="Name37" ref="accentRepeat"/>
      </dgm:layoutNode>
    </dgm:forEach>
    <dgm:forEach name="Name38" axis="ch" ptType="node" st="5" cnt="1">
      <dgm:layoutNode name="text5">
        <dgm:alg type="sp"/>
        <dgm:shape xmlns:r="http://schemas.openxmlformats.org/officeDocument/2006/relationships" r:blip="">
          <dgm:adjLst/>
        </dgm:shape>
        <dgm:presOf/>
        <dgm:constrLst/>
        <dgm:forEach name="Name39" ref="textRepeat"/>
      </dgm:layoutNode>
      <dgm:layoutNode name="text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</dgm:forEach>
    <dgm:forEach name="Name41" axis="ch" ptType="sibTrans" hideLastTrans="0" st="5" cnt="1">
      <dgm:layoutNode name="image5">
        <dgm:alg type="sp"/>
        <dgm:shape xmlns:r="http://schemas.openxmlformats.org/officeDocument/2006/relationships" r:blip="">
          <dgm:adjLst/>
        </dgm:shape>
        <dgm:presOf/>
        <dgm:constrLst/>
        <dgm:forEach name="Name42" ref="imageRepeat"/>
      </dgm:layoutNode>
      <dgm:layoutNode name="imageaccent5">
        <dgm:alg type="sp"/>
        <dgm:shape xmlns:r="http://schemas.openxmlformats.org/officeDocument/2006/relationships" r:blip="">
          <dgm:adjLst/>
        </dgm:shape>
        <dgm:presOf/>
        <dgm:constrLst/>
        <dgm:forEach name="Name43" ref="accentRepeat"/>
      </dgm:layoutNode>
    </dgm:forEach>
    <dgm:forEach name="Name44" axis="ch" ptType="node" st="6" cnt="1">
      <dgm:layoutNode name="text6">
        <dgm:alg type="sp"/>
        <dgm:shape xmlns:r="http://schemas.openxmlformats.org/officeDocument/2006/relationships" r:blip="">
          <dgm:adjLst/>
        </dgm:shape>
        <dgm:presOf/>
        <dgm:constrLst/>
        <dgm:forEach name="Name45" ref="textRepeat"/>
      </dgm:layoutNode>
      <dgm:layoutNode name="textaccent6">
        <dgm:alg type="sp"/>
        <dgm:shape xmlns:r="http://schemas.openxmlformats.org/officeDocument/2006/relationships" r:blip="">
          <dgm:adjLst/>
        </dgm:shape>
        <dgm:presOf/>
        <dgm:constrLst/>
        <dgm:forEach name="Name46" ref="accentRepeat"/>
      </dgm:layoutNode>
    </dgm:forEach>
    <dgm:forEach name="Name47" axis="ch" ptType="sibTrans" hideLastTrans="0" st="6" cnt="1">
      <dgm:layoutNode name="image6">
        <dgm:alg type="sp"/>
        <dgm:shape xmlns:r="http://schemas.openxmlformats.org/officeDocument/2006/relationships" r:blip="">
          <dgm:adjLst/>
        </dgm:shape>
        <dgm:presOf/>
        <dgm:constrLst/>
        <dgm:forEach name="Name48" ref="imageRepeat"/>
      </dgm:layoutNode>
      <dgm:layoutNode name="imageaccent6">
        <dgm:alg type="sp"/>
        <dgm:shape xmlns:r="http://schemas.openxmlformats.org/officeDocument/2006/relationships" r:blip="">
          <dgm:adjLst/>
        </dgm:shape>
        <dgm:presOf/>
        <dgm:constrLst/>
        <dgm:forEach name="Name49" ref="accentRepeat"/>
      </dgm:layoutNode>
    </dgm:forEach>
    <dgm:forEach name="Name50" axis="ch" ptType="node" st="7" cnt="1">
      <dgm:layoutNode name="text7">
        <dgm:alg type="sp"/>
        <dgm:shape xmlns:r="http://schemas.openxmlformats.org/officeDocument/2006/relationships" r:blip="">
          <dgm:adjLst/>
        </dgm:shape>
        <dgm:presOf/>
        <dgm:constrLst/>
        <dgm:forEach name="Name51" ref="textRepeat"/>
      </dgm:layoutNode>
      <dgm:layoutNode name="textaccent7">
        <dgm:alg type="sp"/>
        <dgm:shape xmlns:r="http://schemas.openxmlformats.org/officeDocument/2006/relationships" r:blip="">
          <dgm:adjLst/>
        </dgm:shape>
        <dgm:presOf/>
        <dgm:constrLst/>
        <dgm:forEach name="Name52" ref="accentRepeat"/>
      </dgm:layoutNode>
    </dgm:forEach>
    <dgm:forEach name="Name53" axis="ch" ptType="sibTrans" hideLastTrans="0" st="7" cnt="1">
      <dgm:layoutNode name="image7">
        <dgm:alg type="sp"/>
        <dgm:shape xmlns:r="http://schemas.openxmlformats.org/officeDocument/2006/relationships" r:blip="">
          <dgm:adjLst/>
        </dgm:shape>
        <dgm:presOf/>
        <dgm:constrLst/>
        <dgm:forEach name="Name54" ref="imageRepeat"/>
      </dgm:layoutNode>
      <dgm:layoutNode name="imageaccent7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</dgm:forEach>
    <dgm:forEach name="Name56" axis="ch" ptType="node" st="8" cnt="1">
      <dgm:layoutNode name="text8">
        <dgm:alg type="sp"/>
        <dgm:shape xmlns:r="http://schemas.openxmlformats.org/officeDocument/2006/relationships" r:blip="">
          <dgm:adjLst/>
        </dgm:shape>
        <dgm:presOf/>
        <dgm:constrLst/>
        <dgm:forEach name="Name57" ref="textRepeat"/>
      </dgm:layoutNode>
      <dgm:layoutNode name="textaccent8">
        <dgm:alg type="sp"/>
        <dgm:shape xmlns:r="http://schemas.openxmlformats.org/officeDocument/2006/relationships" r:blip="">
          <dgm:adjLst/>
        </dgm:shape>
        <dgm:presOf/>
        <dgm:constrLst/>
        <dgm:forEach name="Name58" ref="accentRepeat"/>
      </dgm:layoutNode>
    </dgm:forEach>
    <dgm:forEach name="Name59" axis="ch" ptType="sibTrans" hideLastTrans="0" st="8" cnt="1">
      <dgm:layoutNode name="image8">
        <dgm:alg type="sp"/>
        <dgm:shape xmlns:r="http://schemas.openxmlformats.org/officeDocument/2006/relationships" r:blip="">
          <dgm:adjLst/>
        </dgm:shape>
        <dgm:presOf/>
        <dgm:constrLst/>
        <dgm:forEach name="Name60" ref="imageRepeat"/>
      </dgm:layoutNode>
      <dgm:layoutNode name="imageaccent8">
        <dgm:alg type="sp"/>
        <dgm:shape xmlns:r="http://schemas.openxmlformats.org/officeDocument/2006/relationships" r:blip="">
          <dgm:adjLst/>
        </dgm:shape>
        <dgm:presOf/>
        <dgm:constrLst/>
        <dgm:forEach name="Name61" ref="accentRepeat"/>
      </dgm:layoutNode>
    </dgm:forEach>
    <dgm:forEach name="Name62" axis="ch" ptType="node" st="9" cnt="1">
      <dgm:layoutNode name="text9">
        <dgm:alg type="sp"/>
        <dgm:shape xmlns:r="http://schemas.openxmlformats.org/officeDocument/2006/relationships" r:blip="">
          <dgm:adjLst/>
        </dgm:shape>
        <dgm:presOf/>
        <dgm:constrLst/>
        <dgm:forEach name="Name63" ref="textRepeat"/>
      </dgm:layoutNode>
      <dgm:layoutNode name="textaccent9">
        <dgm:alg type="sp"/>
        <dgm:shape xmlns:r="http://schemas.openxmlformats.org/officeDocument/2006/relationships" r:blip="">
          <dgm:adjLst/>
        </dgm:shape>
        <dgm:presOf/>
        <dgm:constrLst/>
        <dgm:forEach name="Name64" ref="accentRepeat"/>
      </dgm:layoutNode>
    </dgm:forEach>
    <dgm:forEach name="Name65" axis="ch" ptType="sibTrans" hideLastTrans="0" st="9" cnt="1">
      <dgm:layoutNode name="image9">
        <dgm:alg type="sp"/>
        <dgm:shape xmlns:r="http://schemas.openxmlformats.org/officeDocument/2006/relationships" r:blip="">
          <dgm:adjLst/>
        </dgm:shape>
        <dgm:presOf/>
        <dgm:constrLst/>
        <dgm:forEach name="Name66" ref="imageRepeat"/>
      </dgm:layoutNode>
      <dgm:layoutNode name="imageaccent9">
        <dgm:alg type="sp"/>
        <dgm:shape xmlns:r="http://schemas.openxmlformats.org/officeDocument/2006/relationships" r:blip="">
          <dgm:adjLst/>
        </dgm:shape>
        <dgm:presOf/>
        <dgm:constrLst/>
        <dgm:forEach name="Name67" ref="accentRepeat"/>
      </dgm:layoutNode>
    </dgm:forEach>
    <dgm:forEach name="Name68" axis="ch" ptType="node" st="10" cnt="1">
      <dgm:layoutNode name="text10">
        <dgm:alg type="sp"/>
        <dgm:shape xmlns:r="http://schemas.openxmlformats.org/officeDocument/2006/relationships" r:blip="">
          <dgm:adjLst/>
        </dgm:shape>
        <dgm:presOf/>
        <dgm:constrLst/>
        <dgm:forEach name="Name69" ref="textRepeat"/>
      </dgm:layoutNode>
      <dgm:layoutNode name="textaccent10">
        <dgm:alg type="sp"/>
        <dgm:shape xmlns:r="http://schemas.openxmlformats.org/officeDocument/2006/relationships" r:blip="">
          <dgm:adjLst/>
        </dgm:shape>
        <dgm:presOf/>
        <dgm:constrLst/>
        <dgm:forEach name="Name70" ref="accentRepeat"/>
      </dgm:layoutNode>
    </dgm:forEach>
    <dgm:forEach name="Name71" axis="ch" ptType="sibTrans" hideLastTrans="0" st="10" cnt="1">
      <dgm:layoutNode name="image10">
        <dgm:alg type="sp"/>
        <dgm:shape xmlns:r="http://schemas.openxmlformats.org/officeDocument/2006/relationships" r:blip="">
          <dgm:adjLst/>
        </dgm:shape>
        <dgm:presOf/>
        <dgm:constrLst/>
        <dgm:forEach name="Name72" ref="imageRepeat"/>
      </dgm:layoutNode>
      <dgm:layoutNode name="imageaccent10">
        <dgm:alg type="sp"/>
        <dgm:shape xmlns:r="http://schemas.openxmlformats.org/officeDocument/2006/relationships" r:blip="">
          <dgm:adjLst/>
        </dgm:shape>
        <dgm:presOf/>
        <dgm:constrLst/>
        <dgm:forEach name="Name73" ref="accentRepeat"/>
      </dgm:layoutNode>
    </dgm:forEach>
    <dgm:forEach name="Name74" axis="ch" ptType="node" st="11" cnt="1">
      <dgm:layoutNode name="text11">
        <dgm:alg type="sp"/>
        <dgm:shape xmlns:r="http://schemas.openxmlformats.org/officeDocument/2006/relationships" r:blip="">
          <dgm:adjLst/>
        </dgm:shape>
        <dgm:presOf/>
        <dgm:constrLst/>
        <dgm:forEach name="Name75" ref="textRepeat"/>
      </dgm:layoutNode>
      <dgm:layoutNode name="textaccent1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</dgm:forEach>
    <dgm:forEach name="Name77" axis="ch" ptType="sibTrans" hideLastTrans="0" st="11" cnt="1">
      <dgm:layoutNode name="image11">
        <dgm:alg type="sp"/>
        <dgm:shape xmlns:r="http://schemas.openxmlformats.org/officeDocument/2006/relationships" r:blip="">
          <dgm:adjLst/>
        </dgm:shape>
        <dgm:presOf/>
        <dgm:constrLst/>
        <dgm:forEach name="Name78" ref="imageRepeat"/>
      </dgm:layoutNode>
      <dgm:layoutNode name="imageaccent11">
        <dgm:alg type="sp"/>
        <dgm:shape xmlns:r="http://schemas.openxmlformats.org/officeDocument/2006/relationships" r:blip="">
          <dgm:adjLst/>
        </dgm:shape>
        <dgm:presOf/>
        <dgm:constrLst/>
        <dgm:forEach name="Name79" ref="accentRepeat"/>
      </dgm:layoutNode>
    </dgm:forEach>
    <dgm:forEach name="Name80" axis="ch" ptType="node" st="12" cnt="1">
      <dgm:layoutNode name="text12">
        <dgm:alg type="sp"/>
        <dgm:shape xmlns:r="http://schemas.openxmlformats.org/officeDocument/2006/relationships" r:blip="">
          <dgm:adjLst/>
        </dgm:shape>
        <dgm:presOf/>
        <dgm:constrLst/>
        <dgm:forEach name="Name81" ref="textRepeat"/>
      </dgm:layoutNode>
      <dgm:layoutNode name="textaccent12">
        <dgm:alg type="sp"/>
        <dgm:shape xmlns:r="http://schemas.openxmlformats.org/officeDocument/2006/relationships" r:blip="">
          <dgm:adjLst/>
        </dgm:shape>
        <dgm:presOf/>
        <dgm:constrLst/>
        <dgm:forEach name="Name82" ref="accentRepeat"/>
      </dgm:layoutNode>
    </dgm:forEach>
    <dgm:forEach name="Name83" axis="ch" ptType="sibTrans" hideLastTrans="0" st="12" cnt="1">
      <dgm:layoutNode name="image12">
        <dgm:alg type="sp"/>
        <dgm:shape xmlns:r="http://schemas.openxmlformats.org/officeDocument/2006/relationships" r:blip="">
          <dgm:adjLst/>
        </dgm:shape>
        <dgm:presOf/>
        <dgm:constrLst/>
        <dgm:forEach name="Name84" ref="imageRepeat"/>
      </dgm:layoutNode>
      <dgm:layoutNode name="imageaccent12">
        <dgm:alg type="sp"/>
        <dgm:shape xmlns:r="http://schemas.openxmlformats.org/officeDocument/2006/relationships" r:blip="">
          <dgm:adjLst/>
        </dgm:shape>
        <dgm:presOf/>
        <dgm:constrLst/>
        <dgm:forEach name="Name85" ref="accentRepeat"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7861D1-CC71-ED4E-AE9D-5EAFE01E9D21}" type="datetime1">
              <a:rPr lang="zh-CN" altLang="en-US" smtClean="0"/>
              <a:t>2012/3/11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0750AD-1906-8B4B-AEAD-EC91361899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98467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CE9B83-B18B-CE45-81A6-E9E1C5B272BD}" type="datetime1">
              <a:rPr lang="zh-CN" altLang="en-US" smtClean="0"/>
              <a:t>2012/3/11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CC9574-A819-4FE4-99A7-1E27AD09A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17356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C9574-A819-4FE4-99A7-1E27AD09ADC2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en-US" smtClean="0">
                <a:solidFill>
                  <a:prstClr val="black"/>
                </a:solidFill>
              </a:rPr>
              <a:pPr/>
              <a:t>41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C9574-A819-4FE4-99A7-1E27AD09ADC2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zh-CN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13991E9D-EE88-460E-937A-204A7F70D799}" type="slidenum">
              <a:rPr lang="en-US" altLang="zh-CN">
                <a:latin typeface="Calibri" pitchFamily="34" charset="0"/>
              </a:rPr>
              <a:pPr eaLnBrk="1" hangingPunct="1"/>
              <a:t>7</a:t>
            </a:fld>
            <a:endParaRPr lang="en-US" altLang="zh-CN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en-US" smtClean="0">
                <a:solidFill>
                  <a:prstClr val="black"/>
                </a:solidFill>
              </a:rPr>
              <a:pPr/>
              <a:t>22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BAF44-5CDD-9743-9D02-2033812DDFBA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en-US" smtClean="0">
                <a:solidFill>
                  <a:prstClr val="black"/>
                </a:solidFill>
              </a:rPr>
              <a:pPr/>
              <a:t>32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en-US" smtClean="0">
                <a:solidFill>
                  <a:prstClr val="black"/>
                </a:solidFill>
              </a:rPr>
              <a:pPr/>
              <a:t>40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548" y="20547"/>
            <a:ext cx="3498527" cy="282539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03486" y="20548"/>
            <a:ext cx="5624418" cy="282549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923" y="2818500"/>
            <a:ext cx="7668994" cy="229626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62119" y="2819400"/>
            <a:ext cx="1461333" cy="2293850"/>
          </a:xfrm>
          <a:prstGeom prst="rect">
            <a:avLst/>
          </a:prstGeom>
        </p:spPr>
      </p:pic>
      <p:pic>
        <p:nvPicPr>
          <p:cNvPr id="11" name="Picture 10"/>
          <p:cNvPicPr>
            <a:picLocks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548" y="5089818"/>
            <a:ext cx="9098280" cy="1737360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8755230" y="2469776"/>
            <a:ext cx="304800" cy="152400"/>
          </a:xfrm>
          <a:prstGeom prst="rect">
            <a:avLst/>
          </a:prstGeom>
          <a:solidFill>
            <a:srgbClr val="F274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47F28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3581400" y="1295400"/>
            <a:ext cx="5105400" cy="1416269"/>
          </a:xfrm>
        </p:spPr>
        <p:txBody>
          <a:bodyPr anchor="b">
            <a:normAutofit/>
          </a:bodyPr>
          <a:lstStyle>
            <a:lvl1pPr algn="r">
              <a:buNone/>
              <a:defRPr lang="en-US" sz="22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344" y="4114800"/>
            <a:ext cx="7315200" cy="914400"/>
          </a:xfrm>
        </p:spPr>
        <p:txBody>
          <a:bodyPr anchor="b" anchorCtr="0">
            <a:normAutofit/>
          </a:bodyPr>
          <a:lstStyle>
            <a:lvl1pPr marL="0" indent="0">
              <a:defRPr lang="en-US" sz="3600" b="1" kern="1200" baseline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edia with Caption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595263" y="4800600"/>
            <a:ext cx="4873752" cy="685800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Georgia" pitchFamily="18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06552" y="4800600"/>
            <a:ext cx="4809244" cy="566738"/>
          </a:xfrm>
        </p:spPr>
        <p:txBody>
          <a:bodyPr anchor="b">
            <a:normAutofit/>
          </a:bodyPr>
          <a:lstStyle>
            <a:lvl1pPr algn="ctr">
              <a:defRPr sz="1800" b="0" i="1">
                <a:solidFill>
                  <a:schemeClr val="bg1">
                    <a:lumMod val="85000"/>
                  </a:schemeClr>
                </a:solidFill>
                <a:latin typeface="Georgia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Media Placeholder 8"/>
          <p:cNvSpPr>
            <a:spLocks noGrp="1"/>
          </p:cNvSpPr>
          <p:nvPr>
            <p:ph type="media" sz="quarter" idx="13"/>
          </p:nvPr>
        </p:nvSpPr>
        <p:spPr>
          <a:xfrm>
            <a:off x="587022" y="838200"/>
            <a:ext cx="4873752" cy="381282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media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5776863" y="838200"/>
            <a:ext cx="2819400" cy="4636911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792800" y="4800600"/>
            <a:ext cx="5500800" cy="685800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Georgia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>
            <a:normAutofit/>
          </a:bodyPr>
          <a:lstStyle>
            <a:lvl1pPr algn="ctr">
              <a:defRPr sz="1800" b="0" i="1">
                <a:solidFill>
                  <a:schemeClr val="bg1">
                    <a:lumMod val="85000"/>
                  </a:schemeClr>
                </a:solidFill>
                <a:latin typeface="Georgia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562600"/>
            <a:ext cx="5486400" cy="60960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Vertical Text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5ECE-8B49-45CD-BE81-EF81920D19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0" y="414867"/>
            <a:ext cx="5029200" cy="457200"/>
          </a:xfrm>
          <a:solidFill>
            <a:schemeClr val="tx1">
              <a:lumMod val="50000"/>
              <a:lumOff val="50000"/>
            </a:schemeClr>
          </a:solidFill>
        </p:spPr>
        <p:txBody>
          <a:bodyPr>
            <a:normAutofit/>
          </a:bodyPr>
          <a:lstStyle>
            <a:lvl1pPr algn="l">
              <a:defRPr lang="en-US" sz="2800" b="1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    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7150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5105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530" y="5867400"/>
            <a:ext cx="9144000" cy="105369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20FCD-5F4C-4989-BE05-0A8208BCBC2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1800" y="1992354"/>
            <a:ext cx="5867400" cy="1970046"/>
          </a:xfrm>
        </p:spPr>
        <p:txBody>
          <a:bodyPr anchor="ctr">
            <a:normAutofit/>
          </a:bodyPr>
          <a:lstStyle>
            <a:lvl1pPr algn="l">
              <a:defRPr sz="3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5105400"/>
            <a:ext cx="8229601" cy="375787"/>
          </a:xfrm>
        </p:spPr>
        <p:txBody>
          <a:bodyPr anchor="b">
            <a:normAutofit/>
          </a:bodyPr>
          <a:lstStyle>
            <a:lvl1pPr marL="0" indent="0" algn="r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/>
          <p:cNvSpPr/>
          <p:nvPr userDrawn="1"/>
        </p:nvSpPr>
        <p:spPr>
          <a:xfrm>
            <a:off x="762000" y="1946209"/>
            <a:ext cx="2057400" cy="2057400"/>
          </a:xfrm>
          <a:prstGeom prst="ellipse">
            <a:avLst/>
          </a:prstGeom>
          <a:gradFill flip="none" rotWithShape="1">
            <a:gsLst>
              <a:gs pos="0">
                <a:srgbClr val="F39C29"/>
              </a:gs>
              <a:gs pos="50000">
                <a:srgbClr val="F7931D"/>
              </a:gs>
              <a:gs pos="100000">
                <a:srgbClr val="FF6600"/>
              </a:gs>
            </a:gsLst>
            <a:path path="circle">
              <a:fillToRect l="50000" t="50000" r="50000" b="50000"/>
            </a:path>
            <a:tileRect/>
          </a:gradFill>
          <a:ln w="82550">
            <a:noFill/>
          </a:ln>
          <a:effectLst>
            <a:outerShdw blurRad="152400" dist="165100" dir="5400000" sx="90000" sy="-19000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         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8686800" y="5265376"/>
            <a:ext cx="457200" cy="96672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6600"/>
                </a:solidFill>
              </a:rPr>
              <a:t>           </a:t>
            </a:r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9" name="Oval 8"/>
          <p:cNvSpPr/>
          <p:nvPr userDrawn="1"/>
        </p:nvSpPr>
        <p:spPr>
          <a:xfrm>
            <a:off x="1007328" y="1992354"/>
            <a:ext cx="1583472" cy="1295400"/>
          </a:xfrm>
          <a:prstGeom prst="ellipse">
            <a:avLst/>
          </a:prstGeom>
          <a:gradFill flip="none" rotWithShape="1">
            <a:gsLst>
              <a:gs pos="63000">
                <a:schemeClr val="bg1">
                  <a:alpha val="7000"/>
                </a:schemeClr>
              </a:gs>
              <a:gs pos="72000">
                <a:schemeClr val="bg1">
                  <a:alpha val="15000"/>
                </a:schemeClr>
              </a:gs>
              <a:gs pos="91000">
                <a:schemeClr val="bg1">
                  <a:alpha val="28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  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180" y="76200"/>
            <a:ext cx="8403020" cy="685800"/>
          </a:xfrm>
        </p:spPr>
        <p:txBody>
          <a:bodyPr anchor="ctr" anchorCtr="0">
            <a:normAutofit/>
          </a:bodyPr>
          <a:lstStyle>
            <a:lvl1pPr algn="l">
              <a:defRPr sz="3600" b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  <a:cs typeface="黑体" pitchFamily="49" charset="-122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黑体" pitchFamily="49" charset="-122"/>
                <a:ea typeface="黑体" pitchFamily="49" charset="-122"/>
                <a:cs typeface="黑体" pitchFamily="49" charset="-122"/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黑体" pitchFamily="49" charset="-122"/>
                <a:ea typeface="黑体" pitchFamily="49" charset="-122"/>
                <a:cs typeface="黑体" pitchFamily="49" charset="-122"/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黑体" pitchFamily="49" charset="-122"/>
                <a:ea typeface="黑体" pitchFamily="49" charset="-122"/>
                <a:cs typeface="黑体" pitchFamily="49" charset="-122"/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黑体" pitchFamily="49" charset="-122"/>
                <a:ea typeface="黑体" pitchFamily="49" charset="-122"/>
                <a:cs typeface="黑体" pitchFamily="49" charset="-122"/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黑体" pitchFamily="49" charset="-122"/>
                <a:ea typeface="黑体" pitchFamily="49" charset="-122"/>
                <a:cs typeface="黑体" pitchFamily="49" charset="-122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: Emphasis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999" y="1"/>
            <a:ext cx="7068015" cy="838200"/>
          </a:xfrm>
        </p:spPr>
        <p:txBody>
          <a:bodyPr anchor="b">
            <a:normAutofit/>
          </a:bodyPr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6402"/>
            <a:ext cx="4038600" cy="3971455"/>
          </a:xfrm>
        </p:spPr>
        <p:txBody>
          <a:bodyPr/>
          <a:lstStyle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4038600" cy="3971454"/>
          </a:xfrm>
        </p:spPr>
        <p:txBody>
          <a:bodyPr/>
          <a:lstStyle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5ECE-8B49-45CD-BE81-EF81920D19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762000"/>
            <a:ext cx="2445488" cy="2286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400" y="2077200"/>
            <a:ext cx="7010400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: Emphasis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5ECE-8B49-45CD-BE81-EF81920D19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90400" y="3081000"/>
            <a:ext cx="8686800" cy="1095600"/>
          </a:xfrm>
        </p:spPr>
        <p:txBody>
          <a:bodyPr>
            <a:normAutofit/>
          </a:bodyPr>
          <a:lstStyle>
            <a:lvl1pPr algn="ctr">
              <a:defRPr lang="en-US" sz="4600" b="1" kern="1200" spc="-150" baseline="0" dirty="0" smtClean="0">
                <a:ln>
                  <a:gradFill>
                    <a:gsLst>
                      <a:gs pos="0">
                        <a:schemeClr val="bg1"/>
                      </a:gs>
                      <a:gs pos="50000">
                        <a:schemeClr val="bg1">
                          <a:lumMod val="75000"/>
                        </a:schemeClr>
                      </a:gs>
                    </a:gsLst>
                    <a:lin ang="5400000" scaled="0"/>
                  </a:gradFill>
                </a:ln>
                <a:gradFill>
                  <a:gsLst>
                    <a:gs pos="11000">
                      <a:schemeClr val="bg1">
                        <a:lumMod val="75000"/>
                      </a:schemeClr>
                    </a:gs>
                    <a:gs pos="91000">
                      <a:schemeClr val="bg1"/>
                    </a:gs>
                  </a:gsLst>
                  <a:lin ang="16200000" scaled="1"/>
                </a:gradFill>
                <a:effectLst>
                  <a:outerShdw blurRad="38100" algn="ctr" rotWithShape="0">
                    <a:prstClr val="black">
                      <a:alpha val="25000"/>
                    </a:prstClr>
                  </a:outerShdw>
                  <a:reflection blurRad="6350" stA="60000" endA="900" endPos="58000" dir="5400000" sy="-100000" algn="bl" rotWithShape="0"/>
                </a:effectLst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283952" y="2424752"/>
            <a:ext cx="8694000" cy="639762"/>
          </a:xfrm>
        </p:spPr>
        <p:txBody>
          <a:bodyPr anchor="b">
            <a:normAutofit/>
          </a:bodyPr>
          <a:lstStyle>
            <a:lvl1pPr marL="0" indent="0" algn="ctr">
              <a:buNone/>
              <a:defRPr lang="en-US" sz="2800" kern="1200" dirty="0" smtClean="0">
                <a:solidFill>
                  <a:srgbClr val="2E507A">
                    <a:alpha val="81000"/>
                  </a:srgb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with Text 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2895600"/>
            <a:ext cx="7543800" cy="2133600"/>
          </a:xfrm>
          <a:prstGeom prst="rect">
            <a:avLst/>
          </a:prstGeom>
          <a:gradFill flip="none" rotWithShape="1">
            <a:gsLst>
              <a:gs pos="63000">
                <a:schemeClr val="tx1">
                  <a:lumMod val="85000"/>
                  <a:lumOff val="15000"/>
                  <a:alpha val="49000"/>
                </a:schemeClr>
              </a:gs>
              <a:gs pos="100000">
                <a:schemeClr val="tx1">
                  <a:lumMod val="95000"/>
                  <a:lumOff val="5000"/>
                  <a:alpha val="5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14867" y="3200400"/>
            <a:ext cx="7010400" cy="1676400"/>
          </a:xfrm>
        </p:spPr>
        <p:txBody>
          <a:bodyPr>
            <a:normAutofit/>
          </a:bodyPr>
          <a:lstStyle>
            <a:lvl1pPr marL="0" algn="l" defTabSz="914400" rtl="0" eaLnBrk="1" latinLnBrk="0" hangingPunct="1">
              <a:defRPr lang="en-US" sz="40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4648200" y="664780"/>
            <a:ext cx="4191000" cy="381000"/>
          </a:xfrm>
        </p:spPr>
        <p:txBody>
          <a:bodyPr>
            <a:normAutofit/>
          </a:bodyPr>
          <a:lstStyle>
            <a:lvl1pPr algn="r">
              <a:buNone/>
              <a:defRPr lang="en-US" sz="1800" b="1" kern="12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vortex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utoUpdateAnimBg="0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609600"/>
            <a:ext cx="3008313" cy="8255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609600"/>
            <a:ext cx="5111750" cy="5334000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600" y="1435101"/>
            <a:ext cx="3008313" cy="38226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530" y="5867400"/>
            <a:ext cx="9144000" cy="105369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61" r:id="rId4"/>
    <p:sldLayoutId id="2147483652" r:id="rId5"/>
    <p:sldLayoutId id="2147483654" r:id="rId6"/>
    <p:sldLayoutId id="2147483655" r:id="rId7"/>
    <p:sldLayoutId id="2147483660" r:id="rId8"/>
    <p:sldLayoutId id="2147483656" r:id="rId9"/>
    <p:sldLayoutId id="2147483676" r:id="rId10"/>
    <p:sldLayoutId id="2147483657" r:id="rId11"/>
    <p:sldLayoutId id="2147483658" r:id="rId12"/>
    <p:sldLayoutId id="2147483659" r:id="rId13"/>
    <p:sldLayoutId id="2147483663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pple LiGothic Medium"/>
          <a:ea typeface="Apple LiGothic Medium"/>
          <a:cs typeface="Apple LiGothic Medium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jpeg"/><Relationship Id="rId3" Type="http://schemas.openxmlformats.org/officeDocument/2006/relationships/image" Target="../media/image25.png"/><Relationship Id="rId7" Type="http://schemas.openxmlformats.org/officeDocument/2006/relationships/image" Target="../media/image29.jpeg"/><Relationship Id="rId12" Type="http://schemas.openxmlformats.org/officeDocument/2006/relationships/image" Target="../media/image34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jpeg"/><Relationship Id="rId11" Type="http://schemas.openxmlformats.org/officeDocument/2006/relationships/image" Target="../media/image33.png"/><Relationship Id="rId5" Type="http://schemas.openxmlformats.org/officeDocument/2006/relationships/image" Target="../media/image27.jpeg"/><Relationship Id="rId10" Type="http://schemas.openxmlformats.org/officeDocument/2006/relationships/image" Target="../media/image32.jpe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notesSlide" Target="../notesSlides/notesSlide2.xml"/><Relationship Id="rId7" Type="http://schemas.openxmlformats.org/officeDocument/2006/relationships/diagramColors" Target="../diagrams/colors1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hyperlink" Target="http://baike.baidu.com/view/371811.htm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reenplum.com/" TargetMode="Externa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jpeg"/><Relationship Id="rId2" Type="http://schemas.openxmlformats.org/officeDocument/2006/relationships/image" Target="../media/image60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3.jpeg"/><Relationship Id="rId4" Type="http://schemas.openxmlformats.org/officeDocument/2006/relationships/image" Target="../media/image62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9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76.jpeg"/><Relationship Id="rId7" Type="http://schemas.openxmlformats.org/officeDocument/2006/relationships/diagramColors" Target="../diagrams/colors5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Relationship Id="rId6" Type="http://schemas.openxmlformats.org/officeDocument/2006/relationships/diagramQuickStyle" Target="../diagrams/quickStyle5.xml"/><Relationship Id="rId11" Type="http://schemas.openxmlformats.org/officeDocument/2006/relationships/image" Target="../media/image81.jpeg"/><Relationship Id="rId5" Type="http://schemas.openxmlformats.org/officeDocument/2006/relationships/diagramLayout" Target="../diagrams/layout5.xml"/><Relationship Id="rId10" Type="http://schemas.openxmlformats.org/officeDocument/2006/relationships/image" Target="../media/image80.jpeg"/><Relationship Id="rId4" Type="http://schemas.openxmlformats.org/officeDocument/2006/relationships/diagramData" Target="../diagrams/data5.xml"/><Relationship Id="rId9" Type="http://schemas.openxmlformats.org/officeDocument/2006/relationships/image" Target="../media/image79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6200" y="2895600"/>
            <a:ext cx="7658100" cy="2057400"/>
          </a:xfrm>
        </p:spPr>
        <p:txBody>
          <a:bodyPr anchor="t">
            <a:noAutofit/>
          </a:bodyPr>
          <a:lstStyle/>
          <a:p>
            <a:pPr algn="l"/>
            <a:r>
              <a:rPr lang="zh-CN" altLang="en-US" sz="4800" dirty="0" smtClean="0">
                <a:solidFill>
                  <a:srgbClr val="FFFF00"/>
                </a:solidFill>
                <a:latin typeface="黑体" pitchFamily="49" charset="-122"/>
                <a:ea typeface="黑体" pitchFamily="49" charset="-122"/>
                <a:cs typeface="Apple LiGothic Medium"/>
              </a:rPr>
              <a:t>大数据计算发展现状</a:t>
            </a:r>
            <a:r>
              <a:rPr lang="en-US" altLang="zh-CN" sz="4800" dirty="0" smtClean="0">
                <a:solidFill>
                  <a:srgbClr val="FFFF00"/>
                </a:solidFill>
                <a:latin typeface="黑体" pitchFamily="49" charset="-122"/>
                <a:ea typeface="黑体" pitchFamily="49" charset="-122"/>
                <a:cs typeface="Apple LiGothic Medium"/>
              </a:rPr>
              <a:t/>
            </a:r>
            <a:br>
              <a:rPr lang="en-US" altLang="zh-CN" sz="4800" dirty="0" smtClean="0">
                <a:solidFill>
                  <a:srgbClr val="FFFF00"/>
                </a:solidFill>
                <a:latin typeface="黑体" pitchFamily="49" charset="-122"/>
                <a:ea typeface="黑体" pitchFamily="49" charset="-122"/>
                <a:cs typeface="Apple LiGothic Medium"/>
              </a:rPr>
            </a:br>
            <a:r>
              <a:rPr lang="zh-CN" altLang="en-US" sz="5400" dirty="0" smtClean="0">
                <a:solidFill>
                  <a:srgbClr val="FFFF00"/>
                </a:solidFill>
                <a:latin typeface="黑体" pitchFamily="49" charset="-122"/>
                <a:ea typeface="黑体" pitchFamily="49" charset="-122"/>
                <a:cs typeface="Apple LiGothic Medium"/>
              </a:rPr>
              <a:t>调研报告</a:t>
            </a:r>
            <a:endParaRPr lang="en-US" sz="5400" dirty="0">
              <a:solidFill>
                <a:srgbClr val="FFFF00"/>
              </a:solidFill>
              <a:latin typeface="黑体" pitchFamily="49" charset="-122"/>
              <a:ea typeface="黑体" pitchFamily="49" charset="-122"/>
              <a:cs typeface="Apple LiGothic Medium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791200" y="5257800"/>
            <a:ext cx="182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Apple LiGothic Medium"/>
                <a:ea typeface="Apple LiGothic Medium"/>
                <a:cs typeface="Apple LiGothic Medium"/>
              </a:rPr>
              <a:t>2012</a:t>
            </a:r>
            <a:r>
              <a:rPr lang="zh-CN" altLang="en-US" sz="2800" dirty="0" smtClean="0">
                <a:solidFill>
                  <a:schemeClr val="bg1"/>
                </a:solidFill>
                <a:latin typeface="Apple LiGothic Medium"/>
                <a:ea typeface="Apple LiGothic Medium"/>
                <a:cs typeface="Apple LiGothic Medium"/>
              </a:rPr>
              <a:t>年</a:t>
            </a:r>
            <a:r>
              <a:rPr lang="en-US" altLang="zh-CN" sz="2800" dirty="0" smtClean="0">
                <a:solidFill>
                  <a:schemeClr val="bg1"/>
                </a:solidFill>
                <a:latin typeface="Apple LiGothic Medium"/>
                <a:ea typeface="Apple LiGothic Medium"/>
                <a:cs typeface="Apple LiGothic Medium"/>
              </a:rPr>
              <a:t>2</a:t>
            </a:r>
            <a:r>
              <a:rPr lang="zh-CN" altLang="en-US" sz="2800" dirty="0" smtClean="0">
                <a:solidFill>
                  <a:schemeClr val="bg1"/>
                </a:solidFill>
                <a:latin typeface="Apple LiGothic Medium"/>
                <a:ea typeface="Apple LiGothic Medium"/>
                <a:cs typeface="Apple LiGothic Medium"/>
              </a:rPr>
              <a:t>月</a:t>
            </a:r>
            <a:endParaRPr lang="en-US" sz="2800" dirty="0">
              <a:solidFill>
                <a:schemeClr val="bg1"/>
              </a:solidFill>
              <a:latin typeface="Apple LiGothic Medium"/>
              <a:ea typeface="Apple LiGothic Medium"/>
              <a:cs typeface="Apple LiGothic Medium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大数据计算发展现状</a:t>
            </a:r>
            <a:endParaRPr lang="zh-CN" altLang="en-US" dirty="0"/>
          </a:p>
        </p:txBody>
      </p:sp>
      <p:sp>
        <p:nvSpPr>
          <p:cNvPr id="15" name="AutoShape 6" descr="data:image/jpeg;base64,/9j/4AAQSkZJRgABAQAAAQABAAD/2wCEAAkGBhQQDxQUEhQWFRQUEBcVFxUWFxgaHBgVFxQXFxgZFxUYHSgfHh4jGxQUHy8gJCcpLCwsFR8xNTAqNSYrLCkBCQoKDgwOGg8PGS0kHyU1KiwqKSk1NSwsLCwpLCosKSwsLCwpLCosLCkqLCwsLCwsLCwpKSwpLCwsKSksLCwpKf/AABEIAGMAlAMBIgACEQEDEQH/xAAbAAEAAgMBAQAAAAAAAAAAAAAABQYBBAcDAv/EAEAQAAIBAwIDAwgHBgUFAAAAAAECAwAEERIhBQYxBxNBFBciUVNhgZMyUnFykbLBI0JzsdHwFSQlM6E0grPD4f/EABoBAQADAQEBAAAAAAAAAAAAAAABAgUEAwb/xAAqEQACAgIBAgQGAwEAAAAAAAAAAQIRAxIEEzEhI0FRFEJDUlNxYYGRIv/aAAwDAQACEQMRAD8A7jSlKApnaO2Eh++38qoveVde05sRwffb8orn/eVtcNeUjI5T8xm2HprP9ivCC9aNgyHDDoa6bx3iTQ8PWZAusqhyVHiBmvTNkeNpV3K4obpu+xznXQNU5Zc2zSLJ3iq0YjIYhQCpbIU/jWtyVeP5XGgb0WJ1L1BAGfGm8tZNrsRUXJJPuRmuneVfeceHLcWnfRYJjJO3ioOGHwqocq2Ann1P/txDvHPuG4HxquPMpQc/YmeJxmomjrrHe10DnK67uzWSHC6nUZ0j6JBqK5P5eRoTczjUu5VT0wOrH11WPIWm7X8F3halqiroGPRSfsBrd4ZYCZwhk0MzaVBUkk/pX3dc6zmQmNgiA+igUYwOmdq215lt++klZZNbqAGXHoejg4z41eTyV2/wotE+5D3cZjkZCclWIyPd6qmOSH/z0f3X/Iart7cK0jFAQpOwJyfifXU1yHJniEf3X/IatlT6Lv2IxtdRV7nWKUpWAbQpSlAKGlYNAUPtVbEcH32/KK5z3tdB7XGxHb/xH/KK5n3lfQcGPkr+zE5brKzbMtdY43xJrfhccihSdEezDI3A8K5HZzxhwZFLL4qpwT8auFx2kRyQiJ7UNGAAFL/V6VHKxSm40rSHHyRipWzXbmp7qF4CiBpCuju1xupyc/DevrkAZvCfqQu36V52/OVrGdUdkqPpIDBumQRWpwDmmO0VsQl3kXSzF8bHwAqHjlpJRhVhSjsnKVls7OuNCXvbdznJLqD4hidQrU5pVOH2zQRnLzyM7HxEfgP0qnWfGRBcrNCpUK2dBbOQeozX1xfj3lV0ZZQdJIGkHcKOgBqPhn1dvR02iz5C0r1Oh8dPecDVvVHG34ECt3hP7fhAWPqbcrt9YAjH41T/ADgxeTeTeTnutGnd98fb681G8A51aydhEpaFjnu3O494avD4bI4Ol2do9evjUk79KIjXjY7EbH7d69ZYWXGoHdA//aehqa4hzFYTOZHtZAx3YK4AJrQ4lzW0rPoRUR41TT1wqjAwa74ym/lo45KC8bI/vKsfZ8+eIxfdk/I1VLvKsvZy/wDqUX3ZP/G1ORHypfpk4X5i/Z2ilKV80b4pSlAKwazWDQHOu2JsRW38R/yiqtwPgEFxArtLpdiyYLAempznfw0f81eO0vlye9SEQKGKOxbLAYBUAdaofmzv/ZL8xf61s8XJDoqLlTMjkRl1W1GyVm4Naz91htGEQE6l9IFXxt9b0VyffWsvL1qXRdb+nK4GSBgIoOnHrJOM1p+bG/8AZL8xaebG/wDZL8xa6Nsa+qeNT+wzYcOiNzcRhiIxGMFtOd2XPXxGTuKk4uHW0SyhD/uRhNTMrFP25jJHwGajPNjf+yX5i1jzY3/sl+Yv9amUsUvqBRmvkN245ctkySzj6KhO8UkEylNRPqKjVjwr6l5Ztm9GNm1D60i4OmXuyM48QM5rQ82N/wCyX5i082N/7JfmLUbQ/KKl+MlYuCW8bELue9hIYup0K4bUCDsQCP8AmvBOWbcqrM5+sTrXD5VmKqP3caQK0vNlf+yX5i1jzY3/ALJfmLUbQ/KKn9h6WdlFHdyopBTyTUuoqcFlU9ehIya3J+X7d5Cxlxqn7rGpfp6s5AH7pUfiaj/Njf8Asl+YtPNjf+yX5i1Zyx91kISnVaGxccJt4llkUM/dFTpdgo09GA+sc1js6lDcWjIGARLgeod221eHmxv/AGS/MWp7kfke7tb6OWZAqKHBIdT1QgbD3mqZcmNYpLdNsvjhN5IvWjqtKUrANsUpSgFa19eCJC7HYf2BWxURxH9pcRRHoMyN8Nh/OvPJJqPgQzxisprj05JGjB6IuxA8Mmvma0nt/TjdpFHVG3OPca9uN8d8nwqjLnffoB76+uGcZ72FncaAp6+B28K47x7aX/0U8Lo3bC9WVAy+NfPEOLw24BmlSMHoXYLn8ar/ACzfftXUbK7ZA9XWubX1r/jfGbkSMxhgbu41BwAAdJIPvIJz766sE+pBSLRdo7dZX0cyB4nV1PRlII/EV74rmMMact2skgDSo8wAUONiw267YGPtr6898XclxbyFzN3ccQI1OoAJfpsN69ix0zFMVR7DtatpLGW5ZXQwEK8TY1a2JCqp8c46+FavA+2GK4WbXC8LxQNMEYjMiqur0TtvgUB0LFMVy2y7eIZJIla3kQSOFZ9SkIS2Btj0tiCceuvfjfbZHbXEsItpJDFJpJDDcDq3TbfH40BeOI8wQW8sUUsgWSY4jXqW9+B4e+pJd641ztxxLviHCp4T6LoxHrB1dDirVY9qEZtryUxMBZNoI1DMhB05Hq3x1oC+YpprnHEu2mGBYcwSM0tss2FI2LdFz8Otann7gwh8nlOr6e64j3x1x6W29AdTpXja3IkRWXcMAR8Rn9a9qAUpSgMVDttfjP70BA+DCpmojjqFQsqjLRtkj1qeteObtfsVkRPHeFtLdrgbOoGfUADn+dafG+Ig4ij2SP0T7yNv0qc4jx5Bb60ILMMKPEZ67e6qYWyd+vU1i8yUYOoPxkc+R129SR5e/wCoSqPyzwbXxDidlI2h5dSBvHdmIYDx2KmujcpWmp2fwGAKjue+zFb2cXEbtFLpwxX97AwCffWtw4OGFJnvjVROM3kJhS8gLFhHdImSTvpZxnGTjwqz82Wskd/Y+T6Q5swU1Yxq1Nnb7MfjVktuxlTAyGR9TOrFz1OnOBj41YeauzsXtrCuopNDgLIOuMbgj1V1Hocc47wO5tomabT+1uUY6TkasMRqHh1qTvuB3zjv5u7wlrIMqQCY+7Odh169avnB+yweTXEMzvIZypLt1DJ9ErmtThPZM8bMJJ5HBheJd8BVdSrbePWgKC8AHCLJ/E8QI/A//KsXCII3uuLGXGFjkJzj++tWo9k4NlFbmR8Q3BmU4GWOehqjDk9r7id7GJGQpMcgeIPUGgIjl9j3nDs5x30mM+ouP6Cpa0b/ACHGv43/ALTV+bsvUG2dWKm32C7YOd8n31EcU7Gdc0jLM4SVi5QfWJJ3Pj1OKArPBYQ9/ZA7/wCnL/I1oC3H+CTtjcXoGceGsCun8P7NO6nglDtmKHusbfRwRn7d68/NSvkctr3j6HmEobbOc5x9lAW3kps2MP8ADX+VTtRvL/D+4t0jO+kAfhUlQgUpSgFfEiZBBr7pigKlxXlc6i0fQ+FadtyxI59LYVecUxXN8Li221KaRuzVsLFYkCqK2qUrpLjFYxWaUBjFMVmlAYxURZctRQ3DzIoVpCS58WY+JqYpQCmKUoBSlKAUpSgFKUoBSlKAUpSgFKUoBSlKAUpSgFKUoBSlKAUpSgFKUoBSlKA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AutoShape 8" descr="data:image/jpeg;base64,/9j/4AAQSkZJRgABAQAAAQABAAD/2wCEAAkGBhQQDxQUEhQWFRQUEBcVFxUWFxgaHBgVFxQXFxgZFxUYHSgfHh4jGxQUHy8gJCcpLCwsFR8xNTAqNSYrLCkBCQoKDgwOGg8PGS0kHyU1KiwqKSk1NSwsLCwpLCosKSwsLCwpLCosLCkqLCwsLCwsLCwpKSwpLCwsKSksLCwpKf/AABEIAGMAlAMBIgACEQEDEQH/xAAbAAEAAgMBAQAAAAAAAAAAAAAABQYBBAcDAv/EAEAQAAIBAwIDAwgHBgUFAAAAAAECAwAEERIhBQYxBxNBFBciUVNhgZMyUnFykbLBI0JzsdHwFSQlM6E0grPD4f/EABoBAQADAQEBAAAAAAAAAAAAAAABAgUEAwb/xAAqEQACAgIBAgQGAwEAAAAAAAAAAQIRAxIEEzEhI0FRFEJDUlNxYYGRIv/aAAwDAQACEQMRAD8A7jSlKApnaO2Eh++38qoveVde05sRwffb8orn/eVtcNeUjI5T8xm2HprP9ivCC9aNgyHDDoa6bx3iTQ8PWZAusqhyVHiBmvTNkeNpV3K4obpu+xznXQNU5Zc2zSLJ3iq0YjIYhQCpbIU/jWtyVeP5XGgb0WJ1L1BAGfGm8tZNrsRUXJJPuRmuneVfeceHLcWnfRYJjJO3ioOGHwqocq2Ann1P/txDvHPuG4HxquPMpQc/YmeJxmomjrrHe10DnK67uzWSHC6nUZ0j6JBqK5P5eRoTczjUu5VT0wOrH11WPIWm7X8F3halqiroGPRSfsBrd4ZYCZwhk0MzaVBUkk/pX3dc6zmQmNgiA+igUYwOmdq215lt++klZZNbqAGXHoejg4z41eTyV2/wotE+5D3cZjkZCclWIyPd6qmOSH/z0f3X/Iart7cK0jFAQpOwJyfifXU1yHJniEf3X/IatlT6Lv2IxtdRV7nWKUpWAbQpSlAKGlYNAUPtVbEcH32/KK5z3tdB7XGxHb/xH/KK5n3lfQcGPkr+zE5brKzbMtdY43xJrfhccihSdEezDI3A8K5HZzxhwZFLL4qpwT8auFx2kRyQiJ7UNGAAFL/V6VHKxSm40rSHHyRipWzXbmp7qF4CiBpCuju1xupyc/DevrkAZvCfqQu36V52/OVrGdUdkqPpIDBumQRWpwDmmO0VsQl3kXSzF8bHwAqHjlpJRhVhSjsnKVls7OuNCXvbdznJLqD4hidQrU5pVOH2zQRnLzyM7HxEfgP0qnWfGRBcrNCpUK2dBbOQeozX1xfj3lV0ZZQdJIGkHcKOgBqPhn1dvR02iz5C0r1Oh8dPecDVvVHG34ECt3hP7fhAWPqbcrt9YAjH41T/ADgxeTeTeTnutGnd98fb681G8A51aydhEpaFjnu3O494avD4bI4Ol2do9evjUk79KIjXjY7EbH7d69ZYWXGoHdA//aehqa4hzFYTOZHtZAx3YK4AJrQ4lzW0rPoRUR41TT1wqjAwa74ym/lo45KC8bI/vKsfZ8+eIxfdk/I1VLvKsvZy/wDqUX3ZP/G1ORHypfpk4X5i/Z2ilKV80b4pSlAKwazWDQHOu2JsRW38R/yiqtwPgEFxArtLpdiyYLAempznfw0f81eO0vlye9SEQKGKOxbLAYBUAdaofmzv/ZL8xf61s8XJDoqLlTMjkRl1W1GyVm4Naz91htGEQE6l9IFXxt9b0VyffWsvL1qXRdb+nK4GSBgIoOnHrJOM1p+bG/8AZL8xaebG/wDZL8xa6Nsa+qeNT+wzYcOiNzcRhiIxGMFtOd2XPXxGTuKk4uHW0SyhD/uRhNTMrFP25jJHwGajPNjf+yX5i1jzY3/sl+Yv9amUsUvqBRmvkN245ctkySzj6KhO8UkEylNRPqKjVjwr6l5Ztm9GNm1D60i4OmXuyM48QM5rQ82N/wCyX5i082N/7JfmLUbQ/KKl+MlYuCW8bELue9hIYup0K4bUCDsQCP8AmvBOWbcqrM5+sTrXD5VmKqP3caQK0vNlf+yX5i1jzY3/ALJfmLUbQ/KKn9h6WdlFHdyopBTyTUuoqcFlU9ehIya3J+X7d5Cxlxqn7rGpfp6s5AH7pUfiaj/Njf8Asl+YtPNjf+yX5i1Zyx91kISnVaGxccJt4llkUM/dFTpdgo09GA+sc1js6lDcWjIGARLgeod221eHmxv/AGS/MWp7kfke7tb6OWZAqKHBIdT1QgbD3mqZcmNYpLdNsvjhN5IvWjqtKUrANsUpSgFa19eCJC7HYf2BWxURxH9pcRRHoMyN8Nh/OvPJJqPgQzxisprj05JGjB6IuxA8Mmvma0nt/TjdpFHVG3OPca9uN8d8nwqjLnffoB76+uGcZ72FncaAp6+B28K47x7aX/0U8Lo3bC9WVAy+NfPEOLw24BmlSMHoXYLn8ar/ACzfftXUbK7ZA9XWubX1r/jfGbkSMxhgbu41BwAAdJIPvIJz766sE+pBSLRdo7dZX0cyB4nV1PRlII/EV74rmMMact2skgDSo8wAUONiw267YGPtr6898XclxbyFzN3ccQI1OoAJfpsN69ix0zFMVR7DtatpLGW5ZXQwEK8TY1a2JCqp8c46+FavA+2GK4WbXC8LxQNMEYjMiqur0TtvgUB0LFMVy2y7eIZJIla3kQSOFZ9SkIS2Btj0tiCceuvfjfbZHbXEsItpJDFJpJDDcDq3TbfH40BeOI8wQW8sUUsgWSY4jXqW9+B4e+pJd641ztxxLviHCp4T6LoxHrB1dDirVY9qEZtryUxMBZNoI1DMhB05Hq3x1oC+YpprnHEu2mGBYcwSM0tss2FI2LdFz8Otann7gwh8nlOr6e64j3x1x6W29AdTpXja3IkRWXcMAR8Rn9a9qAUpSgMVDttfjP70BA+DCpmojjqFQsqjLRtkj1qeteObtfsVkRPHeFtLdrgbOoGfUADn+dafG+Ig4ij2SP0T7yNv0qc4jx5Bb60ILMMKPEZ67e6qYWyd+vU1i8yUYOoPxkc+R129SR5e/wCoSqPyzwbXxDidlI2h5dSBvHdmIYDx2KmujcpWmp2fwGAKjue+zFb2cXEbtFLpwxX97AwCffWtw4OGFJnvjVROM3kJhS8gLFhHdImSTvpZxnGTjwqz82Wskd/Y+T6Q5swU1Yxq1Nnb7MfjVktuxlTAyGR9TOrFz1OnOBj41YeauzsXtrCuopNDgLIOuMbgj1V1Hocc47wO5tomabT+1uUY6TkasMRqHh1qTvuB3zjv5u7wlrIMqQCY+7Odh169avnB+yweTXEMzvIZypLt1DJ9ErmtThPZM8bMJJ5HBheJd8BVdSrbePWgKC8AHCLJ/E8QI/A//KsXCII3uuLGXGFjkJzj++tWo9k4NlFbmR8Q3BmU4GWOehqjDk9r7id7GJGQpMcgeIPUGgIjl9j3nDs5x30mM+ouP6Cpa0b/ACHGv43/ALTV+bsvUG2dWKm32C7YOd8n31EcU7Gdc0jLM4SVi5QfWJJ3Pj1OKArPBYQ9/ZA7/wCnL/I1oC3H+CTtjcXoGceGsCun8P7NO6nglDtmKHusbfRwRn7d68/NSvkctr3j6HmEobbOc5x9lAW3kps2MP8ADX+VTtRvL/D+4t0jO+kAfhUlQgUpSgFfEiZBBr7pigKlxXlc6i0fQ+FadtyxI59LYVecUxXN8Li221KaRuzVsLFYkCqK2qUrpLjFYxWaUBjFMVmlAYxURZctRQ3DzIoVpCS58WY+JqYpQCmKUoBSlKAUpSgFKUoBSlKAUpSgFKUoBSlKAUpSgFKUoBSlKAUpSgFKUoBSlKA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2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2737736"/>
            <a:ext cx="2133600" cy="365125"/>
          </a:xfrm>
        </p:spPr>
        <p:txBody>
          <a:bodyPr/>
          <a:lstStyle/>
          <a:p>
            <a:fld id="{240D5ECE-8B49-45CD-BE81-EF81920D1969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43" name="Picture 16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261134" y="1057646"/>
            <a:ext cx="2740025" cy="491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7975" y="1168641"/>
            <a:ext cx="1790700" cy="14269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5" name="组合 44"/>
          <p:cNvGrpSpPr/>
          <p:nvPr/>
        </p:nvGrpSpPr>
        <p:grpSpPr>
          <a:xfrm>
            <a:off x="2525604" y="1118226"/>
            <a:ext cx="1524000" cy="868246"/>
            <a:chOff x="5115133" y="4386452"/>
            <a:chExt cx="1524000" cy="868246"/>
          </a:xfrm>
        </p:grpSpPr>
        <p:pic>
          <p:nvPicPr>
            <p:cNvPr id="46" name="Picture 11"/>
            <p:cNvPicPr>
              <a:picLocks noChangeAspect="1" noChangeArrowheads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5115133" y="4386452"/>
              <a:ext cx="1524000" cy="8682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7" name="TextBox 46"/>
            <p:cNvSpPr txBox="1"/>
            <p:nvPr/>
          </p:nvSpPr>
          <p:spPr>
            <a:xfrm>
              <a:off x="5257800" y="4693395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solidFill>
                    <a:schemeClr val="bg2">
                      <a:lumMod val="1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方正舒体" pitchFamily="2" charset="-122"/>
                  <a:ea typeface="方正舒体" pitchFamily="2" charset="-122"/>
                </a:rPr>
                <a:t>大数据机</a:t>
              </a:r>
              <a:endParaRPr lang="zh-CN" altLang="en-US" b="1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舒体" pitchFamily="2" charset="-122"/>
                <a:ea typeface="方正舒体" pitchFamily="2" charset="-122"/>
              </a:endParaRPr>
            </a:p>
          </p:txBody>
        </p:sp>
      </p:grpSp>
      <p:pic>
        <p:nvPicPr>
          <p:cNvPr id="48" name="Picture 13" descr="http://ts2.cn.mm.bing.net/images/thumbnail.aspx?q=1575190336321&amp;id=eb51164329183cfd0a15e6efe8ae4bac&amp;url=http%3a%2f%2fwww.javaplex.com%2fblog%2fwp-content%2fuploads%2f2011%2f07%2fMongoDB.png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0175" y="4495800"/>
            <a:ext cx="2416236" cy="565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15" descr="http://ts3.cn.mm.bing.net/images/thumbnail.aspx?q=1550418448478&amp;id=ab30d6a8da42455fdaa17ea82ac7373a&amp;url=http%3a%2f%2farticles.csdn.net%2fuploads%2fallimg%2f110610%2f79_110610150227_1.jpg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752700" y="5414498"/>
            <a:ext cx="1708878" cy="84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17" descr="http://ts4.cn.mm.bing.net/images/thumbnail.aspx?q=1628489004379&amp;id=51731e8b6c1b294d673555c19167ad11&amp;url=http%3a%2f%2fwww.golem.de%2f1202%2fsp_89634-29809-i.jpg"/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40339" y="4393205"/>
            <a:ext cx="2133600" cy="770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矩形 24"/>
          <p:cNvSpPr/>
          <p:nvPr/>
        </p:nvSpPr>
        <p:spPr>
          <a:xfrm>
            <a:off x="155575" y="2667000"/>
            <a:ext cx="8903128" cy="14478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近期，国际上已经涌现出大量以大数据计算为主要目标的数据处理平台，典型包括</a:t>
            </a:r>
            <a:r>
              <a:rPr lang="en-US" altLang="zh-CN" sz="2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Oracle</a:t>
            </a:r>
            <a:r>
              <a:rPr lang="zh-CN" altLang="en-US" sz="2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的</a:t>
            </a:r>
            <a:r>
              <a:rPr lang="en-US" altLang="zh-CN" sz="2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Big  Data </a:t>
            </a:r>
            <a:r>
              <a:rPr lang="en-US" altLang="zh-CN" sz="2400" dirty="0" err="1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Aplliance</a:t>
            </a:r>
            <a:r>
              <a:rPr lang="en-US" altLang="zh-CN" sz="24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(</a:t>
            </a:r>
            <a:r>
              <a:rPr lang="zh-CN" altLang="en-US" sz="2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大数据机</a:t>
            </a:r>
            <a:r>
              <a:rPr lang="en-US" altLang="zh-CN" sz="2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)</a:t>
            </a:r>
            <a:r>
              <a:rPr lang="zh-CN" altLang="en-US" sz="2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、</a:t>
            </a:r>
            <a:r>
              <a:rPr lang="en-US" altLang="zh-CN" sz="2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EMC</a:t>
            </a:r>
            <a:r>
              <a:rPr lang="zh-CN" altLang="en-US" sz="2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的</a:t>
            </a:r>
            <a:r>
              <a:rPr lang="en-US" altLang="zh-CN" sz="2400" dirty="0" err="1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Greenplum</a:t>
            </a:r>
            <a:r>
              <a:rPr lang="zh-CN" altLang="en-US" sz="2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、开源平台</a:t>
            </a:r>
            <a:r>
              <a:rPr lang="en-US" altLang="zh-CN" sz="2400" dirty="0" err="1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Hadoop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等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。</a:t>
            </a:r>
            <a:endParaRPr lang="zh-CN" altLang="en-US" sz="2400" dirty="0"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13314" name="Picture 2" descr="http://t0.gstatic.com/images?q=tbn:ANd9GcSPHLvg38DsI0URhygaXB229ge5hCbnfLh4YfuLNdHcYw4Dj7ug5A"/>
          <p:cNvPicPr>
            <a:picLocks noChangeAspect="1" noChangeArrowheads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086600" y="1125303"/>
            <a:ext cx="1838830" cy="1417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4" descr="data:image/jpeg;base64,/9j/4AAQSkZJRgABAQAAAQABAAD/2wCEAAkGBhISEBUSEBQWFRUWGBcUGBgYFxgYFhoYFxoYGB0YGhgbHCYfGRojHhgWHzAgIycpLC0sFx8xNjAqNSgrOCkBCQoKDgwOGg8PGjIhHx8wNiwyNDIsNTUsNSw0NSkvNS8rKSkpLCw1MDQrNS0pKiksKjApLCwtMSwsNSw1KS81LP/AABEIAMsA+AMBIgACEQEDEQH/xAAcAAEAAgMBAQEAAAAAAAAAAAAABQYDBAcCCAH/xABMEAACAQMCAwQGBAoFCgcAAAABAgMABBESIQUGMRMiQVEHMmFxgZEIFEJyIzNDUmKSobHB8DWCsrPRFRYYJFN0g6LC0xcmNDZU4fH/xAAaAQEAAwEBAQAAAAAAAAAAAAAAAQIDBAUG/8QAMBEBAAIBAgQDBwIHAAAAAAAAAAECEQMhEjFBYQQTUQUicZGhsdGBwRQyQmLh8PH/2gAMAwEAAhEDEQA/AO40pSgUpSgUpSgUpSgUpSgUpSgUpSgV+E43NQvFOZVR+xhXtZTtpHQH2nz9nzxUesM8kpFyO0I3EQfQuPMDGHHh1qcCdPFlJxEDIf0fVHvY7UlllUa2KqARlRvtkA5Y+zPQVji4loGGhdAPJQVHyrK1/FIpXVjII326++oG7StXh02pBnqNj8K2qBSlKBSlKBSlKBSlKBSlKBSlKBSlKBSlKBSlKBSlKBSlKBSlKBSlKDmvE5LjhFyZVjWe3lOFZjpaMsc6GfcD2MRuB189++58iKqbmC4tnG6OU1J8HU95T7BV2urVJEZJFDKwwVIyCKpEtoeHk20xL8PnzGrNuYGfI0sfzDnY+HzzjbirvE7PT0fJ144bV97ttn4dM9sbpfhPP9nKvenjVvHUdGfdqx8qlIr0T/idJX8/ZvkKrfLXALS6tQtzbxmaFmglIXQxaM41FlwTkaTn21Ccc5RsEl7Gz7drk9I4pBhPbI7A6FHvzTjtEZ2W/hdC2pOnWbRMdomPjnMbd3Q0j7Nxj1W2Pvrdrl9ny1xBZ2tlvmV0jSUAl2RgxKnGScaWGOm+QdqkzHx6Ho0NwB90H9yGkak9YlS/gKxOK6tf1zH3jH1X2lc+f0hX0AzeWDADqyago+JDL/zVv2HpXsZNnMkR/TTI+aZ/birRq19WdvZ/iKxmK5jtv9lypWpw/i8E4zBKkg/RYHHvA6fGtutHFMTWcSUpSiClKUClKUClKUClKUClKUClKUClKUClKUClKUClKUCte/sUmieKVdSOCrD2H+PjmtilExMxOYcYfidzw+a4tO009oyAzEEsqAYEgA31FCuSN9vOug8mtYRxaLSVHdt3YnErt5sD3vPbwrQ5n4RE/FLRpUV0lWSJgRsdCllPvy37Kx8e9HViqNKHa3C75zqX9Vt8+wGuOsWpMzG+P+vpdfW8P4jTpW8zWbxEziMxMx7u8c+m0QkOKPo4xaEflIZoz7l74/aK88U57XtPq9hGbmfp3fxa+1m8QPZt7RXNDbXEraUMsuhWK+sT2Z2JAySFPkM9at3J/OlpboIXh7DwLrlgxHi/2gfmB7KpTXzOOWWuv7NilK2iPMmsYxG3WZzPXrjEeibi5XkkHbcVm7XSNXYqStugG+4GNePb+2tXlHly2urRpZ4I27aWWVe6AVQsVVQRgqAF6Cv3n/mFWt0t7Z1Z7ohQwYaRHnBJOcAHp7tXlWRuebK0jjtrctcMiiNViXVnSMet0OfZmt80i2/RwcPib6MTWJzadojaIiPhyzP2aXEvRFCTrtJZIHG431KPcchx8zUe1/xvh28qi7hHVt3IA8dQGtfewIqcS94vdfi44rOM/ak78uPu9M+9RWvxrl2G3ga44ldXFyF+wZDHGzHoqxoRuT7fb4UxHOuysal8xTXtF+3OfnH5SPLPpGtLwhNXZSn8m+Bk/ot0b3bH2Vaq5nwr0WxXFkJJh2E8pMq6PVjVvVj0HYgDB8GyTvX5wzmW84VKttxQGSA92OcZbA9/VgPFT3h7RV4vMfzObV8Np3tMaE7x0/E9XTaV4hmV1DIQysAQQcgg7gg+Ir3WrzilKUClKUClKUClKUClKUClKUClKUClKUClKUClKUFV5xvUiuLOSQ4VHlc+JwE6AeZJA+NeLbhMl64uL0FIRvHBnw/Ok/w/cOsdzbBPdXhFqNRtUUncZ1udWBnYnAXb2Vgm50mmtmtzG31hj2Z0g7j7Xd6h/DHtJ2riteOKeLl930Wnoank6flY4sYmc71iZmc4+E8+fol+VirzXN62FjJEUZOFURpj4AbJ8jVf524xaXAYQw9pIoyZhlQo6ZOB3x4d7byqX4XyZLKiC8crGg7sKn45YjYEnc9Tv1Fa0tit7OLW1UR2kJzIy/bb3/aPUAnPifKq2i004cc/nlppW0a+InV4pnh9JxWIjaN+sz6RtM+rnz8EmEK3LRM0BbGrwODvkjdQdxq8811rkW4spINVnGsbDAkXrID+kx3YHwP7txViitUVBGqgIBpC4204xjHliqBzHy4eHyi/sGVAvrwswCsviFydwfzfDYjoBWldKdHfn6/4V1fH19pROlb3bZ93fae1o9e7oE86opdyFVQWJOwAG5Jrn1jG/GL0TyAiyt2/BqfyjjxI+RPkML4tUbzVz5BdlIS0iW2FeXSv4SRtj2QyQAB4knGR44GZOx53uGjWLhvDX7NRpUsSEAHwA/5qvN62nHRy08Hq6GnxcOLT1naIj9es/SHRK1uI8NinjaKZA6NsQf3jyI8xuKp6W3HZ92lt7UeSrrb9uof81bcPI07b3PEbqTzEbCFfkua14s9Hn+TWk5nUjPbM/tj6tTgyScKuFtZWL2czYgkPWKQ/knPgG8D0z5ZOLzVei5Csh68bSnzllkkz7wzEfsqwAVNYmFde9bzFo59dsZ78/m/aUpVnOUpSgUpSgUpSgUpSgUpSgUpSgUpSgUpSgVH8e4ylrbvM/wBkbDxZj0Ue8/xrekkCgsxAABJJ2AA6knyrnfFuMRXUqyzK0kQyLW2X1526GZx9mLbAJ2xn2g56luGNubt8H4fzr5tHuxz/ABH+7RmejSs+NTJas0RKmZy8k+O/JK/5KBerY6aug3x4Z2ZuV5bS2S8LHtkdZHXOQFJG2fE+f3j5b/qcw21vJ2924nusaY4ocGKBfBFPq6vAkZP8dqW54pxBSixLbQOMEv6xU+8aj8FHvrj4Yx6z0fQ2tqVtExEUpM5tM7Z7RneYx6Rj0xHOT5n48H/1eOVYlIHbSk4CKd9C+LSEeA6D9kbFzxbW6C3sIXmI6YBGo/nHYsxP3RWzw30bQK34d2mbqfsrk+wHJ+Jq02NlHCNMcaRj9FQAffj+NbRXUtOZ2+ry763g9OsadYm8R+kTPrPWe3LEKSx41dnqtoh/qt/1Pn9Ws9r6KY2bXdzyzN476R8yWY/MVdZeorNWkaNf6t/i57e0tWIxpRFI/tj9+f1RPDeVLODeKCMEfaI1N+s2TUtSlaxERycF72vObTme5SlKlQpSlApSlApSlApSlApSlApSlApSlApSlApSlAr8dwASTgDck9AKx3V0kaF5GCqoySegqqcS4bdcS7jlrWz8Vx+Hm+8D+LTyU7+Y8BWZxya6enFp96cR6qnzrzu97J9UsgzR5wdIJaUjwAH5P9/urNwf0b3UgMl5KYlYd5QdUrD80n1VHs391XHlPg0Fu8iwoFxtnqxGT1Y7noKlb6XU4iX3n+f2/KsvJzObvTn2n5VPL8NXhj1nmjOBcp28EeqGMB+oc959v0j0+GKn4ZdQz869quBgeFak7BG1KRnxHnW0REbQ8rU1L6luK85nuzRHLsfcKyOwHWtO1djkLjrkn/6raSIDfqfM1KjDIOm2B5fz0rarXuD3lHt/wrYoFKUoFKUoFKUoFKUoFKUoFKUoFKUoFKUoFKUoFKUoFYrm5WNC7nCqMk1lqpc33uqeG3wWUlXdRjLZOAu+3gfmKQJiwjM5WeUYHrRIfsjwc/pnw8galaie2u39SOOIebtrb9Vdh86Nwh2BM87sOpC4Rf2eFBpzXHYXDkYIYE/Pff4/sr1w66bJZULufHwFYLLhImLNGNEY2Q7ksR9o58P5863eHcSMZ7GfYjYHwx7/AC9tShtrBM/rtpHkP5/jXi4t1XSi7sx6ny/n91SDOAMnoN6jrKTUzStsOgz/AD/OTUJbzWy7eBHiOtBqH6X7D/hWL68DtGC3t6D517ETH1z8BsPn1NBjaTVIvsrbrStcGRiOg2/h/A1u0ClKUClKUClKUClKUClKUClKUClKUClKUClKUClKUCqTzvbNHPHcJ7BnyZCSPmP3GrtWC8s0lQxyDKt1/wAR5GpgYuE8TWeJZE8diPEN4g1pX7m4lNuhwi4MzD5iMHzPU+Qqt3Nhc8PdnhOqM7ZxkezWPAjz6fuqS4BxFpE7O3aOMjJYvl5WY7l9OwOT45PwphC0IqqoAwFAx5AAVE8U4lbMNLHW3ho3I9x6V7/zeVt55JJT5E6U+CrgVlu3itYi6qq42AAAJPgM/wA+NEoJLiXHYjVg7hSO9jr8KkOHLDsJGOofZfuge6tngdgygyy/jH3PsB8P59g8KkZoUYd8Aj2iiHtQMbdPZWO5l0oW8hUcWgU4jZs/mxkt+zcVivGkYpGSe+ehxqwPE6dv/wAqEt/hceEyftb1uV+IuAAOg2r9oFKUoFKUoFKUoFKUoFKUoNS64tDHLHFJKiSS5EaMwDPp66R44yK2ncAEk4A3JPQCuY+lXg8lzf2KwEiZIbueEj/aw9jIg9xK6fjUhx3mf6/w+0htjpk4mREcetHGBm5PvRQ6e9hQWl+a7MQxz9vGYpXEUbg6lZ2YqFBGd8gj4GpauVcs8Wa04JZdiq4a++r4casI93Kpxv6wHQ1YpeL315d3EFjJFbxWrLG8skZmeSUqHKqmtQqqCASd8nagudKo3E+N8S+vw2EDW4d7Pt5ZWjcqrq+hnRNQJUnACk7asknGCtuK8RvZp0tZYII7VxbtI0LStLOiqZMLrURxgsAOpoLzSua3vpGuVsgXEUEyXhsLiYqz28JUZMwXIOlgUwGIALbmpW+5iu4YLWGOS3urq7lMcUwUrB2YUuZWVXOdKg7K25oLrUTZc0201zJbROXkiyHwj9mrLjKGTGjWNQyoOfkarx4pxG2uorW5lhmF2sqwzLC0fZTIhcCSPWQ6EdMEHY1WeXra+/yVxIieEL2t9kdg2ouGbtGDdrsGAbAx3cjc4oOuA1+1zjgXD71+C2i9oHDQwFOzVkKJoTHaYfMuBqB04ySDjba58twSpbIs2rV5MwZwPJmGxOc9OgIHhQSZFQXEOToJDqjzE/XKdM+enw+GKnqUFZSPiMHQpcIPM4fHvOD+01H3vHiZlkuYZFEY7kZHd1nqzMcbDbGBV2r8IqcoV2Djxm9WeCIeQyz/ADfSP2VvxcHRt5JHm97d35LtWxNweB/WiQ/1Rn51rf5r23VUKn9FmX9xoJGKBUGFAUeQGKikvIxK08rqi6hBGWIALeOM9STkD41sJwbHqyzD/iZ/tA1mbhiGNYtwqsjDB3zG6uM+eSoz7zUJZbe9jf8AFurZVX7rA9xs6W2PqnS2D0OD5VmqI4FyxDaZ7HVuqJ3jnupnAGwwN2OOneOAM1L0ClKUClKUClKUClKUClKUEDxLgDycRtLtWUJBHcIwOdRMoQDG2MDSc5NR3LvIYteI3N3r1I+ewj3xF2pEk2B0GpwCMeG1V/0welN+H6bWzx9ZkXWWI1CNSSBhehckHGdgB0ORVRtPRbx+8QTXN60TN3gkk0pcZ81QaU93h5Cg6DFyDOOHW1qXj1w3gumPe0lBcPNgd3OrSwHTGfGtu45dv7a7nn4c9u0dyVkkiuO0ULKqhdcbxgkhgBlSOo61TuR+UeN2HE4BczvNaN2gcrM0kY/BuV1K+GXvBd8dds711y9vEhjaWVgiIpZmOwCgZJNBAWvL0/8AlGO9meM4svq0gUMMymRZGZQc4TY4yc9K0X5ev7W4uJOHNbNFcv27x3HaqUmICsyNGDqVsAlTjpsa5rx30t8S4ncm04KjIhyAygdsw6a2Zu7CvTyx4t4VlX0N8clGubiADnfDTzuc+0gY+WaDo1pyxeWtqUt2tp5pppJ7rt1dYpGlHeChAxUDCAAgghfCo2z9Gs8VrH2UsUd1FcyXkelWNshlGlrdVPe7ErtkYPjXPLy65i4ERJNI09vkAlnM8J9hLYeLPn3fjXYuQ+eoOKW3bQ911wssROWRj7fFTvhvHB6EEANax5evZryG64k0Ci2D9jFbmRlLyLpaR3kAJwuQFA8c5rNwTlN47O6tpXX/AFiW6cMuTpW4LY6gd4Bt/CoH07cYntuGpJbSyQubiNdUbFG0lJSRkHpsPlUz6KL+Wbg9rLO7SSMJNTuxZjiWQDJO52AHwoN3knht3b2iW932B7FUijMJc6kRQoZ9YGGOOgyKsFKUClU30oekEcKtQ6qHnlJWJT6uRgs7Y30rkbDqWA26jlnCOVOYOMILqW7aKJ901yOgYeaRRjAXyJxnrvQfQtK4Taej3j9hcQyJdPNEJY+0EU0jdwuNWqKQDUMZ6Z867tQKUpQKUpQKUpQKUpQKUpQKUpQKUpQKUpQfOPpXY2vMsdzOCYtVrOB1ykegMB8Ufb219D2N9HNGssLh0cBlZTkEHxBqB565Ct+KQdnPlXXJjlX1kJ/tKcDK+OB0IBHE3h41y1ISp7S1Ldd3t2z5jrE5+BPmwoPpGuO/SL5kaO3hs0OO2Jkkx+ZHjSp9hY5/4Yq4+j/0m23FEIT8HOoy8LHJx01Iftpk4zsR4gZGeT/SIOeKwBvV+rp8jLLmg6p6JuTEsOHx90dvMqyyt45YZVPcoOMeeo+NXWvxRttX7QYbyzSWNopVDo6lWU7gqRgg187cos3BuZjaaj2TyfVznxSXDRE+GQWj3+9519H187elJf8AzRBo9YtZ/ralx+zFBd/pE/0Sn+8x/wBiap30Nf0Hafdk/vpKgvpE/wBEp/vMf9iap30Nf0Hafdk/vpKC60pSg4V9JWzfXZy4PZ6ZY8+AbKtv7SP7Jrq3InHIbrh9vJbkFRGiFRjKMqgFCPAjHywehFbnMXLsF9bvb3Kakb4MrDoynwYefw3BNcH4vyLxbgMrXXD5Gkg6syDPdHhNDuCBv3hkDrlaD6Lr8ZgBk7AVzf0cemaHiDLb3CiC5PQZ/ByH9AncN+ifgTXn098xvbcNEUZ0tcv2RI69mAWcfHuqfYxoNDmX0/RRzGDh0BumB068kISPzAoLSD27DyyKj7L6QcsUipxGxaJT9pSysB5iOQd4f1hUp6HrbhtjYxyvcWwuZl1yM00YdQ26x7tlQBjI8858MTvP11wy+sJoXubVm0M0Z7aIssiglSvez1wDjqCRQW/hnE4riFJ4HDxyDUrDoR/A+BB3BBFUDhfpoikv7m1mh7GO2E5eYyahiBtOdAQHJ8snc43qD+jdxlngubZjlYmSRPYJQwYDyGUB97GqFwjl0X3Mk1s5Iie5uWlAOMxxyPIV28yqj45oL7D9IUy3SRw2Z7F5ViDvIQ3eYDJAUqDvnTk++p/h/pe1cXPC57bsm7R4hJ2uoEqCUOnQNnAGN/tCr9BYRJGIkRVjUABAoCADoAvSuG+nzg7219bcSg7pYqCR4SwkMjH2lcD/AIdB3qql6RvSCnCYI5Wj7V5H0KmrRsASzZwdh3R0+0Kn+B8WS5toriP1ZUWQezUAcH2jp8K4f6RmPF+YoOHoSY4SI2wen5SZh5EKAvvSg7FwHmXtuHpfXKC2VkMxDPqCx7kMWwOq4bp41zfi30gy0pi4ZZtPjOHbVlseIiQFtPtJB9grW+kRx4xxW3D4u6jDtXUbDSh0xr93IY481Xyq58iLwvhtmkMd1aayAZX7eLLyY3JOroDkAeA+NBV+B/SCHbCHiVq1tnALgsdOfFo2UMF9oJ91dca5HZ9opDLp1gg5BGMgg+R865h6ZpOHXnDZHS4tnuIcPEVljL+sAyDDZIKknHmAfCtn0J8ZafghRzkwNLCCeukKHUfAPpHsUUGLl307QTwXM9xAYEt1jO0gkaRpCwCKNK97u/vJwBWpyv6dHvL6K3+p6I5S4Vu0LNhVZthoAY93GB51zz0J8qJfX5E41QQqJmQ+o7g6UDDxA1OfgR0Jr6b7BcAaRhcaRgYGNhjyoKxy3zZLcTtHIkYXfSULE4Bcasn107hGtQBkgdchVWSCwiQlkjRS3UqoBPjuQKUGesdxbq6lJFDKwKsrAFSD1BB2I9lcc585z4vwzik8sUTyWbiIgOjPDkRoraXXeM6g22QM74NaLfSUkK6UsV7Q7A9sSufuiME+7NBXeZuFDg/McX1M6U1wyoueiynS0efzT3x7iKtP0kOAMVtr1RkLqgc+WTrT4Z7QfEedanI/JF/xPiY4pxRDGiusoVlKF2TGhEQ7rGuFOT1x45JHbOM8HiuoJLeddUci6WH7iD4EHBB8CBQQfo25qS/4dDKGBkVRHKPESIADn72zD2NVpr51vOT+McAuWn4fqmgPiql1ZRuFmiG4I/OG2+xGSKlIfpKyBcSWKlx1ImKjP3TGSPnQdzmmVFLOQqqCxJOAABkknwAFfO3LrHjHNJuUBMUcnb58o4Aqx5HgWKx7fpGsnEOYuOcwjsbeDsrZjvpDLEQD+Umb18H7K+Xqkiuuejr0fRcKtiinXNJhpZMY1EdFUeCLk495PjsFZ+kT/RKf7zH/AGJqnfQ1/Qdp92T++kqG+kHbu/C0CKzH6xGcKCTjRL5Vz/lX0s8QsbOK0jsg6xBgGZZdR1Mz742+1QfR1K4P/wCPXE//AICfqzV2Xljij3NnBPKuh5Y1dlGcKWGSN9/nQSdK5f6WeNcUs7mC54ckjxCNllUIZIidWRrUbrt9oY8s1WYfpKSBcSWKl/MTFVz90oSPnQRfp45VisbuC6tB2Rn1sVTuhZIih1qB6pOsdPFc+NSfpvnkuOFcLunG7qGfy1ywo/8A0tUYvCOJ8y3sc1zGYLVNg2kqioTkiPVvJI3n06ZwAK7NzfyVFfcOay2QBV7I4z2bRjCHHljun2E0HN+UvQbw28sbe57a5zLGrMFePSHxhgMxnYMGHwqW/wBHLhv+2uv14v8AtVR+Ac38T5dZrW7tzJBqJUMSFyerQzAEaT1Iwd/AHNWGX6RE034Oy4ezSnpl2k3+4iAt8xQdA5G9GltwppWtnlftQobtChxo1EY0ov5xrlfoy/8AdV39+8/va696P5L1rFH4kCtw7O5UhQVUsdI0r6uFxt1HjvXKPRrZSLzRdsyOFLXmGKkDeTbfGKDvVVP0o8tfXuFzxKMyKvbR+euPvAD2sNS/1qtlKDjPoZ55SLg1yJj/AOh1SAecbguqj2lw4/rCvH0f+CPLJdcUn3eRmjUnxLESSt8SUGfYwqh888tXNlxG8tbaNzFcldIVWKlHkWVVGNu666f6pr6N5P5fWxsYLVcfg0AYjxc952+LFjQcT+kdbEX9tI2dDQafikjE49uHX51arf6PPDHRXSe6KsAykPFggjIP4ryNWX0q8g/5UswsZAniJeInYHIwyE+AYAb+ar4ZrlnLfpV4hwZBZcQtWdY+6gcmORV8gxBV0Hh7OhxjAXL/AEcuG/7a6/Xi/wC1Vu5W5Ig4XaTQW7SMrl5CZCpOSgXA0qoxhRXOJvTzeXX4LhlgxlO2olpiM+OhVA+JOK6rwVLgcOjF3k3HYjtckE9pp73q7dfLag5D9Gn8defch/tSV3iuG/Rxs5ElvNaMuUhxqUjO8nmK7lQKUpQKxrbqDkKAfMAA/OslKBSlKBUJzbyhb8QtngnUd7dXAGtGHR1PmPLxGR41N0oPnXlfmi65cv2sb4FrZmztkgKx2ni8wfFfYR1FfQllepNGssTB0cBlZTkEHoQa1uKcEtrjT9Yghm0509pGj4zjONQOM4HyrPYWMUKCOGNI0GcKihFGTk4VQBud6DYpilKBilKUCsZt1zqKjPngZ+dZKUClKUH4ygjBGRXmOFV2UAe4Y/dXulApSlApSlApSlArzJEGGGAI8iMivVKDykYAwAAPIbCvVKUClKUClKUH/9k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6" descr="data:image/jpeg;base64,/9j/4AAQSkZJRgABAQAAAQABAAD/2wCEAAkGBhISEBUSEBQWFRUWGBcUGBgYFxgYFhoYFxoYGB0YGhgbHCYfGRojHhgWHzAgIycpLC0sFx8xNjAqNSgrOCkBCQoKDgwOGg8PGjIhHx8wNiwyNDIsNTUsNSw0NSkvNS8rKSkpLCw1MDQrNS0pKiksKjApLCwtMSwsNSw1KS81LP/AABEIAMsA+AMBIgACEQEDEQH/xAAcAAEAAgMBAQEAAAAAAAAAAAAABQYDBAcCCAH/xABMEAACAQMCAwQGBAoFCgcAAAABAgMABBESIQUGMRMiQVEHMmFxgZEIFEJyIzNDUmKSobHB8DWCsrPRFRYYJFN0g6LC0xcmNDZU4fH/xAAaAQEAAwEBAQAAAAAAAAAAAAAAAQIDBAUG/8QAMBEBAAIBAgQDBwIHAAAAAAAAAAECEQMhEjFBYQQTUQUicZGhsdGBwRQyQmLh8PH/2gAMAwEAAhEDEQA/AO40pSgUpSgUpSgUpSgUpSgUpSgUpSgV+E43NQvFOZVR+xhXtZTtpHQH2nz9nzxUesM8kpFyO0I3EQfQuPMDGHHh1qcCdPFlJxEDIf0fVHvY7UlllUa2KqARlRvtkA5Y+zPQVji4loGGhdAPJQVHyrK1/FIpXVjII326++oG7StXh02pBnqNj8K2qBSlKBSlKBSlKBSlKBSlKBSlKBSlKBSlKBSlKBSlKBSlKBSlKBSlKDmvE5LjhFyZVjWe3lOFZjpaMsc6GfcD2MRuB189++58iKqbmC4tnG6OU1J8HU95T7BV2urVJEZJFDKwwVIyCKpEtoeHk20xL8PnzGrNuYGfI0sfzDnY+HzzjbirvE7PT0fJ144bV97ttn4dM9sbpfhPP9nKvenjVvHUdGfdqx8qlIr0T/idJX8/ZvkKrfLXALS6tQtzbxmaFmglIXQxaM41FlwTkaTn21Ccc5RsEl7Gz7drk9I4pBhPbI7A6FHvzTjtEZ2W/hdC2pOnWbRMdomPjnMbd3Q0j7Nxj1W2Pvrdrl9ny1xBZ2tlvmV0jSUAl2RgxKnGScaWGOm+QdqkzHx6Ho0NwB90H9yGkak9YlS/gKxOK6tf1zH3jH1X2lc+f0hX0AzeWDADqyago+JDL/zVv2HpXsZNnMkR/TTI+aZ/birRq19WdvZ/iKxmK5jtv9lypWpw/i8E4zBKkg/RYHHvA6fGtutHFMTWcSUpSiClKUClKUClKUClKUClKUClKUClKUClKUClKUClKUCte/sUmieKVdSOCrD2H+PjmtilExMxOYcYfidzw+a4tO009oyAzEEsqAYEgA31FCuSN9vOug8mtYRxaLSVHdt3YnErt5sD3vPbwrQ5n4RE/FLRpUV0lWSJgRsdCllPvy37Kx8e9HViqNKHa3C75zqX9Vt8+wGuOsWpMzG+P+vpdfW8P4jTpW8zWbxEziMxMx7u8c+m0QkOKPo4xaEflIZoz7l74/aK88U57XtPq9hGbmfp3fxa+1m8QPZt7RXNDbXEraUMsuhWK+sT2Z2JAySFPkM9at3J/OlpboIXh7DwLrlgxHi/2gfmB7KpTXzOOWWuv7NilK2iPMmsYxG3WZzPXrjEeibi5XkkHbcVm7XSNXYqStugG+4GNePb+2tXlHly2urRpZ4I27aWWVe6AVQsVVQRgqAF6Cv3n/mFWt0t7Z1Z7ohQwYaRHnBJOcAHp7tXlWRuebK0jjtrctcMiiNViXVnSMet0OfZmt80i2/RwcPib6MTWJzadojaIiPhyzP2aXEvRFCTrtJZIHG431KPcchx8zUe1/xvh28qi7hHVt3IA8dQGtfewIqcS94vdfi44rOM/ak78uPu9M+9RWvxrl2G3ga44ldXFyF+wZDHGzHoqxoRuT7fb4UxHOuysal8xTXtF+3OfnH5SPLPpGtLwhNXZSn8m+Bk/ot0b3bH2Vaq5nwr0WxXFkJJh2E8pMq6PVjVvVj0HYgDB8GyTvX5wzmW84VKttxQGSA92OcZbA9/VgPFT3h7RV4vMfzObV8Np3tMaE7x0/E9XTaV4hmV1DIQysAQQcgg7gg+Ir3WrzilKUClKUClKUClKUClKUClKUClKUClKUClKUClKUFV5xvUiuLOSQ4VHlc+JwE6AeZJA+NeLbhMl64uL0FIRvHBnw/Ok/w/cOsdzbBPdXhFqNRtUUncZ1udWBnYnAXb2Vgm50mmtmtzG31hj2Z0g7j7Xd6h/DHtJ2riteOKeLl930Wnoank6flY4sYmc71iZmc4+E8+fol+VirzXN62FjJEUZOFURpj4AbJ8jVf524xaXAYQw9pIoyZhlQo6ZOB3x4d7byqX4XyZLKiC8crGg7sKn45YjYEnc9Tv1Fa0tit7OLW1UR2kJzIy/bb3/aPUAnPifKq2i004cc/nlppW0a+InV4pnh9JxWIjaN+sz6RtM+rnz8EmEK3LRM0BbGrwODvkjdQdxq8811rkW4spINVnGsbDAkXrID+kx3YHwP7txViitUVBGqgIBpC4204xjHliqBzHy4eHyi/sGVAvrwswCsviFydwfzfDYjoBWldKdHfn6/4V1fH19pROlb3bZ93fae1o9e7oE86opdyFVQWJOwAG5Jrn1jG/GL0TyAiyt2/BqfyjjxI+RPkML4tUbzVz5BdlIS0iW2FeXSv4SRtj2QyQAB4knGR44GZOx53uGjWLhvDX7NRpUsSEAHwA/5qvN62nHRy08Hq6GnxcOLT1naIj9es/SHRK1uI8NinjaKZA6NsQf3jyI8xuKp6W3HZ92lt7UeSrrb9uof81bcPI07b3PEbqTzEbCFfkua14s9Hn+TWk5nUjPbM/tj6tTgyScKuFtZWL2czYgkPWKQ/knPgG8D0z5ZOLzVei5Csh68bSnzllkkz7wzEfsqwAVNYmFde9bzFo59dsZ78/m/aUpVnOUpSgUpSgUpSgUpSgUpSgUpSgUpSgUpSgVH8e4ylrbvM/wBkbDxZj0Ue8/xrekkCgsxAABJJ2AA6knyrnfFuMRXUqyzK0kQyLW2X1526GZx9mLbAJ2xn2g56luGNubt8H4fzr5tHuxz/ABH+7RmejSs+NTJas0RKmZy8k+O/JK/5KBerY6aug3x4Z2ZuV5bS2S8LHtkdZHXOQFJG2fE+f3j5b/qcw21vJ2924nusaY4ocGKBfBFPq6vAkZP8dqW54pxBSixLbQOMEv6xU+8aj8FHvrj4Yx6z0fQ2tqVtExEUpM5tM7Z7RneYx6Rj0xHOT5n48H/1eOVYlIHbSk4CKd9C+LSEeA6D9kbFzxbW6C3sIXmI6YBGo/nHYsxP3RWzw30bQK34d2mbqfsrk+wHJ+Jq02NlHCNMcaRj9FQAffj+NbRXUtOZ2+ry763g9OsadYm8R+kTPrPWe3LEKSx41dnqtoh/qt/1Pn9Ws9r6KY2bXdzyzN476R8yWY/MVdZeorNWkaNf6t/i57e0tWIxpRFI/tj9+f1RPDeVLODeKCMEfaI1N+s2TUtSlaxERycF72vObTme5SlKlQpSlApSlApSlApSlApSlApSlApSlApSlApSlAr8dwASTgDck9AKx3V0kaF5GCqoySegqqcS4bdcS7jlrWz8Vx+Hm+8D+LTyU7+Y8BWZxya6enFp96cR6qnzrzu97J9UsgzR5wdIJaUjwAH5P9/urNwf0b3UgMl5KYlYd5QdUrD80n1VHs391XHlPg0Fu8iwoFxtnqxGT1Y7noKlb6XU4iX3n+f2/KsvJzObvTn2n5VPL8NXhj1nmjOBcp28EeqGMB+oc959v0j0+GKn4ZdQz869quBgeFak7BG1KRnxHnW0REbQ8rU1L6luK85nuzRHLsfcKyOwHWtO1djkLjrkn/6raSIDfqfM1KjDIOm2B5fz0rarXuD3lHt/wrYoFKUoFKUoFKUoFKUoFKUoFKUoFKUoFKUoFKUoFKUoFYrm5WNC7nCqMk1lqpc33uqeG3wWUlXdRjLZOAu+3gfmKQJiwjM5WeUYHrRIfsjwc/pnw8galaie2u39SOOIebtrb9Vdh86Nwh2BM87sOpC4Rf2eFBpzXHYXDkYIYE/Pff4/sr1w66bJZULufHwFYLLhImLNGNEY2Q7ksR9o58P5863eHcSMZ7GfYjYHwx7/AC9tShtrBM/rtpHkP5/jXi4t1XSi7sx6ny/n91SDOAMnoN6jrKTUzStsOgz/AD/OTUJbzWy7eBHiOtBqH6X7D/hWL68DtGC3t6D517ETH1z8BsPn1NBjaTVIvsrbrStcGRiOg2/h/A1u0ClKUClKUClKUClKUClKUClKUClKUClKUClKUClKUCqTzvbNHPHcJ7BnyZCSPmP3GrtWC8s0lQxyDKt1/wAR5GpgYuE8TWeJZE8diPEN4g1pX7m4lNuhwi4MzD5iMHzPU+Qqt3Nhc8PdnhOqM7ZxkezWPAjz6fuqS4BxFpE7O3aOMjJYvl5WY7l9OwOT45PwphC0IqqoAwFAx5AAVE8U4lbMNLHW3ho3I9x6V7/zeVt55JJT5E6U+CrgVlu3itYi6qq42AAAJPgM/wA+NEoJLiXHYjVg7hSO9jr8KkOHLDsJGOofZfuge6tngdgygyy/jH3PsB8P59g8KkZoUYd8Aj2iiHtQMbdPZWO5l0oW8hUcWgU4jZs/mxkt+zcVivGkYpGSe+ehxqwPE6dv/wAqEt/hceEyftb1uV+IuAAOg2r9oFKUoFKUoFKUoFKUoFKUoNS64tDHLHFJKiSS5EaMwDPp66R44yK2ncAEk4A3JPQCuY+lXg8lzf2KwEiZIbueEj/aw9jIg9xK6fjUhx3mf6/w+0htjpk4mREcetHGBm5PvRQ6e9hQWl+a7MQxz9vGYpXEUbg6lZ2YqFBGd8gj4GpauVcs8Wa04JZdiq4a++r4casI93Kpxv6wHQ1YpeL315d3EFjJFbxWrLG8skZmeSUqHKqmtQqqCASd8nagudKo3E+N8S+vw2EDW4d7Pt5ZWjcqrq+hnRNQJUnACk7asknGCtuK8RvZp0tZYII7VxbtI0LStLOiqZMLrURxgsAOpoLzSua3vpGuVsgXEUEyXhsLiYqz28JUZMwXIOlgUwGIALbmpW+5iu4YLWGOS3urq7lMcUwUrB2YUuZWVXOdKg7K25oLrUTZc0201zJbROXkiyHwj9mrLjKGTGjWNQyoOfkarx4pxG2uorW5lhmF2sqwzLC0fZTIhcCSPWQ6EdMEHY1WeXra+/yVxIieEL2t9kdg2ouGbtGDdrsGAbAx3cjc4oOuA1+1zjgXD71+C2i9oHDQwFOzVkKJoTHaYfMuBqB04ySDjba58twSpbIs2rV5MwZwPJmGxOc9OgIHhQSZFQXEOToJDqjzE/XKdM+enw+GKnqUFZSPiMHQpcIPM4fHvOD+01H3vHiZlkuYZFEY7kZHd1nqzMcbDbGBV2r8IqcoV2Djxm9WeCIeQyz/ADfSP2VvxcHRt5JHm97d35LtWxNweB/WiQ/1Rn51rf5r23VUKn9FmX9xoJGKBUGFAUeQGKikvIxK08rqi6hBGWIALeOM9STkD41sJwbHqyzD/iZ/tA1mbhiGNYtwqsjDB3zG6uM+eSoz7zUJZbe9jf8AFurZVX7rA9xs6W2PqnS2D0OD5VmqI4FyxDaZ7HVuqJ3jnupnAGwwN2OOneOAM1L0ClKUClKUClKUClKUClKUEDxLgDycRtLtWUJBHcIwOdRMoQDG2MDSc5NR3LvIYteI3N3r1I+ewj3xF2pEk2B0GpwCMeG1V/0welN+H6bWzx9ZkXWWI1CNSSBhehckHGdgB0ORVRtPRbx+8QTXN60TN3gkk0pcZ81QaU93h5Cg6DFyDOOHW1qXj1w3gumPe0lBcPNgd3OrSwHTGfGtu45dv7a7nn4c9u0dyVkkiuO0ULKqhdcbxgkhgBlSOo61TuR+UeN2HE4BczvNaN2gcrM0kY/BuV1K+GXvBd8dds711y9vEhjaWVgiIpZmOwCgZJNBAWvL0/8AlGO9meM4svq0gUMMymRZGZQc4TY4yc9K0X5ev7W4uJOHNbNFcv27x3HaqUmICsyNGDqVsAlTjpsa5rx30t8S4ncm04KjIhyAygdsw6a2Zu7CvTyx4t4VlX0N8clGubiADnfDTzuc+0gY+WaDo1pyxeWtqUt2tp5pppJ7rt1dYpGlHeChAxUDCAAgghfCo2z9Gs8VrH2UsUd1FcyXkelWNshlGlrdVPe7ErtkYPjXPLy65i4ERJNI09vkAlnM8J9hLYeLPn3fjXYuQ+eoOKW3bQ911wssROWRj7fFTvhvHB6EEANax5evZryG64k0Ci2D9jFbmRlLyLpaR3kAJwuQFA8c5rNwTlN47O6tpXX/AFiW6cMuTpW4LY6gd4Bt/CoH07cYntuGpJbSyQubiNdUbFG0lJSRkHpsPlUz6KL+Wbg9rLO7SSMJNTuxZjiWQDJO52AHwoN3knht3b2iW932B7FUijMJc6kRQoZ9YGGOOgyKsFKUClU30oekEcKtQ6qHnlJWJT6uRgs7Y30rkbDqWA26jlnCOVOYOMILqW7aKJ901yOgYeaRRjAXyJxnrvQfQtK4Taej3j9hcQyJdPNEJY+0EU0jdwuNWqKQDUMZ6Z867tQKUpQKUpQKUpQKUpQKUpQKUpQKUpQKUpQfOPpXY2vMsdzOCYtVrOB1ykegMB8Ufb219D2N9HNGssLh0cBlZTkEHxBqB565Ct+KQdnPlXXJjlX1kJ/tKcDK+OB0IBHE3h41y1ISp7S1Ldd3t2z5jrE5+BPmwoPpGuO/SL5kaO3hs0OO2Jkkx+ZHjSp9hY5/4Yq4+j/0m23FEIT8HOoy8LHJx01Iftpk4zsR4gZGeT/SIOeKwBvV+rp8jLLmg6p6JuTEsOHx90dvMqyyt45YZVPcoOMeeo+NXWvxRttX7QYbyzSWNopVDo6lWU7gqRgg187cos3BuZjaaj2TyfVznxSXDRE+GQWj3+9519H187elJf8AzRBo9YtZ/ralx+zFBd/pE/0Sn+8x/wBiap30Nf0Hafdk/vpKgvpE/wBEp/vMf9iap30Nf0Hafdk/vpKC60pSg4V9JWzfXZy4PZ6ZY8+AbKtv7SP7Jrq3InHIbrh9vJbkFRGiFRjKMqgFCPAjHywehFbnMXLsF9bvb3Kakb4MrDoynwYefw3BNcH4vyLxbgMrXXD5Gkg6syDPdHhNDuCBv3hkDrlaD6Lr8ZgBk7AVzf0cemaHiDLb3CiC5PQZ/ByH9AncN+ifgTXn098xvbcNEUZ0tcv2RI69mAWcfHuqfYxoNDmX0/RRzGDh0BumB068kISPzAoLSD27DyyKj7L6QcsUipxGxaJT9pSysB5iOQd4f1hUp6HrbhtjYxyvcWwuZl1yM00YdQ26x7tlQBjI8858MTvP11wy+sJoXubVm0M0Z7aIssiglSvez1wDjqCRQW/hnE4riFJ4HDxyDUrDoR/A+BB3BBFUDhfpoikv7m1mh7GO2E5eYyahiBtOdAQHJ8snc43qD+jdxlngubZjlYmSRPYJQwYDyGUB97GqFwjl0X3Mk1s5Iie5uWlAOMxxyPIV28yqj45oL7D9IUy3SRw2Z7F5ViDvIQ3eYDJAUqDvnTk++p/h/pe1cXPC57bsm7R4hJ2uoEqCUOnQNnAGN/tCr9BYRJGIkRVjUABAoCADoAvSuG+nzg7219bcSg7pYqCR4SwkMjH2lcD/AIdB3qql6RvSCnCYI5Wj7V5H0KmrRsASzZwdh3R0+0Kn+B8WS5toriP1ZUWQezUAcH2jp8K4f6RmPF+YoOHoSY4SI2wen5SZh5EKAvvSg7FwHmXtuHpfXKC2VkMxDPqCx7kMWwOq4bp41zfi30gy0pi4ZZtPjOHbVlseIiQFtPtJB9grW+kRx4xxW3D4u6jDtXUbDSh0xr93IY481Xyq58iLwvhtmkMd1aayAZX7eLLyY3JOroDkAeA+NBV+B/SCHbCHiVq1tnALgsdOfFo2UMF9oJ91dca5HZ9opDLp1gg5BGMgg+R865h6ZpOHXnDZHS4tnuIcPEVljL+sAyDDZIKknHmAfCtn0J8ZafghRzkwNLCCeukKHUfAPpHsUUGLl307QTwXM9xAYEt1jO0gkaRpCwCKNK97u/vJwBWpyv6dHvL6K3+p6I5S4Vu0LNhVZthoAY93GB51zz0J8qJfX5E41QQqJmQ+o7g6UDDxA1OfgR0Jr6b7BcAaRhcaRgYGNhjyoKxy3zZLcTtHIkYXfSULE4Bcasn107hGtQBkgdchVWSCwiQlkjRS3UqoBPjuQKUGesdxbq6lJFDKwKsrAFSD1BB2I9lcc585z4vwzik8sUTyWbiIgOjPDkRoraXXeM6g22QM74NaLfSUkK6UsV7Q7A9sSufuiME+7NBXeZuFDg/McX1M6U1wyoueiynS0efzT3x7iKtP0kOAMVtr1RkLqgc+WTrT4Z7QfEedanI/JF/xPiY4pxRDGiusoVlKF2TGhEQ7rGuFOT1x45JHbOM8HiuoJLeddUci6WH7iD4EHBB8CBQQfo25qS/4dDKGBkVRHKPESIADn72zD2NVpr51vOT+McAuWn4fqmgPiql1ZRuFmiG4I/OG2+xGSKlIfpKyBcSWKlx1ImKjP3TGSPnQdzmmVFLOQqqCxJOAABkknwAFfO3LrHjHNJuUBMUcnb58o4Aqx5HgWKx7fpGsnEOYuOcwjsbeDsrZjvpDLEQD+Umb18H7K+Xqkiuuejr0fRcKtiinXNJhpZMY1EdFUeCLk495PjsFZ+kT/RKf7zH/AGJqnfQ1/Qdp92T++kqG+kHbu/C0CKzH6xGcKCTjRL5Vz/lX0s8QsbOK0jsg6xBgGZZdR1Mz742+1QfR1K4P/wCPXE//AICfqzV2Xljij3NnBPKuh5Y1dlGcKWGSN9/nQSdK5f6WeNcUs7mC54ckjxCNllUIZIidWRrUbrt9oY8s1WYfpKSBcSWKl/MTFVz90oSPnQRfp45VisbuC6tB2Rn1sVTuhZIih1qB6pOsdPFc+NSfpvnkuOFcLunG7qGfy1ywo/8A0tUYvCOJ8y3sc1zGYLVNg2kqioTkiPVvJI3n06ZwAK7NzfyVFfcOay2QBV7I4z2bRjCHHljun2E0HN+UvQbw28sbe57a5zLGrMFePSHxhgMxnYMGHwqW/wBHLhv+2uv14v8AtVR+Ac38T5dZrW7tzJBqJUMSFyerQzAEaT1Iwd/AHNWGX6RE034Oy4ezSnpl2k3+4iAt8xQdA5G9GltwppWtnlftQobtChxo1EY0ov5xrlfoy/8AdV39+8/va696P5L1rFH4kCtw7O5UhQVUsdI0r6uFxt1HjvXKPRrZSLzRdsyOFLXmGKkDeTbfGKDvVVP0o8tfXuFzxKMyKvbR+euPvAD2sNS/1qtlKDjPoZ55SLg1yJj/AOh1SAecbguqj2lw4/rCvH0f+CPLJdcUn3eRmjUnxLESSt8SUGfYwqh888tXNlxG8tbaNzFcldIVWKlHkWVVGNu666f6pr6N5P5fWxsYLVcfg0AYjxc952+LFjQcT+kdbEX9tI2dDQafikjE49uHX51arf6PPDHRXSe6KsAykPFggjIP4ryNWX0q8g/5UswsZAniJeInYHIwyE+AYAb+ar4ZrlnLfpV4hwZBZcQtWdY+6gcmORV8gxBV0Hh7OhxjAXL/AEcuG/7a6/Xi/wC1Vu5W5Ig4XaTQW7SMrl5CZCpOSgXA0qoxhRXOJvTzeXX4LhlgxlO2olpiM+OhVA+JOK6rwVLgcOjF3k3HYjtckE9pp73q7dfLag5D9Gn8defch/tSV3iuG/Rxs5ElvNaMuUhxqUjO8nmK7lQKUpQKxrbqDkKAfMAA/OslKBSlKBUJzbyhb8QtngnUd7dXAGtGHR1PmPLxGR41N0oPnXlfmi65cv2sb4FrZmztkgKx2ni8wfFfYR1FfQllepNGssTB0cBlZTkEHoQa1uKcEtrjT9Yghm0509pGj4zjONQOM4HyrPYWMUKCOGNI0GcKihFGTk4VQBud6DYpilKBilKUCsZt1zqKjPngZ+dZKUClKUH4ygjBGRXmOFV2UAe4Y/dXulApSlApSlApSlArzJEGGGAI8iMivVKDykYAwAAPIbCvVKUClKUClKUH/9k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AutoShape 8" descr="data:image/jpeg;base64,/9j/4AAQSkZJRgABAQAAAQABAAD/2wCEAAkGBhISEBUSEBQWFRUWGBcUGBgYFxgYFhoYFxoYGB0YGhgbHCYfGRojHhgWHzAgIycpLC0sFx8xNjAqNSgrOCkBCQoKDgwOGg8PGjIhHx8wNiwyNDIsNTUsNSw0NSkvNS8rKSkpLCw1MDQrNS0pKiksKjApLCwtMSwsNSw1KS81LP/AABEIAMsA+AMBIgACEQEDEQH/xAAcAAEAAgMBAQEAAAAAAAAAAAAABQYDBAcCCAH/xABMEAACAQMCAwQGBAoFCgcAAAABAgMABBESIQUGMRMiQVEHMmFxgZEIFEJyIzNDUmKSobHB8DWCsrPRFRYYJFN0g6LC0xcmNDZU4fH/xAAaAQEAAwEBAQAAAAAAAAAAAAAAAQIDBAUG/8QAMBEBAAIBAgQDBwIHAAAAAAAAAAECEQMhEjFBYQQTUQUicZGhsdGBwRQyQmLh8PH/2gAMAwEAAhEDEQA/AO40pSgUpSgUpSgUpSgUpSgUpSgUpSgV+E43NQvFOZVR+xhXtZTtpHQH2nz9nzxUesM8kpFyO0I3EQfQuPMDGHHh1qcCdPFlJxEDIf0fVHvY7UlllUa2KqARlRvtkA5Y+zPQVji4loGGhdAPJQVHyrK1/FIpXVjII326++oG7StXh02pBnqNj8K2qBSlKBSlKBSlKBSlKBSlKBSlKBSlKBSlKBSlKBSlKBSlKBSlKBSlKDmvE5LjhFyZVjWe3lOFZjpaMsc6GfcD2MRuB189++58iKqbmC4tnG6OU1J8HU95T7BV2urVJEZJFDKwwVIyCKpEtoeHk20xL8PnzGrNuYGfI0sfzDnY+HzzjbirvE7PT0fJ144bV97ttn4dM9sbpfhPP9nKvenjVvHUdGfdqx8qlIr0T/idJX8/ZvkKrfLXALS6tQtzbxmaFmglIXQxaM41FlwTkaTn21Ccc5RsEl7Gz7drk9I4pBhPbI7A6FHvzTjtEZ2W/hdC2pOnWbRMdomPjnMbd3Q0j7Nxj1W2Pvrdrl9ny1xBZ2tlvmV0jSUAl2RgxKnGScaWGOm+QdqkzHx6Ho0NwB90H9yGkak9YlS/gKxOK6tf1zH3jH1X2lc+f0hX0AzeWDADqyago+JDL/zVv2HpXsZNnMkR/TTI+aZ/birRq19WdvZ/iKxmK5jtv9lypWpw/i8E4zBKkg/RYHHvA6fGtutHFMTWcSUpSiClKUClKUClKUClKUClKUClKUClKUClKUClKUClKUCte/sUmieKVdSOCrD2H+PjmtilExMxOYcYfidzw+a4tO009oyAzEEsqAYEgA31FCuSN9vOug8mtYRxaLSVHdt3YnErt5sD3vPbwrQ5n4RE/FLRpUV0lWSJgRsdCllPvy37Kx8e9HViqNKHa3C75zqX9Vt8+wGuOsWpMzG+P+vpdfW8P4jTpW8zWbxEziMxMx7u8c+m0QkOKPo4xaEflIZoz7l74/aK88U57XtPq9hGbmfp3fxa+1m8QPZt7RXNDbXEraUMsuhWK+sT2Z2JAySFPkM9at3J/OlpboIXh7DwLrlgxHi/2gfmB7KpTXzOOWWuv7NilK2iPMmsYxG3WZzPXrjEeibi5XkkHbcVm7XSNXYqStugG+4GNePb+2tXlHly2urRpZ4I27aWWVe6AVQsVVQRgqAF6Cv3n/mFWt0t7Z1Z7ohQwYaRHnBJOcAHp7tXlWRuebK0jjtrctcMiiNViXVnSMet0OfZmt80i2/RwcPib6MTWJzadojaIiPhyzP2aXEvRFCTrtJZIHG431KPcchx8zUe1/xvh28qi7hHVt3IA8dQGtfewIqcS94vdfi44rOM/ak78uPu9M+9RWvxrl2G3ga44ldXFyF+wZDHGzHoqxoRuT7fb4UxHOuysal8xTXtF+3OfnH5SPLPpGtLwhNXZSn8m+Bk/ot0b3bH2Vaq5nwr0WxXFkJJh2E8pMq6PVjVvVj0HYgDB8GyTvX5wzmW84VKttxQGSA92OcZbA9/VgPFT3h7RV4vMfzObV8Np3tMaE7x0/E9XTaV4hmV1DIQysAQQcgg7gg+Ir3WrzilKUClKUClKUClKUClKUClKUClKUClKUClKUClKUFV5xvUiuLOSQ4VHlc+JwE6AeZJA+NeLbhMl64uL0FIRvHBnw/Ok/w/cOsdzbBPdXhFqNRtUUncZ1udWBnYnAXb2Vgm50mmtmtzG31hj2Z0g7j7Xd6h/DHtJ2riteOKeLl930Wnoank6flY4sYmc71iZmc4+E8+fol+VirzXN62FjJEUZOFURpj4AbJ8jVf524xaXAYQw9pIoyZhlQo6ZOB3x4d7byqX4XyZLKiC8crGg7sKn45YjYEnc9Tv1Fa0tit7OLW1UR2kJzIy/bb3/aPUAnPifKq2i004cc/nlppW0a+InV4pnh9JxWIjaN+sz6RtM+rnz8EmEK3LRM0BbGrwODvkjdQdxq8811rkW4spINVnGsbDAkXrID+kx3YHwP7txViitUVBGqgIBpC4204xjHliqBzHy4eHyi/sGVAvrwswCsviFydwfzfDYjoBWldKdHfn6/4V1fH19pROlb3bZ93fae1o9e7oE86opdyFVQWJOwAG5Jrn1jG/GL0TyAiyt2/BqfyjjxI+RPkML4tUbzVz5BdlIS0iW2FeXSv4SRtj2QyQAB4knGR44GZOx53uGjWLhvDX7NRpUsSEAHwA/5qvN62nHRy08Hq6GnxcOLT1naIj9es/SHRK1uI8NinjaKZA6NsQf3jyI8xuKp6W3HZ92lt7UeSrrb9uof81bcPI07b3PEbqTzEbCFfkua14s9Hn+TWk5nUjPbM/tj6tTgyScKuFtZWL2czYgkPWKQ/knPgG8D0z5ZOLzVei5Csh68bSnzllkkz7wzEfsqwAVNYmFde9bzFo59dsZ78/m/aUpVnOUpSgUpSgUpSgUpSgUpSgUpSgUpSgUpSgVH8e4ylrbvM/wBkbDxZj0Ue8/xrekkCgsxAABJJ2AA6knyrnfFuMRXUqyzK0kQyLW2X1526GZx9mLbAJ2xn2g56luGNubt8H4fzr5tHuxz/ABH+7RmejSs+NTJas0RKmZy8k+O/JK/5KBerY6aug3x4Z2ZuV5bS2S8LHtkdZHXOQFJG2fE+f3j5b/qcw21vJ2924nusaY4ocGKBfBFPq6vAkZP8dqW54pxBSixLbQOMEv6xU+8aj8FHvrj4Yx6z0fQ2tqVtExEUpM5tM7Z7RneYx6Rj0xHOT5n48H/1eOVYlIHbSk4CKd9C+LSEeA6D9kbFzxbW6C3sIXmI6YBGo/nHYsxP3RWzw30bQK34d2mbqfsrk+wHJ+Jq02NlHCNMcaRj9FQAffj+NbRXUtOZ2+ry763g9OsadYm8R+kTPrPWe3LEKSx41dnqtoh/qt/1Pn9Ws9r6KY2bXdzyzN476R8yWY/MVdZeorNWkaNf6t/i57e0tWIxpRFI/tj9+f1RPDeVLODeKCMEfaI1N+s2TUtSlaxERycF72vObTme5SlKlQpSlApSlApSlApSlApSlApSlApSlApSlApSlAr8dwASTgDck9AKx3V0kaF5GCqoySegqqcS4bdcS7jlrWz8Vx+Hm+8D+LTyU7+Y8BWZxya6enFp96cR6qnzrzu97J9UsgzR5wdIJaUjwAH5P9/urNwf0b3UgMl5KYlYd5QdUrD80n1VHs391XHlPg0Fu8iwoFxtnqxGT1Y7noKlb6XU4iX3n+f2/KsvJzObvTn2n5VPL8NXhj1nmjOBcp28EeqGMB+oc959v0j0+GKn4ZdQz869quBgeFak7BG1KRnxHnW0REbQ8rU1L6luK85nuzRHLsfcKyOwHWtO1djkLjrkn/6raSIDfqfM1KjDIOm2B5fz0rarXuD3lHt/wrYoFKUoFKUoFKUoFKUoFKUoFKUoFKUoFKUoFKUoFKUoFYrm5WNC7nCqMk1lqpc33uqeG3wWUlXdRjLZOAu+3gfmKQJiwjM5WeUYHrRIfsjwc/pnw8galaie2u39SOOIebtrb9Vdh86Nwh2BM87sOpC4Rf2eFBpzXHYXDkYIYE/Pff4/sr1w66bJZULufHwFYLLhImLNGNEY2Q7ksR9o58P5863eHcSMZ7GfYjYHwx7/AC9tShtrBM/rtpHkP5/jXi4t1XSi7sx6ny/n91SDOAMnoN6jrKTUzStsOgz/AD/OTUJbzWy7eBHiOtBqH6X7D/hWL68DtGC3t6D517ETH1z8BsPn1NBjaTVIvsrbrStcGRiOg2/h/A1u0ClKUClKUClKUClKUClKUClKUClKUClKUClKUClKUCqTzvbNHPHcJ7BnyZCSPmP3GrtWC8s0lQxyDKt1/wAR5GpgYuE8TWeJZE8diPEN4g1pX7m4lNuhwi4MzD5iMHzPU+Qqt3Nhc8PdnhOqM7ZxkezWPAjz6fuqS4BxFpE7O3aOMjJYvl5WY7l9OwOT45PwphC0IqqoAwFAx5AAVE8U4lbMNLHW3ho3I9x6V7/zeVt55JJT5E6U+CrgVlu3itYi6qq42AAAJPgM/wA+NEoJLiXHYjVg7hSO9jr8KkOHLDsJGOofZfuge6tngdgygyy/jH3PsB8P59g8KkZoUYd8Aj2iiHtQMbdPZWO5l0oW8hUcWgU4jZs/mxkt+zcVivGkYpGSe+ehxqwPE6dv/wAqEt/hceEyftb1uV+IuAAOg2r9oFKUoFKUoFKUoFKUoFKUoNS64tDHLHFJKiSS5EaMwDPp66R44yK2ncAEk4A3JPQCuY+lXg8lzf2KwEiZIbueEj/aw9jIg9xK6fjUhx3mf6/w+0htjpk4mREcetHGBm5PvRQ6e9hQWl+a7MQxz9vGYpXEUbg6lZ2YqFBGd8gj4GpauVcs8Wa04JZdiq4a++r4casI93Kpxv6wHQ1YpeL315d3EFjJFbxWrLG8skZmeSUqHKqmtQqqCASd8nagudKo3E+N8S+vw2EDW4d7Pt5ZWjcqrq+hnRNQJUnACk7asknGCtuK8RvZp0tZYII7VxbtI0LStLOiqZMLrURxgsAOpoLzSua3vpGuVsgXEUEyXhsLiYqz28JUZMwXIOlgUwGIALbmpW+5iu4YLWGOS3urq7lMcUwUrB2YUuZWVXOdKg7K25oLrUTZc0201zJbROXkiyHwj9mrLjKGTGjWNQyoOfkarx4pxG2uorW5lhmF2sqwzLC0fZTIhcCSPWQ6EdMEHY1WeXra+/yVxIieEL2t9kdg2ouGbtGDdrsGAbAx3cjc4oOuA1+1zjgXD71+C2i9oHDQwFOzVkKJoTHaYfMuBqB04ySDjba58twSpbIs2rV5MwZwPJmGxOc9OgIHhQSZFQXEOToJDqjzE/XKdM+enw+GKnqUFZSPiMHQpcIPM4fHvOD+01H3vHiZlkuYZFEY7kZHd1nqzMcbDbGBV2r8IqcoV2Djxm9WeCIeQyz/ADfSP2VvxcHRt5JHm97d35LtWxNweB/WiQ/1Rn51rf5r23VUKn9FmX9xoJGKBUGFAUeQGKikvIxK08rqi6hBGWIALeOM9STkD41sJwbHqyzD/iZ/tA1mbhiGNYtwqsjDB3zG6uM+eSoz7zUJZbe9jf8AFurZVX7rA9xs6W2PqnS2D0OD5VmqI4FyxDaZ7HVuqJ3jnupnAGwwN2OOneOAM1L0ClKUClKUClKUClKUClKUEDxLgDycRtLtWUJBHcIwOdRMoQDG2MDSc5NR3LvIYteI3N3r1I+ewj3xF2pEk2B0GpwCMeG1V/0welN+H6bWzx9ZkXWWI1CNSSBhehckHGdgB0ORVRtPRbx+8QTXN60TN3gkk0pcZ81QaU93h5Cg6DFyDOOHW1qXj1w3gumPe0lBcPNgd3OrSwHTGfGtu45dv7a7nn4c9u0dyVkkiuO0ULKqhdcbxgkhgBlSOo61TuR+UeN2HE4BczvNaN2gcrM0kY/BuV1K+GXvBd8dds711y9vEhjaWVgiIpZmOwCgZJNBAWvL0/8AlGO9meM4svq0gUMMymRZGZQc4TY4yc9K0X5ev7W4uJOHNbNFcv27x3HaqUmICsyNGDqVsAlTjpsa5rx30t8S4ncm04KjIhyAygdsw6a2Zu7CvTyx4t4VlX0N8clGubiADnfDTzuc+0gY+WaDo1pyxeWtqUt2tp5pppJ7rt1dYpGlHeChAxUDCAAgghfCo2z9Gs8VrH2UsUd1FcyXkelWNshlGlrdVPe7ErtkYPjXPLy65i4ERJNI09vkAlnM8J9hLYeLPn3fjXYuQ+eoOKW3bQ911wssROWRj7fFTvhvHB6EEANax5evZryG64k0Ci2D9jFbmRlLyLpaR3kAJwuQFA8c5rNwTlN47O6tpXX/AFiW6cMuTpW4LY6gd4Bt/CoH07cYntuGpJbSyQubiNdUbFG0lJSRkHpsPlUz6KL+Wbg9rLO7SSMJNTuxZjiWQDJO52AHwoN3knht3b2iW932B7FUijMJc6kRQoZ9YGGOOgyKsFKUClU30oekEcKtQ6qHnlJWJT6uRgs7Y30rkbDqWA26jlnCOVOYOMILqW7aKJ901yOgYeaRRjAXyJxnrvQfQtK4Taej3j9hcQyJdPNEJY+0EU0jdwuNWqKQDUMZ6Z867tQKUpQKUpQKUpQKUpQKUpQKUpQKUpQKUpQfOPpXY2vMsdzOCYtVrOB1ykegMB8Ufb219D2N9HNGssLh0cBlZTkEHxBqB565Ct+KQdnPlXXJjlX1kJ/tKcDK+OB0IBHE3h41y1ISp7S1Ldd3t2z5jrE5+BPmwoPpGuO/SL5kaO3hs0OO2Jkkx+ZHjSp9hY5/4Yq4+j/0m23FEIT8HOoy8LHJx01Iftpk4zsR4gZGeT/SIOeKwBvV+rp8jLLmg6p6JuTEsOHx90dvMqyyt45YZVPcoOMeeo+NXWvxRttX7QYbyzSWNopVDo6lWU7gqRgg187cos3BuZjaaj2TyfVznxSXDRE+GQWj3+9519H187elJf8AzRBo9YtZ/ralx+zFBd/pE/0Sn+8x/wBiap30Nf0Hafdk/vpKgvpE/wBEp/vMf9iap30Nf0Hafdk/vpKC60pSg4V9JWzfXZy4PZ6ZY8+AbKtv7SP7Jrq3InHIbrh9vJbkFRGiFRjKMqgFCPAjHywehFbnMXLsF9bvb3Kakb4MrDoynwYefw3BNcH4vyLxbgMrXXD5Gkg6syDPdHhNDuCBv3hkDrlaD6Lr8ZgBk7AVzf0cemaHiDLb3CiC5PQZ/ByH9AncN+ifgTXn098xvbcNEUZ0tcv2RI69mAWcfHuqfYxoNDmX0/RRzGDh0BumB068kISPzAoLSD27DyyKj7L6QcsUipxGxaJT9pSysB5iOQd4f1hUp6HrbhtjYxyvcWwuZl1yM00YdQ26x7tlQBjI8858MTvP11wy+sJoXubVm0M0Z7aIssiglSvez1wDjqCRQW/hnE4riFJ4HDxyDUrDoR/A+BB3BBFUDhfpoikv7m1mh7GO2E5eYyahiBtOdAQHJ8snc43qD+jdxlngubZjlYmSRPYJQwYDyGUB97GqFwjl0X3Mk1s5Iie5uWlAOMxxyPIV28yqj45oL7D9IUy3SRw2Z7F5ViDvIQ3eYDJAUqDvnTk++p/h/pe1cXPC57bsm7R4hJ2uoEqCUOnQNnAGN/tCr9BYRJGIkRVjUABAoCADoAvSuG+nzg7219bcSg7pYqCR4SwkMjH2lcD/AIdB3qql6RvSCnCYI5Wj7V5H0KmrRsASzZwdh3R0+0Kn+B8WS5toriP1ZUWQezUAcH2jp8K4f6RmPF+YoOHoSY4SI2wen5SZh5EKAvvSg7FwHmXtuHpfXKC2VkMxDPqCx7kMWwOq4bp41zfi30gy0pi4ZZtPjOHbVlseIiQFtPtJB9grW+kRx4xxW3D4u6jDtXUbDSh0xr93IY481Xyq58iLwvhtmkMd1aayAZX7eLLyY3JOroDkAeA+NBV+B/SCHbCHiVq1tnALgsdOfFo2UMF9oJ91dca5HZ9opDLp1gg5BGMgg+R865h6ZpOHXnDZHS4tnuIcPEVljL+sAyDDZIKknHmAfCtn0J8ZafghRzkwNLCCeukKHUfAPpHsUUGLl307QTwXM9xAYEt1jO0gkaRpCwCKNK97u/vJwBWpyv6dHvL6K3+p6I5S4Vu0LNhVZthoAY93GB51zz0J8qJfX5E41QQqJmQ+o7g6UDDxA1OfgR0Jr6b7BcAaRhcaRgYGNhjyoKxy3zZLcTtHIkYXfSULE4Bcasn107hGtQBkgdchVWSCwiQlkjRS3UqoBPjuQKUGesdxbq6lJFDKwKsrAFSD1BB2I9lcc585z4vwzik8sUTyWbiIgOjPDkRoraXXeM6g22QM74NaLfSUkK6UsV7Q7A9sSufuiME+7NBXeZuFDg/McX1M6U1wyoueiynS0efzT3x7iKtP0kOAMVtr1RkLqgc+WTrT4Z7QfEedanI/JF/xPiY4pxRDGiusoVlKF2TGhEQ7rGuFOT1x45JHbOM8HiuoJLeddUci6WH7iD4EHBB8CBQQfo25qS/4dDKGBkVRHKPESIADn72zD2NVpr51vOT+McAuWn4fqmgPiql1ZRuFmiG4I/OG2+xGSKlIfpKyBcSWKlx1ImKjP3TGSPnQdzmmVFLOQqqCxJOAABkknwAFfO3LrHjHNJuUBMUcnb58o4Aqx5HgWKx7fpGsnEOYuOcwjsbeDsrZjvpDLEQD+Umb18H7K+Xqkiuuejr0fRcKtiinXNJhpZMY1EdFUeCLk495PjsFZ+kT/RKf7zH/AGJqnfQ1/Qdp92T++kqG+kHbu/C0CKzH6xGcKCTjRL5Vz/lX0s8QsbOK0jsg6xBgGZZdR1Mz742+1QfR1K4P/wCPXE//AICfqzV2Xljij3NnBPKuh5Y1dlGcKWGSN9/nQSdK5f6WeNcUs7mC54ckjxCNllUIZIidWRrUbrt9oY8s1WYfpKSBcSWKl/MTFVz90oSPnQRfp45VisbuC6tB2Rn1sVTuhZIih1qB6pOsdPFc+NSfpvnkuOFcLunG7qGfy1ywo/8A0tUYvCOJ8y3sc1zGYLVNg2kqioTkiPVvJI3n06ZwAK7NzfyVFfcOay2QBV7I4z2bRjCHHljun2E0HN+UvQbw28sbe57a5zLGrMFePSHxhgMxnYMGHwqW/wBHLhv+2uv14v8AtVR+Ac38T5dZrW7tzJBqJUMSFyerQzAEaT1Iwd/AHNWGX6RE034Oy4ezSnpl2k3+4iAt8xQdA5G9GltwppWtnlftQobtChxo1EY0ov5xrlfoy/8AdV39+8/va696P5L1rFH4kCtw7O5UhQVUsdI0r6uFxt1HjvXKPRrZSLzRdsyOFLXmGKkDeTbfGKDvVVP0o8tfXuFzxKMyKvbR+euPvAD2sNS/1qtlKDjPoZ55SLg1yJj/AOh1SAecbguqj2lw4/rCvH0f+CPLJdcUn3eRmjUnxLESSt8SUGfYwqh888tXNlxG8tbaNzFcldIVWKlHkWVVGNu666f6pr6N5P5fWxsYLVcfg0AYjxc952+LFjQcT+kdbEX9tI2dDQafikjE49uHX51arf6PPDHRXSe6KsAykPFggjIP4ryNWX0q8g/5UswsZAniJeInYHIwyE+AYAb+ar4ZrlnLfpV4hwZBZcQtWdY+6gcmORV8gxBV0Hh7OhxjAXL/AEcuG/7a6/Xi/wC1Vu5W5Ig4XaTQW7SMrl5CZCpOSgXA0qoxhRXOJvTzeXX4LhlgxlO2olpiM+OhVA+JOK6rwVLgcOjF3k3HYjtckE9pp73q7dfLag5D9Gn8defch/tSV3iuG/Rxs5ElvNaMuUhxqUjO8nmK7lQKUpQKxrbqDkKAfMAA/OslKBSlKBUJzbyhb8QtngnUd7dXAGtGHR1PmPLxGR41N0oPnXlfmi65cv2sb4FrZmztkgKx2ni8wfFfYR1FfQllepNGssTB0cBlZTkEHoQa1uKcEtrjT9Yghm0509pGj4zjONQOM4HyrPYWMUKCOGNI0GcKihFGTk4VQBud6DYpilKBilKUCsZt1zqKjPngZ+dZKUClKUH4ygjBGRXmOFV2UAe4Y/dXulApSlApSlApSlArzJEGGGAI8iMivVKDykYAwAAPIbCvVKUClKUClKUH/9k=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3321" name="Picture 9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00800" y="4393205"/>
            <a:ext cx="2267030" cy="18556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2" descr="http://t2.gstatic.com/images?q=tbn:ANd9GcT7CzJ7fpOsqPFQ8KMZeHlz1jctRNK9whm-3VP7nzUvrtRziTzq"/>
          <p:cNvPicPr>
            <a:picLocks noChangeAspect="1" noChangeArrowheads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54319" y="5298987"/>
            <a:ext cx="1707881" cy="988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5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539409" y="1885447"/>
            <a:ext cx="1365719" cy="6571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7"/>
          <p:cNvPicPr>
            <a:picLocks noChangeAspect="1" noChangeArrowheads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07139" y="1882109"/>
            <a:ext cx="2048017" cy="7168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79338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EMC</a:t>
            </a:r>
            <a:r>
              <a:rPr lang="zh-CN" altLang="en-US" dirty="0" smtClean="0"/>
              <a:t>的大数据战略与技术平台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304800" y="1143000"/>
            <a:ext cx="8686800" cy="4525963"/>
          </a:xfrm>
        </p:spPr>
        <p:txBody>
          <a:bodyPr>
            <a:normAutofit fontScale="77500" lnSpcReduction="20000"/>
          </a:bodyPr>
          <a:lstStyle/>
          <a:p>
            <a:pPr algn="just">
              <a:lnSpc>
                <a:spcPct val="160000"/>
              </a:lnSpc>
            </a:pPr>
            <a:r>
              <a:rPr lang="en-US" altLang="zh-CN" dirty="0" smtClean="0">
                <a:solidFill>
                  <a:srgbClr val="FF0000"/>
                </a:solidFill>
              </a:rPr>
              <a:t>2010</a:t>
            </a:r>
            <a:r>
              <a:rPr lang="zh-CN" altLang="en-US" dirty="0" smtClean="0">
                <a:solidFill>
                  <a:srgbClr val="FF0000"/>
                </a:solidFill>
              </a:rPr>
              <a:t>年，</a:t>
            </a:r>
            <a:r>
              <a:rPr lang="en-US" altLang="zh-CN" dirty="0" smtClean="0"/>
              <a:t>EMC</a:t>
            </a:r>
            <a:r>
              <a:rPr lang="zh-CN" altLang="en-US" dirty="0" smtClean="0"/>
              <a:t>收购了</a:t>
            </a:r>
            <a:r>
              <a:rPr lang="en-US" altLang="zh-CN" dirty="0" err="1" smtClean="0"/>
              <a:t>Greenplum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Greenplum</a:t>
            </a:r>
            <a:r>
              <a:rPr lang="zh-CN" altLang="en-US" dirty="0"/>
              <a:t>企业级数据云</a:t>
            </a:r>
            <a:r>
              <a:rPr lang="en-US" altLang="zh-CN" dirty="0"/>
              <a:t>(EDC</a:t>
            </a:r>
            <a:r>
              <a:rPr lang="en-US" altLang="zh-CN" dirty="0" smtClean="0"/>
              <a:t>)</a:t>
            </a:r>
            <a:r>
              <a:rPr lang="zh-CN" altLang="en-US" dirty="0"/>
              <a:t>和商务智能</a:t>
            </a:r>
            <a:r>
              <a:rPr lang="en-US" altLang="zh-CN" dirty="0"/>
              <a:t>(BI)</a:t>
            </a:r>
            <a:r>
              <a:rPr lang="zh-CN" altLang="en-US" dirty="0"/>
              <a:t>提供解决方案和咨询服务的公司，在全球已有：纳斯达克，</a:t>
            </a:r>
            <a:r>
              <a:rPr lang="zh-CN" altLang="en-US" dirty="0" smtClean="0"/>
              <a:t>纽约证券交易所等大型客户。</a:t>
            </a:r>
            <a:endParaRPr lang="en-US" altLang="zh-CN" dirty="0" smtClean="0"/>
          </a:p>
          <a:p>
            <a:pPr algn="just">
              <a:lnSpc>
                <a:spcPct val="160000"/>
              </a:lnSpc>
            </a:pPr>
            <a:r>
              <a:rPr lang="en-US" altLang="zh-CN" dirty="0" smtClean="0">
                <a:solidFill>
                  <a:srgbClr val="FF0000"/>
                </a:solidFill>
              </a:rPr>
              <a:t>2011</a:t>
            </a:r>
            <a:r>
              <a:rPr lang="zh-CN" altLang="en-US" dirty="0" smtClean="0">
                <a:solidFill>
                  <a:srgbClr val="FF0000"/>
                </a:solidFill>
              </a:rPr>
              <a:t>年</a:t>
            </a:r>
            <a:r>
              <a:rPr lang="en-US" altLang="zh-CN" dirty="0" smtClean="0">
                <a:solidFill>
                  <a:srgbClr val="FF0000"/>
                </a:solidFill>
              </a:rPr>
              <a:t>4</a:t>
            </a:r>
            <a:r>
              <a:rPr lang="zh-CN" altLang="en-US" dirty="0" smtClean="0">
                <a:solidFill>
                  <a:srgbClr val="FF0000"/>
                </a:solidFill>
              </a:rPr>
              <a:t>月</a:t>
            </a:r>
            <a:r>
              <a:rPr lang="zh-CN" altLang="en-US" dirty="0" smtClean="0"/>
              <a:t>，</a:t>
            </a:r>
            <a:r>
              <a:rPr lang="en-US" altLang="zh-CN" dirty="0" smtClean="0"/>
              <a:t>EMC</a:t>
            </a:r>
            <a:r>
              <a:rPr lang="zh-CN" altLang="en-US" dirty="0" smtClean="0"/>
              <a:t>发布了</a:t>
            </a:r>
            <a:r>
              <a:rPr lang="en-US" altLang="zh-CN" dirty="0" smtClean="0"/>
              <a:t>EMC </a:t>
            </a:r>
            <a:r>
              <a:rPr lang="en-US" altLang="zh-CN" dirty="0" err="1"/>
              <a:t>Greenplum</a:t>
            </a:r>
            <a:r>
              <a:rPr lang="en-US" altLang="zh-CN" dirty="0"/>
              <a:t> Big Data Computing Appliance: </a:t>
            </a:r>
            <a:r>
              <a:rPr lang="zh-CN" altLang="en-US" dirty="0"/>
              <a:t>大数据计算</a:t>
            </a:r>
            <a:r>
              <a:rPr lang="zh-CN" altLang="en-US" dirty="0" smtClean="0"/>
              <a:t>装置。</a:t>
            </a:r>
            <a:endParaRPr lang="en-US" altLang="zh-CN" dirty="0" smtClean="0"/>
          </a:p>
          <a:p>
            <a:pPr algn="just">
              <a:lnSpc>
                <a:spcPct val="160000"/>
              </a:lnSpc>
            </a:pPr>
            <a:r>
              <a:rPr lang="en-US" altLang="zh-CN" dirty="0" smtClean="0">
                <a:solidFill>
                  <a:srgbClr val="FF0000"/>
                </a:solidFill>
              </a:rPr>
              <a:t>2011</a:t>
            </a:r>
            <a:r>
              <a:rPr lang="zh-CN" altLang="en-US" dirty="0" smtClean="0">
                <a:solidFill>
                  <a:srgbClr val="FF0000"/>
                </a:solidFill>
              </a:rPr>
              <a:t>年</a:t>
            </a:r>
            <a:r>
              <a:rPr lang="en-US" altLang="zh-CN" dirty="0" smtClean="0">
                <a:solidFill>
                  <a:srgbClr val="FF0000"/>
                </a:solidFill>
              </a:rPr>
              <a:t>12</a:t>
            </a:r>
            <a:r>
              <a:rPr lang="zh-CN" altLang="en-US" dirty="0" smtClean="0">
                <a:solidFill>
                  <a:srgbClr val="FF0000"/>
                </a:solidFill>
              </a:rPr>
              <a:t>月，</a:t>
            </a:r>
            <a:r>
              <a:rPr lang="en-US" altLang="zh-CN" dirty="0" smtClean="0"/>
              <a:t>EMC</a:t>
            </a:r>
            <a:r>
              <a:rPr lang="zh-CN" altLang="en-US" dirty="0" smtClean="0"/>
              <a:t>发布了</a:t>
            </a:r>
            <a:r>
              <a:rPr lang="en-US" altLang="zh-CN" dirty="0" smtClean="0"/>
              <a:t> EMC </a:t>
            </a:r>
            <a:r>
              <a:rPr lang="en-US" altLang="zh-CN" dirty="0" err="1" smtClean="0"/>
              <a:t>Greenplum</a:t>
            </a:r>
            <a:r>
              <a:rPr lang="en-US" altLang="zh-CN" dirty="0" smtClean="0"/>
              <a:t> </a:t>
            </a:r>
            <a:r>
              <a:rPr lang="en-US" altLang="zh-CN" dirty="0"/>
              <a:t>Unified Analytics </a:t>
            </a:r>
            <a:r>
              <a:rPr lang="en-US" altLang="zh-CN" dirty="0" smtClean="0"/>
              <a:t>Platform(UAP)</a:t>
            </a:r>
            <a:r>
              <a:rPr lang="zh-CN" altLang="en-US" dirty="0" smtClean="0"/>
              <a:t>。</a:t>
            </a:r>
            <a:r>
              <a:rPr lang="en-US" altLang="zh-CN" dirty="0" smtClean="0"/>
              <a:t>UAP</a:t>
            </a:r>
            <a:r>
              <a:rPr lang="zh-CN" altLang="en-US" dirty="0" smtClean="0"/>
              <a:t>集成了关系数据库、</a:t>
            </a:r>
            <a:r>
              <a:rPr lang="en-US" altLang="zh-CN" dirty="0" err="1" smtClean="0"/>
              <a:t>Hadoop</a:t>
            </a:r>
            <a:r>
              <a:rPr lang="zh-CN" altLang="en-US" dirty="0" smtClean="0"/>
              <a:t>等一系列技术，提供通用集成化的大数据分析平台。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5ECE-8B49-45CD-BE81-EF81920D1969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537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EMC </a:t>
            </a:r>
            <a:r>
              <a:rPr lang="en-US" altLang="zh-CN" sz="2800" dirty="0" err="1"/>
              <a:t>Greenplum</a:t>
            </a:r>
            <a:r>
              <a:rPr lang="en-US" altLang="zh-CN" sz="2800" dirty="0"/>
              <a:t> Big Data Computing Appliance</a:t>
            </a:r>
            <a:r>
              <a:rPr lang="en-US" altLang="zh-CN" sz="2800" dirty="0" smtClean="0"/>
              <a:t>: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990600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CN" sz="2400" dirty="0" smtClean="0"/>
              <a:t>EMC</a:t>
            </a:r>
            <a:r>
              <a:rPr lang="zh-CN" altLang="en-US" sz="2400" dirty="0" smtClean="0"/>
              <a:t>的大</a:t>
            </a:r>
            <a:r>
              <a:rPr lang="zh-CN" altLang="en-US" sz="2400" dirty="0"/>
              <a:t>数据</a:t>
            </a:r>
            <a:r>
              <a:rPr lang="zh-CN" altLang="en-US" sz="2400" dirty="0" smtClean="0"/>
              <a:t>计算机器是一款软硬件一体化设计的集大数据存储、管理和分析一体的解决方案。。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endParaRPr lang="zh-CN" altLang="en-US" sz="24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8200" y="1922722"/>
            <a:ext cx="7239000" cy="44198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578923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EMC </a:t>
            </a:r>
            <a:r>
              <a:rPr lang="en-US" altLang="zh-CN" b="1" dirty="0" smtClean="0"/>
              <a:t>All-Purpose </a:t>
            </a:r>
            <a:r>
              <a:rPr lang="en-US" altLang="zh-CN" b="1" dirty="0"/>
              <a:t>Big-Data Platform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4525963"/>
          </a:xfrm>
        </p:spPr>
        <p:txBody>
          <a:bodyPr>
            <a:normAutofit fontScale="40000" lnSpcReduction="20000"/>
          </a:bodyPr>
          <a:lstStyle/>
          <a:p>
            <a:pPr algn="just">
              <a:lnSpc>
                <a:spcPct val="170000"/>
              </a:lnSpc>
            </a:pPr>
            <a:r>
              <a:rPr lang="en-US" altLang="zh-CN" sz="5100" b="1" dirty="0">
                <a:latin typeface="Times New Roman" pitchFamily="18" charset="0"/>
                <a:cs typeface="Times New Roman" pitchFamily="18" charset="0"/>
              </a:rPr>
              <a:t>EMC </a:t>
            </a:r>
            <a:r>
              <a:rPr lang="en-US" altLang="zh-CN" sz="5100" b="1" dirty="0" smtClean="0">
                <a:latin typeface="Times New Roman" pitchFamily="18" charset="0"/>
                <a:cs typeface="Times New Roman" pitchFamily="18" charset="0"/>
              </a:rPr>
              <a:t>Unified </a:t>
            </a:r>
            <a:r>
              <a:rPr lang="en-US" altLang="zh-CN" sz="5100" b="1" dirty="0">
                <a:latin typeface="Times New Roman" pitchFamily="18" charset="0"/>
                <a:cs typeface="Times New Roman" pitchFamily="18" charset="0"/>
              </a:rPr>
              <a:t>Analytics </a:t>
            </a:r>
            <a:r>
              <a:rPr lang="en-US" altLang="zh-CN" sz="5100" b="1" dirty="0" smtClean="0">
                <a:latin typeface="Times New Roman" pitchFamily="18" charset="0"/>
                <a:cs typeface="Times New Roman" pitchFamily="18" charset="0"/>
              </a:rPr>
              <a:t>Platform (UAP)</a:t>
            </a:r>
            <a:r>
              <a:rPr lang="zh-CN" altLang="en-US" sz="5100" b="1" dirty="0" smtClean="0">
                <a:latin typeface="Times New Roman" pitchFamily="18" charset="0"/>
                <a:cs typeface="Times New Roman" pitchFamily="18" charset="0"/>
              </a:rPr>
              <a:t>是</a:t>
            </a:r>
            <a:r>
              <a:rPr lang="en-US" altLang="zh-CN" sz="51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EMC</a:t>
            </a:r>
            <a:r>
              <a:rPr lang="zh-CN" altLang="en-US" sz="51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大数据分析计算平台</a:t>
            </a:r>
            <a:r>
              <a:rPr lang="zh-CN" altLang="en-US" sz="5100" b="1" dirty="0" smtClean="0">
                <a:latin typeface="Times New Roman" pitchFamily="18" charset="0"/>
                <a:cs typeface="Times New Roman" pitchFamily="18" charset="0"/>
              </a:rPr>
              <a:t>，强调和突出多人协同数据分析的大型工作平台。</a:t>
            </a:r>
            <a:endParaRPr lang="en-US" altLang="zh-CN" sz="5100" b="1" dirty="0" smtClean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lnSpc>
                <a:spcPct val="170000"/>
              </a:lnSpc>
            </a:pPr>
            <a:r>
              <a:rPr lang="en-US" altLang="zh-CN" sz="4000" b="1" dirty="0" smtClean="0">
                <a:latin typeface="Times New Roman" pitchFamily="18" charset="0"/>
                <a:cs typeface="Times New Roman" pitchFamily="18" charset="0"/>
              </a:rPr>
              <a:t>EMC </a:t>
            </a:r>
            <a:r>
              <a:rPr lang="en-US" altLang="zh-CN" sz="4000" b="1" dirty="0" err="1">
                <a:latin typeface="Times New Roman" pitchFamily="18" charset="0"/>
                <a:cs typeface="Times New Roman" pitchFamily="18" charset="0"/>
              </a:rPr>
              <a:t>Greenplum</a:t>
            </a:r>
            <a:r>
              <a:rPr lang="en-US" altLang="zh-CN" sz="4000" b="1" dirty="0">
                <a:latin typeface="Times New Roman" pitchFamily="18" charset="0"/>
                <a:cs typeface="Times New Roman" pitchFamily="18" charset="0"/>
              </a:rPr>
              <a:t> Unified Analytics Platform unites relational database, </a:t>
            </a:r>
            <a:r>
              <a:rPr lang="en-US" altLang="zh-CN" sz="4000" b="1" dirty="0" err="1">
                <a:latin typeface="Times New Roman" pitchFamily="18" charset="0"/>
                <a:cs typeface="Times New Roman" pitchFamily="18" charset="0"/>
              </a:rPr>
              <a:t>Hadoop</a:t>
            </a:r>
            <a:r>
              <a:rPr lang="en-US" altLang="zh-CN" sz="4000" b="1" dirty="0">
                <a:latin typeface="Times New Roman" pitchFamily="18" charset="0"/>
                <a:cs typeface="Times New Roman" pitchFamily="18" charset="0"/>
              </a:rPr>
              <a:t>, and a mix of query and processing techniques</a:t>
            </a:r>
            <a:r>
              <a:rPr lang="en-US" altLang="zh-CN" sz="4000" b="1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altLang="zh-CN" sz="4000" b="1" dirty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lnSpc>
                <a:spcPct val="170000"/>
              </a:lnSpc>
            </a:pPr>
            <a:r>
              <a:rPr lang="en-US" altLang="zh-CN" sz="4000" b="1" dirty="0">
                <a:latin typeface="Times New Roman" pitchFamily="18" charset="0"/>
                <a:cs typeface="Times New Roman" pitchFamily="18" charset="0"/>
              </a:rPr>
              <a:t>UAP includes the ECM </a:t>
            </a:r>
            <a:r>
              <a:rPr lang="en-US" altLang="zh-CN" sz="4000" b="1" dirty="0" err="1">
                <a:latin typeface="Times New Roman" pitchFamily="18" charset="0"/>
                <a:cs typeface="Times New Roman" pitchFamily="18" charset="0"/>
              </a:rPr>
              <a:t>Greenplum</a:t>
            </a:r>
            <a:r>
              <a:rPr lang="en-US" altLang="zh-CN" sz="4000" b="1" dirty="0">
                <a:latin typeface="Times New Roman" pitchFamily="18" charset="0"/>
                <a:cs typeface="Times New Roman" pitchFamily="18" charset="0"/>
              </a:rPr>
              <a:t> relational database, the EMC </a:t>
            </a:r>
            <a:r>
              <a:rPr lang="en-US" altLang="zh-CN" sz="4000" b="1" dirty="0" err="1">
                <a:latin typeface="Times New Roman" pitchFamily="18" charset="0"/>
                <a:cs typeface="Times New Roman" pitchFamily="18" charset="0"/>
              </a:rPr>
              <a:t>Greenplum</a:t>
            </a:r>
            <a:r>
              <a:rPr lang="en-US" altLang="zh-CN" sz="4000" b="1" dirty="0">
                <a:latin typeface="Times New Roman" pitchFamily="18" charset="0"/>
                <a:cs typeface="Times New Roman" pitchFamily="18" charset="0"/>
              </a:rPr>
              <a:t> HD </a:t>
            </a:r>
            <a:r>
              <a:rPr lang="en-US" altLang="zh-CN" sz="4000" b="1" dirty="0" err="1">
                <a:latin typeface="Times New Roman" pitchFamily="18" charset="0"/>
                <a:cs typeface="Times New Roman" pitchFamily="18" charset="0"/>
              </a:rPr>
              <a:t>Hadoop</a:t>
            </a:r>
            <a:r>
              <a:rPr lang="en-US" altLang="zh-CN" sz="4000" b="1" dirty="0">
                <a:latin typeface="Times New Roman" pitchFamily="18" charset="0"/>
                <a:cs typeface="Times New Roman" pitchFamily="18" charset="0"/>
              </a:rPr>
              <a:t> distribution, and EMC </a:t>
            </a:r>
            <a:r>
              <a:rPr lang="en-US" altLang="zh-CN" sz="4000" b="1" dirty="0" err="1">
                <a:latin typeface="Times New Roman" pitchFamily="18" charset="0"/>
                <a:cs typeface="Times New Roman" pitchFamily="18" charset="0"/>
              </a:rPr>
              <a:t>Greenplum</a:t>
            </a:r>
            <a:r>
              <a:rPr lang="en-US" altLang="zh-CN" sz="4000" b="1" dirty="0">
                <a:latin typeface="Times New Roman" pitchFamily="18" charset="0"/>
                <a:cs typeface="Times New Roman" pitchFamily="18" charset="0"/>
              </a:rPr>
              <a:t> Chorus, which is a collaborative, social-network-style interface for the entire data-analysis team. </a:t>
            </a:r>
            <a:endParaRPr lang="en-US" altLang="zh-CN" sz="4000" b="1" dirty="0" smtClean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lnSpc>
                <a:spcPct val="170000"/>
              </a:lnSpc>
            </a:pPr>
            <a:r>
              <a:rPr lang="en-US" altLang="zh-CN" sz="4000" b="1" dirty="0" smtClean="0">
                <a:latin typeface="Times New Roman" pitchFamily="18" charset="0"/>
                <a:cs typeface="Times New Roman" pitchFamily="18" charset="0"/>
              </a:rPr>
              <a:t>These </a:t>
            </a:r>
            <a:r>
              <a:rPr lang="en-US" altLang="zh-CN" sz="4000" b="1" dirty="0">
                <a:latin typeface="Times New Roman" pitchFamily="18" charset="0"/>
                <a:cs typeface="Times New Roman" pitchFamily="18" charset="0"/>
              </a:rPr>
              <a:t>teams likely include PhD-level data scientists and other experts in predictive and statistical analytics, as well as data-integration experts, data analysts, business-intelligence experts, database administrators, and the line-of-business users and managers who commission the work.</a:t>
            </a:r>
            <a:endParaRPr lang="zh-CN" altLang="en-US" sz="40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52600" y="2286000"/>
            <a:ext cx="5867400" cy="389022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157989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Oracle</a:t>
            </a:r>
            <a:r>
              <a:rPr lang="zh-CN" altLang="en-US" dirty="0" smtClean="0"/>
              <a:t>的大数据计算发展战略与技术平台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400" y="1066800"/>
            <a:ext cx="8915400" cy="5486400"/>
          </a:xfrm>
        </p:spPr>
        <p:txBody>
          <a:bodyPr>
            <a:noAutofit/>
          </a:bodyPr>
          <a:lstStyle/>
          <a:p>
            <a:pPr>
              <a:lnSpc>
                <a:spcPct val="160000"/>
              </a:lnSpc>
            </a:pPr>
            <a:r>
              <a:rPr lang="en-US" altLang="zh-CN" sz="2400" b="1" dirty="0">
                <a:solidFill>
                  <a:srgbClr val="FF0000"/>
                </a:solidFill>
              </a:rPr>
              <a:t>2010</a:t>
            </a:r>
            <a:r>
              <a:rPr lang="zh-CN" altLang="en-US" sz="2400" b="1" dirty="0">
                <a:solidFill>
                  <a:srgbClr val="FF0000"/>
                </a:solidFill>
              </a:rPr>
              <a:t>年</a:t>
            </a:r>
            <a:r>
              <a:rPr lang="zh-CN" altLang="en-US" sz="2400" dirty="0"/>
              <a:t>，甲骨文公司</a:t>
            </a:r>
            <a:r>
              <a:rPr lang="zh-CN" altLang="en-US" sz="2400" dirty="0" smtClean="0"/>
              <a:t>推出</a:t>
            </a:r>
            <a:r>
              <a:rPr lang="en-US" altLang="zh-CN" sz="2400" dirty="0">
                <a:solidFill>
                  <a:srgbClr val="FF0000"/>
                </a:solidFill>
              </a:rPr>
              <a:t>Oracle </a:t>
            </a:r>
            <a:r>
              <a:rPr lang="en-US" altLang="zh-CN" sz="2400" dirty="0" err="1">
                <a:solidFill>
                  <a:srgbClr val="FF0000"/>
                </a:solidFill>
              </a:rPr>
              <a:t>Exadata</a:t>
            </a:r>
            <a:r>
              <a:rPr lang="zh-CN" altLang="en-US" sz="2400" dirty="0">
                <a:solidFill>
                  <a:srgbClr val="FF0000"/>
                </a:solidFill>
              </a:rPr>
              <a:t>数据库云</a:t>
            </a:r>
            <a:r>
              <a:rPr lang="zh-CN" altLang="en-US" sz="2400" dirty="0" smtClean="0">
                <a:solidFill>
                  <a:srgbClr val="FF0000"/>
                </a:solidFill>
              </a:rPr>
              <a:t>服务器</a:t>
            </a:r>
            <a:r>
              <a:rPr lang="zh-CN" altLang="en-US" sz="2400" dirty="0" smtClean="0"/>
              <a:t>，是</a:t>
            </a:r>
            <a:r>
              <a:rPr lang="zh-CN" altLang="en-US" sz="2400" dirty="0"/>
              <a:t>一个由数据库软件、硬件服务器和存储设备组成的软件和硬件集成式系统，真正实现软硬件一体化。</a:t>
            </a:r>
            <a:endParaRPr lang="en-US" altLang="zh-CN" sz="2400" dirty="0"/>
          </a:p>
          <a:p>
            <a:pPr>
              <a:lnSpc>
                <a:spcPct val="160000"/>
              </a:lnSpc>
            </a:pPr>
            <a:r>
              <a:rPr lang="en-US" altLang="zh-CN" sz="2400" b="1" dirty="0" smtClean="0">
                <a:solidFill>
                  <a:srgbClr val="FF0000"/>
                </a:solidFill>
              </a:rPr>
              <a:t>2011</a:t>
            </a:r>
            <a:r>
              <a:rPr lang="zh-CN" altLang="en-US" sz="2400" b="1" dirty="0">
                <a:solidFill>
                  <a:srgbClr val="FF0000"/>
                </a:solidFill>
              </a:rPr>
              <a:t>年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10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月，</a:t>
            </a:r>
            <a:r>
              <a:rPr lang="zh-CN" altLang="en-US" sz="2400" dirty="0"/>
              <a:t>甲骨文公司在</a:t>
            </a:r>
            <a:r>
              <a:rPr lang="en-US" altLang="zh-CN" sz="2400" dirty="0"/>
              <a:t>2011</a:t>
            </a:r>
            <a:r>
              <a:rPr lang="zh-CN" altLang="en-US" sz="2400" dirty="0"/>
              <a:t>甲骨文全球大会上宣布推出</a:t>
            </a:r>
            <a:r>
              <a:rPr lang="en-US" altLang="zh-CN" sz="2400" dirty="0">
                <a:solidFill>
                  <a:srgbClr val="FF0000"/>
                </a:solidFill>
              </a:rPr>
              <a:t>Oracle Big Data</a:t>
            </a:r>
            <a:r>
              <a:rPr lang="zh-CN" altLang="en-US" sz="2400" dirty="0">
                <a:solidFill>
                  <a:srgbClr val="FF0000"/>
                </a:solidFill>
              </a:rPr>
              <a:t>机（</a:t>
            </a:r>
            <a:r>
              <a:rPr lang="en-US" altLang="zh-CN" sz="2400" dirty="0">
                <a:solidFill>
                  <a:srgbClr val="FF0000"/>
                </a:solidFill>
              </a:rPr>
              <a:t>Oracle Big Data Appliance</a:t>
            </a:r>
            <a:r>
              <a:rPr lang="zh-CN" altLang="en-US" sz="2400" dirty="0" smtClean="0">
                <a:solidFill>
                  <a:srgbClr val="FF0000"/>
                </a:solidFill>
              </a:rPr>
              <a:t>）</a:t>
            </a:r>
            <a:r>
              <a:rPr lang="zh-CN" altLang="en-US" sz="2400" dirty="0" smtClean="0"/>
              <a:t>，并同步发布了</a:t>
            </a:r>
            <a:r>
              <a:rPr lang="en-US" altLang="zh-CN" sz="2400" dirty="0"/>
              <a:t>Oracle </a:t>
            </a:r>
            <a:r>
              <a:rPr lang="en-US" altLang="zh-CN" sz="2400" dirty="0" err="1"/>
              <a:t>NoSQL</a:t>
            </a:r>
            <a:r>
              <a:rPr lang="zh-CN" altLang="en-US" sz="2400" dirty="0" smtClean="0"/>
              <a:t>数据库。</a:t>
            </a:r>
            <a:endParaRPr lang="en-US" altLang="zh-CN" sz="2400" dirty="0" smtClean="0"/>
          </a:p>
          <a:p>
            <a:pPr>
              <a:lnSpc>
                <a:spcPct val="160000"/>
              </a:lnSpc>
            </a:pPr>
            <a:r>
              <a:rPr lang="en-US" altLang="zh-CN" sz="2400" b="1" dirty="0" smtClean="0">
                <a:solidFill>
                  <a:srgbClr val="FF0000"/>
                </a:solidFill>
              </a:rPr>
              <a:t>2012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年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2</a:t>
            </a:r>
            <a:r>
              <a:rPr lang="zh-CN" altLang="en-US" sz="2400" b="1" dirty="0">
                <a:solidFill>
                  <a:srgbClr val="FF0000"/>
                </a:solidFill>
              </a:rPr>
              <a:t>月，</a:t>
            </a:r>
            <a:r>
              <a:rPr lang="zh-CN" altLang="en-US" sz="2400" dirty="0" smtClean="0"/>
              <a:t>甲骨文宣布</a:t>
            </a:r>
            <a:r>
              <a:rPr lang="en-US" altLang="zh-CN" sz="2400" dirty="0" err="1"/>
              <a:t>Exalytics</a:t>
            </a:r>
            <a:r>
              <a:rPr lang="en-US" altLang="zh-CN" sz="2400" dirty="0"/>
              <a:t> In-Memory </a:t>
            </a:r>
            <a:r>
              <a:rPr lang="en-US" altLang="zh-CN" sz="2400" dirty="0" smtClean="0"/>
              <a:t>Machine</a:t>
            </a:r>
            <a:r>
              <a:rPr lang="zh-CN" altLang="en-US" sz="2400" dirty="0" smtClean="0"/>
              <a:t>出货，</a:t>
            </a:r>
            <a:r>
              <a:rPr lang="en-US" altLang="zh-CN" sz="2400" dirty="0" err="1" smtClean="0"/>
              <a:t>Exalytics</a:t>
            </a:r>
            <a:r>
              <a:rPr lang="zh-CN" altLang="en-US" sz="2400" dirty="0" smtClean="0"/>
              <a:t>基于内存数据库技术，提供实时在线高效大数据挖掘分析能力。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7310707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Oracle</a:t>
            </a:r>
            <a:r>
              <a:rPr lang="zh-CN" altLang="en-US" dirty="0" smtClean="0"/>
              <a:t>大数据机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152400" y="1143000"/>
            <a:ext cx="8839200" cy="4525963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Oracle Big Data</a:t>
            </a:r>
            <a:r>
              <a:rPr lang="zh-CN" altLang="en-US" sz="2400" dirty="0"/>
              <a:t>机是一款新的集成设计系统，其中包括开源</a:t>
            </a:r>
            <a:r>
              <a:rPr lang="en-US" altLang="zh-CN" sz="2400" dirty="0"/>
              <a:t>Apache™ </a:t>
            </a:r>
            <a:r>
              <a:rPr lang="en-US" altLang="zh-CN" sz="2400" dirty="0" err="1"/>
              <a:t>Hadoop</a:t>
            </a:r>
            <a:r>
              <a:rPr lang="en-US" altLang="zh-CN" sz="2400" dirty="0"/>
              <a:t>™</a:t>
            </a:r>
            <a:r>
              <a:rPr lang="zh-CN" altLang="en-US" sz="2400" dirty="0"/>
              <a:t>、</a:t>
            </a:r>
            <a:r>
              <a:rPr lang="en-US" altLang="zh-CN" sz="2400" dirty="0"/>
              <a:t>Oracle </a:t>
            </a:r>
            <a:r>
              <a:rPr lang="en-US" altLang="zh-CN" sz="2400" dirty="0" err="1"/>
              <a:t>NoSQL</a:t>
            </a:r>
            <a:r>
              <a:rPr lang="zh-CN" altLang="en-US" sz="2400" dirty="0"/>
              <a:t>数据库、</a:t>
            </a:r>
            <a:r>
              <a:rPr lang="en-US" altLang="zh-CN" sz="2400" dirty="0"/>
              <a:t>Oracle</a:t>
            </a:r>
            <a:r>
              <a:rPr lang="zh-CN" altLang="en-US" sz="2400" dirty="0"/>
              <a:t>数据集成</a:t>
            </a:r>
            <a:r>
              <a:rPr lang="en-US" altLang="zh-CN" sz="2400" dirty="0" err="1"/>
              <a:t>Hadoop</a:t>
            </a:r>
            <a:r>
              <a:rPr lang="zh-CN" altLang="en-US" sz="2400" dirty="0"/>
              <a:t>应用</a:t>
            </a:r>
            <a:r>
              <a:rPr lang="zh-CN" altLang="en-US" sz="2400" dirty="0" smtClean="0"/>
              <a:t>适配器、</a:t>
            </a:r>
            <a:r>
              <a:rPr lang="en-US" altLang="zh-CN" sz="2400" dirty="0"/>
              <a:t>Oracle </a:t>
            </a:r>
            <a:r>
              <a:rPr lang="en-US" altLang="zh-CN" sz="2400" dirty="0" err="1"/>
              <a:t>Hadoop</a:t>
            </a:r>
            <a:r>
              <a:rPr lang="zh-CN" altLang="en-US" sz="2400" dirty="0"/>
              <a:t>装载器以及开源</a:t>
            </a:r>
            <a:r>
              <a:rPr lang="en-US" altLang="zh-CN" sz="2400" dirty="0" smtClean="0"/>
              <a:t>R</a:t>
            </a:r>
            <a:r>
              <a:rPr lang="zh-CN" altLang="en-US" sz="2400" dirty="0" smtClean="0"/>
              <a:t>。</a:t>
            </a:r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5ECE-8B49-45CD-BE81-EF81920D1969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62000" y="2473842"/>
            <a:ext cx="1992719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733800" y="2472070"/>
            <a:ext cx="1360967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179288" y="2438400"/>
            <a:ext cx="2176574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46779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Oracle </a:t>
            </a:r>
            <a:r>
              <a:rPr lang="en-US" altLang="zh-CN" dirty="0" err="1" smtClean="0"/>
              <a:t>Exalytics</a:t>
            </a:r>
            <a:r>
              <a:rPr lang="en-US" altLang="zh-CN" dirty="0" smtClean="0"/>
              <a:t> </a:t>
            </a:r>
            <a:r>
              <a:rPr lang="en-US" altLang="zh-CN" dirty="0"/>
              <a:t>In-Memory Machine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8600" y="1300032"/>
            <a:ext cx="8610600" cy="4525963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400" dirty="0" err="1" smtClean="0"/>
              <a:t>Exalytics</a:t>
            </a:r>
            <a:r>
              <a:rPr lang="zh-CN" altLang="en-US" sz="2400" dirty="0" smtClean="0"/>
              <a:t>是</a:t>
            </a:r>
            <a:r>
              <a:rPr lang="en-US" altLang="zh-CN" sz="2400" dirty="0"/>
              <a:t>Oracle</a:t>
            </a:r>
            <a:r>
              <a:rPr lang="zh-CN" altLang="en-US" sz="2400" dirty="0"/>
              <a:t>最新的内存</a:t>
            </a:r>
            <a:r>
              <a:rPr lang="zh-CN" altLang="en-US" sz="2400" dirty="0" smtClean="0"/>
              <a:t>计算系统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是</a:t>
            </a:r>
            <a:r>
              <a:rPr lang="zh-CN" altLang="en-US" sz="2400" dirty="0"/>
              <a:t>甲骨文又一款以“</a:t>
            </a:r>
            <a:r>
              <a:rPr lang="en-US" altLang="zh-CN" sz="2400" dirty="0" err="1"/>
              <a:t>Exa</a:t>
            </a:r>
            <a:r>
              <a:rPr lang="en-US" altLang="zh-CN" sz="2400" dirty="0"/>
              <a:t>”</a:t>
            </a:r>
            <a:r>
              <a:rPr lang="zh-CN" altLang="en-US" sz="2400" dirty="0"/>
              <a:t>开头的硬件与软件一体化系统，是旨在提高吞吐速度的设备，它基于</a:t>
            </a:r>
            <a:r>
              <a:rPr lang="en-US" altLang="zh-CN" sz="2400" dirty="0"/>
              <a:t>OBIEE 11g</a:t>
            </a:r>
            <a:r>
              <a:rPr lang="zh-CN" altLang="en-US" sz="2400" dirty="0"/>
              <a:t>和</a:t>
            </a:r>
            <a:r>
              <a:rPr lang="en-US" altLang="zh-CN" sz="2400" dirty="0" err="1"/>
              <a:t>TimesTen</a:t>
            </a:r>
            <a:r>
              <a:rPr lang="zh-CN" altLang="en-US" sz="2400" dirty="0"/>
              <a:t>并行内存数据库的。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5ECE-8B49-45CD-BE81-EF81920D1969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2050" name="Picture 2" descr="Oracle Exalytics In-Memory Mach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6191" y="3699968"/>
            <a:ext cx="3814208" cy="2761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Oracle Exalytics In-Memory Machin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800600" y="3581400"/>
            <a:ext cx="3733800" cy="2703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6632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IBM </a:t>
            </a:r>
            <a:r>
              <a:rPr lang="en-US" altLang="zh-CN" dirty="0" err="1"/>
              <a:t>Netezza</a:t>
            </a:r>
            <a:r>
              <a:rPr lang="zh-CN" altLang="en-US" dirty="0"/>
              <a:t>数据分析一体机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CN" sz="2000" dirty="0" smtClean="0"/>
              <a:t>IBM 2012</a:t>
            </a:r>
            <a:r>
              <a:rPr lang="zh-CN" altLang="en-US" sz="2000" dirty="0" smtClean="0"/>
              <a:t>年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月宣布</a:t>
            </a:r>
            <a:r>
              <a:rPr lang="zh-CN" altLang="en-US" sz="2000" dirty="0"/>
              <a:t>推出一款全新的一体机分析工具</a:t>
            </a:r>
            <a:r>
              <a:rPr lang="en-US" altLang="zh-CN" sz="2000" dirty="0"/>
              <a:t>——IBM </a:t>
            </a:r>
            <a:r>
              <a:rPr lang="en-US" altLang="zh-CN" sz="2000" dirty="0" err="1"/>
              <a:t>Netezza</a:t>
            </a:r>
            <a:r>
              <a:rPr lang="en-US" altLang="zh-CN" sz="2000" dirty="0"/>
              <a:t> Customer Intelligence Appliance</a:t>
            </a:r>
            <a:r>
              <a:rPr lang="zh-CN" altLang="en-US" sz="2000" dirty="0"/>
              <a:t>。这款分析</a:t>
            </a:r>
            <a:r>
              <a:rPr lang="zh-CN" altLang="en-US" sz="2000" dirty="0" smtClean="0"/>
              <a:t>利器集成</a:t>
            </a:r>
            <a:r>
              <a:rPr lang="en-US" altLang="zh-CN" sz="2000" dirty="0" err="1" smtClean="0"/>
              <a:t>Hadoop</a:t>
            </a:r>
            <a:r>
              <a:rPr lang="zh-CN" altLang="en-US" sz="2000" dirty="0" smtClean="0"/>
              <a:t>云存储、大数据内存计算等技术，可以</a:t>
            </a:r>
            <a:r>
              <a:rPr lang="zh-CN" altLang="en-US" sz="2000" dirty="0"/>
              <a:t>帮助行业客户在数秒之间运行复杂的实时</a:t>
            </a:r>
            <a:r>
              <a:rPr lang="zh-CN" altLang="en-US" sz="2000" dirty="0" smtClean="0"/>
              <a:t>分析。</a:t>
            </a:r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5ECE-8B49-45CD-BE81-EF81920D1969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990600" y="2590800"/>
            <a:ext cx="7475310" cy="39940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6712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微软的</a:t>
            </a:r>
            <a:r>
              <a:rPr lang="en-US" altLang="zh-CN" dirty="0" smtClean="0"/>
              <a:t>PDW</a:t>
            </a:r>
            <a:r>
              <a:rPr lang="zh-CN" altLang="en-US" dirty="0" smtClean="0"/>
              <a:t>并行数据仓库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0363" y="1047307"/>
            <a:ext cx="8229600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dirty="0" smtClean="0"/>
              <a:t>2011</a:t>
            </a:r>
            <a:r>
              <a:rPr lang="zh-CN" altLang="en-US" sz="1800" dirty="0" smtClean="0"/>
              <a:t>年，微软发布</a:t>
            </a:r>
            <a:r>
              <a:rPr lang="en-US" altLang="zh-CN" sz="1800" dirty="0" smtClean="0"/>
              <a:t>SQL </a:t>
            </a:r>
            <a:r>
              <a:rPr lang="en-US" altLang="zh-CN" sz="1800" dirty="0"/>
              <a:t>Server R2 Parallel Data Warehouse (PDW</a:t>
            </a:r>
            <a:r>
              <a:rPr lang="en-US" altLang="zh-CN" sz="1800" dirty="0" smtClean="0"/>
              <a:t>)</a:t>
            </a:r>
            <a:r>
              <a:rPr lang="zh-CN" altLang="en-US" sz="1800" dirty="0" smtClean="0"/>
              <a:t>。</a:t>
            </a:r>
            <a:r>
              <a:rPr lang="en-US" altLang="zh-CN" sz="1800" dirty="0" smtClean="0"/>
              <a:t>PDW</a:t>
            </a:r>
            <a:r>
              <a:rPr lang="zh-CN" altLang="en-US" sz="1800" dirty="0" smtClean="0"/>
              <a:t>采用非关系数据管理模型，与基于</a:t>
            </a:r>
            <a:r>
              <a:rPr lang="en-US" altLang="zh-CN" sz="1800" dirty="0" smtClean="0"/>
              <a:t>Window</a:t>
            </a:r>
            <a:r>
              <a:rPr lang="zh-CN" altLang="en-US" sz="1800" dirty="0" smtClean="0"/>
              <a:t>的</a:t>
            </a:r>
            <a:r>
              <a:rPr lang="en-US" altLang="zh-CN" sz="1800" dirty="0" err="1" smtClean="0"/>
              <a:t>Hadoop</a:t>
            </a:r>
            <a:r>
              <a:rPr lang="zh-CN" altLang="en-US" sz="1800" dirty="0" smtClean="0"/>
              <a:t>云存储</a:t>
            </a:r>
            <a:r>
              <a:rPr lang="zh-CN" altLang="en-US" sz="1800" dirty="0"/>
              <a:t>实现</a:t>
            </a:r>
            <a:r>
              <a:rPr lang="en-US" altLang="zh-CN" sz="1800" dirty="0" smtClean="0"/>
              <a:t>SQL </a:t>
            </a:r>
            <a:r>
              <a:rPr lang="en-US" altLang="zh-CN" sz="1800" dirty="0"/>
              <a:t>Azure </a:t>
            </a:r>
            <a:r>
              <a:rPr lang="en-US" altLang="zh-CN" sz="1800" dirty="0" err="1"/>
              <a:t>Hadoop</a:t>
            </a:r>
            <a:r>
              <a:rPr lang="en-US" altLang="zh-CN" sz="1800" dirty="0"/>
              <a:t> </a:t>
            </a:r>
            <a:r>
              <a:rPr lang="en-US" altLang="zh-CN" sz="1800" dirty="0" smtClean="0"/>
              <a:t>service</a:t>
            </a:r>
            <a:r>
              <a:rPr lang="zh-CN" altLang="en-US" sz="1800" dirty="0" smtClean="0"/>
              <a:t>，重点支持大数据计算，</a:t>
            </a:r>
            <a:r>
              <a:rPr lang="zh-CN" altLang="en-US" sz="1800" dirty="0"/>
              <a:t>并支持在</a:t>
            </a:r>
            <a:r>
              <a:rPr lang="en-US" altLang="zh-CN" sz="1800" dirty="0" err="1"/>
              <a:t>Hadoop</a:t>
            </a:r>
            <a:r>
              <a:rPr lang="zh-CN" altLang="en-US" sz="1800" dirty="0"/>
              <a:t>上用</a:t>
            </a:r>
            <a:r>
              <a:rPr lang="en-US" altLang="zh-CN" sz="1800" dirty="0"/>
              <a:t>C#</a:t>
            </a:r>
            <a:r>
              <a:rPr lang="zh-CN" altLang="en-US" sz="1800" dirty="0" smtClean="0"/>
              <a:t>编程。</a:t>
            </a:r>
            <a:endParaRPr lang="zh-CN" altLang="en-US" sz="1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5ECE-8B49-45CD-BE81-EF81920D1969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51614" y="2438400"/>
            <a:ext cx="7696200" cy="3716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73622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HP </a:t>
            </a:r>
            <a:r>
              <a:rPr lang="en-US" altLang="zh-CN" dirty="0" err="1" smtClean="0"/>
              <a:t>Vertica</a:t>
            </a:r>
            <a:r>
              <a:rPr lang="zh-CN" altLang="en-US" dirty="0" smtClean="0"/>
              <a:t>大数据分析平台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CN" sz="2800" dirty="0" smtClean="0"/>
              <a:t>2011</a:t>
            </a:r>
            <a:r>
              <a:rPr lang="zh-CN" altLang="en-US" sz="2800" dirty="0" smtClean="0"/>
              <a:t>年</a:t>
            </a:r>
            <a:r>
              <a:rPr lang="en-US" altLang="zh-CN" sz="2800" dirty="0" smtClean="0"/>
              <a:t>6</a:t>
            </a:r>
            <a:r>
              <a:rPr lang="zh-CN" altLang="en-US" sz="2800" dirty="0" smtClean="0"/>
              <a:t>月，惠普发布</a:t>
            </a:r>
            <a:r>
              <a:rPr lang="zh-CN" altLang="en-US" sz="2800" dirty="0"/>
              <a:t>了</a:t>
            </a:r>
            <a:r>
              <a:rPr lang="en-US" altLang="zh-CN" sz="2800" dirty="0" err="1"/>
              <a:t>Vertica</a:t>
            </a:r>
            <a:r>
              <a:rPr lang="en-US" altLang="zh-CN" sz="2800" dirty="0"/>
              <a:t> Analytics Platform 5.0</a:t>
            </a:r>
            <a:r>
              <a:rPr lang="zh-CN" altLang="en-US" sz="2800" dirty="0"/>
              <a:t>新版本，让</a:t>
            </a:r>
            <a:r>
              <a:rPr lang="en-US" altLang="zh-CN" sz="2800" dirty="0"/>
              <a:t>IT</a:t>
            </a:r>
            <a:r>
              <a:rPr lang="zh-CN" altLang="en-US" sz="2800" dirty="0"/>
              <a:t>系统能够实时地分析超过</a:t>
            </a:r>
            <a:r>
              <a:rPr lang="en-US" altLang="zh-CN" sz="2800" dirty="0"/>
              <a:t>1PB</a:t>
            </a:r>
            <a:r>
              <a:rPr lang="zh-CN" altLang="en-US" sz="2800" dirty="0"/>
              <a:t>的数据。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5ECE-8B49-45CD-BE81-EF81920D1969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8200" y="2625753"/>
            <a:ext cx="7086600" cy="417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7729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228600"/>
            <a:ext cx="7924800" cy="9906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  <a:cs typeface="Apple LiGothic Medium"/>
              </a:rPr>
              <a:t>汇报提纲</a:t>
            </a:r>
            <a:endParaRPr 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49" charset="-122"/>
              <a:ea typeface="黑体" pitchFamily="49" charset="-122"/>
              <a:cs typeface="Apple LiGothic Medium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686800" y="5284486"/>
            <a:ext cx="457200" cy="96672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6600"/>
                </a:solidFill>
              </a:rPr>
              <a:t>           </a:t>
            </a:r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20FCD-5F4C-4989-BE05-0A8208BCBC21}" type="slidenum">
              <a:rPr lang="en-US" smtClean="0"/>
              <a:pPr/>
              <a:t>2</a:t>
            </a:fld>
            <a:endParaRPr lang="en-US" dirty="0"/>
          </a:p>
        </p:txBody>
      </p:sp>
      <p:graphicFrame>
        <p:nvGraphicFramePr>
          <p:cNvPr id="7" name="图示 6"/>
          <p:cNvGraphicFramePr/>
          <p:nvPr>
            <p:extLst>
              <p:ext uri="{D42A27DB-BD31-4B8C-83A1-F6EECF244321}">
                <p14:modId xmlns:p14="http://schemas.microsoft.com/office/powerpoint/2010/main" val="1848133325"/>
              </p:ext>
            </p:extLst>
          </p:nvPr>
        </p:nvGraphicFramePr>
        <p:xfrm>
          <a:off x="876300" y="1219200"/>
          <a:ext cx="7239000" cy="495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963678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其它新生大数据计算技术平台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7653" y="990600"/>
            <a:ext cx="8229600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err="1" smtClean="0"/>
              <a:t>Cloudera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是目前最大的专业提供基于</a:t>
            </a:r>
            <a:r>
              <a:rPr lang="en-US" altLang="zh-CN" sz="2000" dirty="0" err="1" smtClean="0"/>
              <a:t>Hadoop</a:t>
            </a:r>
            <a:r>
              <a:rPr lang="zh-CN" altLang="en-US" sz="2000" dirty="0" smtClean="0"/>
              <a:t>云存储与大数据管理平台的产品提供商。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en-US" altLang="zh-CN" sz="2000" dirty="0" err="1" smtClean="0"/>
              <a:t>Zettaset</a:t>
            </a:r>
            <a:r>
              <a:rPr lang="zh-CN" altLang="en-US" sz="2000" dirty="0" smtClean="0"/>
              <a:t>是总部位于美国的专门提供基于</a:t>
            </a:r>
            <a:r>
              <a:rPr lang="en-US" altLang="zh-CN" sz="2000" dirty="0" err="1" smtClean="0"/>
              <a:t>Hadoop</a:t>
            </a:r>
            <a:r>
              <a:rPr lang="zh-CN" altLang="en-US" sz="2000" dirty="0" smtClean="0"/>
              <a:t>平台支持极大规模数据分析的产品方案提供商。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en-US" altLang="zh-CN" sz="2000" dirty="0" smtClean="0"/>
              <a:t>Teradata</a:t>
            </a:r>
            <a:r>
              <a:rPr lang="zh-CN" altLang="en-US" sz="2000" dirty="0" smtClean="0"/>
              <a:t>是世界著名的商业智能方案提供商，目前全面转向基于</a:t>
            </a:r>
            <a:r>
              <a:rPr lang="en-US" altLang="zh-CN" sz="2000" dirty="0" err="1" smtClean="0"/>
              <a:t>Hadoop</a:t>
            </a:r>
            <a:r>
              <a:rPr lang="zh-CN" altLang="en-US" sz="2000" dirty="0" smtClean="0"/>
              <a:t>的大数据技术方案。</a:t>
            </a:r>
            <a:endParaRPr lang="en-US" altLang="zh-CN" sz="20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5ECE-8B49-45CD-BE81-EF81920D1969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8194" name="Picture 2" descr="http://t2.gstatic.com/images?q=tbn:ANd9GcT7CzJ7fpOsqPFQ8KMZeHlz1jctRNK9whm-3VP7nzUvrtRziTzq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6056" y="4419600"/>
            <a:ext cx="1975554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4" descr="data:image/jpeg;base64,/9j/4AAQSkZJRgABAQAAAQABAAD/2wCEAAkGBhEQDxIUEBQVFBAWGBAVFhQVFBAZFxgYFRQYFBYYGBYXHSceFxwlGR4WHzAgIycrLCwsIR8xNzMqNSYrLCkBCQoKDgwOFw8PFSwkHiQ1NTU1MiwrKTU1LzY1LSwtLTUpLyo1NSwsNiwtLiw0KSkqLDQ0LCkpLCksKSwpLCwpKf/AABEIADkAtgMBIgACEQEDEQH/xAAbAAACAgMBAAAAAAAAAAAAAAAABgEHAwQFAv/EAEUQAAIBAgMFAgoECwkBAAAAAAECAwARBBIhBQYHEzFBUSIyYXFydIGRsbIUMzVSIyQlNDZCYnOhs8MVVIKSosHC0uEX/8QAGQEBAAMBAQAAAAAAAAAAAAAAAAIDBAUB/8QAJREAAgIBAwMEAwAAAAAAAAAAAAECAxEEEiETMVEUQWGRBYHh/9oADAMBAAIRAxEAPwC7eWKwY3FRwxs8rBEXqxOlbJNqqXiHtl8RixAl8kdhl73IuSfMLD31o09Dunt9jJqtStPDd7lrqoIuNR1vU8sUibt4/EXw6M5KRCxA7QFPXv7B7qd8MCfCbqeg7hXl1LqeGyVGoVyykZOVRyqyUj72cUotn4xcM8EkjMI2zKyAeGSOh17KoNI6cqjlV7FTQGPlUcqslFAY+VRyqyUUBj5VHKrJXmV7KT3An3UB55VHKpL3H4pRbVnaKOCSMrHzLsyEWuBbTz073oDxyqOVXu9F6A8cqjlV7vRegPHKo5Ve70XoDxyqKyUUBjm8U+Y1Uowt8fiXb9V2Av5T193xq3GFxSHIcUuLeIsmQtdWIZiARfoepHnFb9FPbux4OX+Rhu2Z8na2DswKouOtifN2CkX/AOv4/GYtoNlYWKRbtkMmcllXq5s6Kg6Hqeo7TVjmIx4SU3JfJIczdTZDb2eSqd4Aj8fn9X/qx1ktm5SbZuorUILA64LbW8pljEuCwqxF0DsDqELDOR+MHULc9DSLxk+24/Qw3ztV/VQPGT7bj9DDfO1VlxY3EniP/ZSxpHGJMRJmIDEhVVTbM1tTc6AadDrpXFwO9W8s8SSR4HDctwGUtmUlTqDZsQD07wKVuPR/KUA7Po6fzpv/ACry2cPwMXoR/KKArDYvF7FJj1wm08PHExdYyUzgozkBCQzMGU3GoPlrb4l8TMXs3GRwwJCyNEkhMiylrtJIhsVkUWso7O+kniubbfBGhtgzfzWrY47fakHq8X8+egL5RrgHyCqyk4nYsbd+g5IORzlizZZeZlK3vfmZb/4asyLxR5h8KoWb9Lx60nyCgHfiJxWbZ864fDRLLPlVmL5sq5/EUKtizEa9R1HW+m1u/tfbksoGOwsEWGKSlmS+cHISotzmtrodKr7esX3sjB1H0nZot5PwItV74j6tvRb4UBRHAD8/k9X/AOaU94ziHiZMUYMDCjkMygtmJbL4x0ZQo85pD4B/n0vqx+ZKYeG5/KbehiPnWtumhFxnOSzg5+ssmp1wi8ZZ3Npb0bYw0Zkmw0IjBFyAxtc2F7Sm2ul6Zd3t5kxWE57WTLnEg7FKC517rWPtrm76bxYb6DOqyxu7jIFV1Y3Jt0B7Bc+yl/diFl2JjmNwGE1vKBGFP8bj31Z042VbnHa8pcFPVlXdtU9yw3z/AA28Pvtj8dK64CGMIuuaS5Nuwk3AF+4A0ywS49cExdI2xovlUeIRmFr6j9W/bSzwiHg4o/tRfBqad4N7MPgsomLZm1CqLtbvtcWFQvSVnSrguPtlmmk3V1rLHz9IXcZvBtqGNpJMNCEUXYjMbAdTYSk/wrr7l73fT0cOgSVMtwCSCDexHd26Vgw+++GxiyxRrJmMUzeGgAsq663PeKW+EH12I/dxfMam61KmblDDWCuNjjdCMbHJPPctAVNFFc46xFcLbuFyzRS9mYK3t0H8fjXerxNEHUhhcHQg1OE9jyV2Q3xwaeNTNhZAOpjcD2oRVK8AT+P4j1f+rHV4QxlPB6r2Ht9tVbLwaxWGxbT7MxiwglioYPmUE3yXFw69liO6osnHsW1eqC4yfbcfoYb52p6wW7G8CyxmTaUbRh0LqI18JQwLD6vtFxWDfvhfPtDaCYmKWJEVYlysHzeAxJ6C1eHon8exbaMJ7Po66+aaa/xFXfsmdXw8LKbq0cZB7wUBFK3EXhyu1VjZZBFPHmCsVzKysQSrAa9dQfP30v7L3A29hYlig2jGsS3yrlZgB3DOhIHkoBR4ra7fAGptgx7bCtjjv9qQ+rxfz5qZth8HJ/py4raGKE7K6yEKHJdlIK5mb9UEDQDoLaCu5xG4aDavKdJBFPGCt2UsrITmsbEEEG5B8poejrCwKKR0sPhVDTfpePWk+Sm3B7lbwRRrHHtOMIoCqCt7AdBdoyT761tj8J8em04sZicTDKyyLJIQHDNYW08EAUPBV33xSw70CR9ESbASE/sqImJ9wq/Zz+Db0W+FIPEPhQNpTLPDKIp8oRwykq4XxTpqpHTtuLd1aOD3F2/FEI02lGIwMoUqzWFrWBdCbW7L0Ap8A/z+X1Y/MlMPDgflNr/cxA/1rXT4bcMJ9l4p5ZZYnVozGAge4OYG/hDuFbeO4cTLiWnwc4iJZmAIYFS17gEdRqdCK26ayKjOEnjJg1lc3OuyKzhnabh5s8m/JNzr9bP5/v1n3lwqRbMxCRqFRYZAFAsAAprj/wBg7Z/vqf5F/wCldubZU8mz3glkDTvG6GS1gSb2NgKi204t2Z5+T2KTjJRr2vHwK3CLxMV6UXytXL29aTb6rLqnMwy2PTLlUgW7iSfeab9yN1ZMAswkdWzlCMt9MoI1v56197txTi5lngkEcwCg3Bscvitcagj/AGHdWhXw9ROWeGu5lens9NCOOU+37GLHwKIJbKBaOToB9091V9wg+uxH7uL5jXYk3c2wylTjUKkEEZBqDp9ytjcjc2XASStI6MHVFAXNpYk63qCcIUzjvTbx5LGp2X1y2NJZ8DhRRRXPOoFFFFAFqi1TRQBUWqaKAi1TRRQBRRRQBRaiigCiiigC1RapooCLUWqaKAi1FqmigItRapooAooooD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24200" y="4459081"/>
            <a:ext cx="1910646" cy="9193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9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636141" y="4402041"/>
            <a:ext cx="2952751" cy="1033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719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其它新生大数据计算技术平台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0374" y="1066800"/>
            <a:ext cx="8607425" cy="4525963"/>
          </a:xfrm>
        </p:spPr>
        <p:txBody>
          <a:bodyPr>
            <a:normAutofit/>
          </a:bodyPr>
          <a:lstStyle/>
          <a:p>
            <a:r>
              <a:rPr lang="en-US" altLang="zh-CN" sz="2800" dirty="0" err="1" smtClean="0"/>
              <a:t>Hypertable</a:t>
            </a:r>
            <a:r>
              <a:rPr lang="zh-CN" altLang="en-US" sz="2800" dirty="0" smtClean="0"/>
              <a:t>是一款基于</a:t>
            </a:r>
            <a:r>
              <a:rPr lang="en-US" altLang="zh-CN" sz="2800" dirty="0" err="1" smtClean="0"/>
              <a:t>BigTable</a:t>
            </a:r>
            <a:r>
              <a:rPr lang="zh-CN" altLang="en-US" sz="2800" dirty="0" smtClean="0"/>
              <a:t>模型的开源大数据存储平台。</a:t>
            </a:r>
            <a:endParaRPr lang="en-US" altLang="zh-CN" sz="2800" dirty="0" smtClean="0"/>
          </a:p>
          <a:p>
            <a:r>
              <a:rPr lang="en-US" altLang="zh-CN" sz="2800" dirty="0" err="1"/>
              <a:t>CouchDB</a:t>
            </a:r>
            <a:r>
              <a:rPr lang="zh-CN" altLang="en-US" sz="2800" dirty="0" smtClean="0"/>
              <a:t>是面向</a:t>
            </a:r>
            <a:r>
              <a:rPr lang="zh-CN" altLang="en-US" sz="2800" dirty="0"/>
              <a:t>文档的数据库，其数据存储方式有点类似</a:t>
            </a:r>
            <a:r>
              <a:rPr lang="en-US" altLang="zh-CN" sz="2800" dirty="0" err="1">
                <a:hlinkClick r:id="rId2" action="ppaction://hlinkfile"/>
              </a:rPr>
              <a:t>lucene</a:t>
            </a:r>
            <a:r>
              <a:rPr lang="zh-CN" altLang="en-US" sz="2800" dirty="0"/>
              <a:t>的</a:t>
            </a:r>
            <a:r>
              <a:rPr lang="en-US" altLang="zh-CN" sz="2800" dirty="0"/>
              <a:t>index</a:t>
            </a:r>
            <a:r>
              <a:rPr lang="zh-CN" altLang="en-US" sz="2800" dirty="0"/>
              <a:t>文件格式，</a:t>
            </a:r>
            <a:r>
              <a:rPr lang="en-US" altLang="zh-CN" sz="2800" dirty="0" err="1"/>
              <a:t>CouchDB</a:t>
            </a:r>
            <a:r>
              <a:rPr lang="zh-CN" altLang="en-US" sz="2800" dirty="0"/>
              <a:t>最大的意义在于它是一个面向</a:t>
            </a:r>
            <a:r>
              <a:rPr lang="en-US" altLang="zh-CN" sz="2800" dirty="0"/>
              <a:t>web</a:t>
            </a:r>
            <a:r>
              <a:rPr lang="zh-CN" altLang="en-US" sz="2800" dirty="0"/>
              <a:t>应用的新一代</a:t>
            </a:r>
            <a:r>
              <a:rPr lang="zh-CN" altLang="en-US" sz="2800" dirty="0" smtClean="0"/>
              <a:t>存储系统。</a:t>
            </a:r>
            <a:endParaRPr lang="en-US" altLang="zh-CN" sz="2800" dirty="0" smtClean="0"/>
          </a:p>
          <a:p>
            <a:r>
              <a:rPr lang="en-US" altLang="zh-CN" sz="2800" dirty="0" err="1" smtClean="0"/>
              <a:t>MongoDB</a:t>
            </a:r>
            <a:r>
              <a:rPr lang="zh-CN" altLang="en-US" sz="2800" dirty="0" smtClean="0"/>
              <a:t>是普遍采用的</a:t>
            </a:r>
            <a:r>
              <a:rPr lang="en-US" altLang="zh-CN" sz="2800" dirty="0" err="1" smtClean="0"/>
              <a:t>NoSQL</a:t>
            </a:r>
            <a:r>
              <a:rPr lang="zh-CN" altLang="en-US" sz="2800" dirty="0" smtClean="0"/>
              <a:t>数据存储解决方案。</a:t>
            </a:r>
            <a:endParaRPr lang="zh-CN" altLang="en-US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5ECE-8B49-45CD-BE81-EF81920D1969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AutoShape 4" descr="data:image/jpeg;base64,/9j/4AAQSkZJRgABAQAAAQABAAD/2wCEAAkGBhEQDxIUEBQVFBAWGBAVFhQVFBAZFxgYFRQYFBYYGBYXHSceFxwlGR4WHzAgIycrLCwsIR8xNzMqNSYrLCkBCQoKDgwOFw8PFSwkHiQ1NTU1MiwrKTU1LzY1LSwtLTUpLyo1NSwsNiwtLiw0KSkqLDQ0LCkpLCksKSwpLCwpKf/AABEIADkAtgMBIgACEQEDEQH/xAAbAAACAgMBAAAAAAAAAAAAAAAABgEHAwQFAv/EAEUQAAIBAgMFAgoECwkBAAAAAAECAwARBBIhBQYHEzFBUSIyYXFydIGRsbIUMzVSIyQlNDZCYnOhs8MVVIKSosHC0uEX/8QAGQEBAAMBAQAAAAAAAAAAAAAAAAIDBAUB/8QAJREAAgIBAwMEAwAAAAAAAAAAAAECAxEEEiETMVEUQWGRBYHh/9oADAMBAAIRAxEAPwC7eWKwY3FRwxs8rBEXqxOlbJNqqXiHtl8RixAl8kdhl73IuSfMLD31o09Dunt9jJqtStPDd7lrqoIuNR1vU8sUibt4/EXw6M5KRCxA7QFPXv7B7qd8MCfCbqeg7hXl1LqeGyVGoVyykZOVRyqyUj72cUotn4xcM8EkjMI2zKyAeGSOh17KoNI6cqjlV7FTQGPlUcqslFAY+VRyqyUUBj5VHKrJXmV7KT3An3UB55VHKpL3H4pRbVnaKOCSMrHzLsyEWuBbTz073oDxyqOVXu9F6A8cqjlV7vRegPHKo5Ve70XoDxyqKyUUBjm8U+Y1Uowt8fiXb9V2Av5T193xq3GFxSHIcUuLeIsmQtdWIZiARfoepHnFb9FPbux4OX+Rhu2Z8na2DswKouOtifN2CkX/AOv4/GYtoNlYWKRbtkMmcllXq5s6Kg6Hqeo7TVjmIx4SU3JfJIczdTZDb2eSqd4Aj8fn9X/qx1ktm5SbZuorUILA64LbW8pljEuCwqxF0DsDqELDOR+MHULc9DSLxk+24/Qw3ztV/VQPGT7bj9DDfO1VlxY3EniP/ZSxpHGJMRJmIDEhVVTbM1tTc6AadDrpXFwO9W8s8SSR4HDctwGUtmUlTqDZsQD07wKVuPR/KUA7Po6fzpv/ACry2cPwMXoR/KKArDYvF7FJj1wm08PHExdYyUzgozkBCQzMGU3GoPlrb4l8TMXs3GRwwJCyNEkhMiylrtJIhsVkUWso7O+kniubbfBGhtgzfzWrY47fakHq8X8+egL5RrgHyCqyk4nYsbd+g5IORzlizZZeZlK3vfmZb/4asyLxR5h8KoWb9Lx60nyCgHfiJxWbZ864fDRLLPlVmL5sq5/EUKtizEa9R1HW+m1u/tfbksoGOwsEWGKSlmS+cHISotzmtrodKr7esX3sjB1H0nZot5PwItV74j6tvRb4UBRHAD8/k9X/AOaU94ziHiZMUYMDCjkMygtmJbL4x0ZQo85pD4B/n0vqx+ZKYeG5/KbehiPnWtumhFxnOSzg5+ssmp1wi8ZZ3Npb0bYw0Zkmw0IjBFyAxtc2F7Sm2ul6Zd3t5kxWE57WTLnEg7FKC517rWPtrm76bxYb6DOqyxu7jIFV1Y3Jt0B7Bc+yl/diFl2JjmNwGE1vKBGFP8bj31Z042VbnHa8pcFPVlXdtU9yw3z/AA28Pvtj8dK64CGMIuuaS5Nuwk3AF+4A0ywS49cExdI2xovlUeIRmFr6j9W/bSzwiHg4o/tRfBqad4N7MPgsomLZm1CqLtbvtcWFQvSVnSrguPtlmmk3V1rLHz9IXcZvBtqGNpJMNCEUXYjMbAdTYSk/wrr7l73fT0cOgSVMtwCSCDexHd26Vgw+++GxiyxRrJmMUzeGgAsq663PeKW+EH12I/dxfMam61KmblDDWCuNjjdCMbHJPPctAVNFFc46xFcLbuFyzRS9mYK3t0H8fjXerxNEHUhhcHQg1OE9jyV2Q3xwaeNTNhZAOpjcD2oRVK8AT+P4j1f+rHV4QxlPB6r2Ht9tVbLwaxWGxbT7MxiwglioYPmUE3yXFw69liO6osnHsW1eqC4yfbcfoYb52p6wW7G8CyxmTaUbRh0LqI18JQwLD6vtFxWDfvhfPtDaCYmKWJEVYlysHzeAxJ6C1eHon8exbaMJ7Po66+aaa/xFXfsmdXw8LKbq0cZB7wUBFK3EXhyu1VjZZBFPHmCsVzKysQSrAa9dQfP30v7L3A29hYlig2jGsS3yrlZgB3DOhIHkoBR4ra7fAGptgx7bCtjjv9qQ+rxfz5qZth8HJ/py4raGKE7K6yEKHJdlIK5mb9UEDQDoLaCu5xG4aDavKdJBFPGCt2UsrITmsbEEEG5B8poejrCwKKR0sPhVDTfpePWk+Sm3B7lbwRRrHHtOMIoCqCt7AdBdoyT761tj8J8em04sZicTDKyyLJIQHDNYW08EAUPBV33xSw70CR9ESbASE/sqImJ9wq/Zz+Db0W+FIPEPhQNpTLPDKIp8oRwykq4XxTpqpHTtuLd1aOD3F2/FEI02lGIwMoUqzWFrWBdCbW7L0Ap8A/z+X1Y/MlMPDgflNr/cxA/1rXT4bcMJ9l4p5ZZYnVozGAge4OYG/hDuFbeO4cTLiWnwc4iJZmAIYFS17gEdRqdCK26ayKjOEnjJg1lc3OuyKzhnabh5s8m/JNzr9bP5/v1n3lwqRbMxCRqFRYZAFAsAAprj/wBg7Z/vqf5F/wCldubZU8mz3glkDTvG6GS1gSb2NgKi204t2Z5+T2KTjJRr2vHwK3CLxMV6UXytXL29aTb6rLqnMwy2PTLlUgW7iSfeab9yN1ZMAswkdWzlCMt9MoI1v56197txTi5lngkEcwCg3Bscvitcagj/AGHdWhXw9ROWeGu5lens9NCOOU+37GLHwKIJbKBaOToB9091V9wg+uxH7uL5jXYk3c2wylTjUKkEEZBqDp9ytjcjc2XASStI6MHVFAXNpYk63qCcIUzjvTbx5LGp2X1y2NJZ8DhRRRXPOoFFFFAFqi1TRQBUWqaKAi1TRRQBRRRQBRaiigCiiigC1RapooCLUWqaKAi1FqmigItRapooAooooD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5800" y="4371975"/>
            <a:ext cx="3295650" cy="78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419600" y="4095750"/>
            <a:ext cx="1333500" cy="133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590414" y="4371975"/>
            <a:ext cx="2095500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45710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762000" y="1946209"/>
            <a:ext cx="2057400" cy="2057400"/>
          </a:xfrm>
          <a:prstGeom prst="ellipse">
            <a:avLst/>
          </a:prstGeom>
          <a:gradFill>
            <a:gsLst>
              <a:gs pos="0">
                <a:srgbClr val="00B0F0"/>
              </a:gs>
              <a:gs pos="50000">
                <a:srgbClr val="399ECB"/>
              </a:gs>
              <a:gs pos="100000">
                <a:srgbClr val="0077D0"/>
              </a:gs>
            </a:gsLst>
            <a:path path="circle">
              <a:fillToRect l="50000" t="50000" r="50000" b="50000"/>
            </a:path>
          </a:gradFill>
          <a:ln w="82550">
            <a:noFill/>
          </a:ln>
          <a:effectLst>
            <a:outerShdw blurRad="127000" dist="165100" dir="5400000" sx="90000" sy="-19000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             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007328" y="1992354"/>
            <a:ext cx="1583472" cy="1295400"/>
          </a:xfrm>
          <a:prstGeom prst="ellipse">
            <a:avLst/>
          </a:prstGeom>
          <a:gradFill flip="none" rotWithShape="1">
            <a:gsLst>
              <a:gs pos="63000">
                <a:schemeClr val="bg1">
                  <a:alpha val="7000"/>
                </a:schemeClr>
              </a:gs>
              <a:gs pos="72000">
                <a:schemeClr val="bg1">
                  <a:alpha val="15000"/>
                </a:schemeClr>
              </a:gs>
              <a:gs pos="91000">
                <a:schemeClr val="bg1">
                  <a:alpha val="28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       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59728" y="1531434"/>
            <a:ext cx="1219200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000" b="1" dirty="0">
                <a:solidFill>
                  <a:srgbClr val="2A7A9E">
                    <a:alpha val="40000"/>
                  </a:srgbClr>
                </a:solidFill>
                <a:cs typeface="Arial" pitchFamily="34" charset="0"/>
              </a:rPr>
              <a:t>3</a:t>
            </a:r>
            <a:endParaRPr lang="en-US" sz="17000" b="1" dirty="0">
              <a:solidFill>
                <a:srgbClr val="2A7A9E">
                  <a:alpha val="40000"/>
                </a:srgbClr>
              </a:solidFill>
              <a:cs typeface="Arial" pitchFamily="34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819400" y="1905000"/>
            <a:ext cx="5867400" cy="1970046"/>
          </a:xfrm>
        </p:spPr>
        <p:txBody>
          <a:bodyPr>
            <a:noAutofit/>
          </a:bodyPr>
          <a:lstStyle/>
          <a:p>
            <a:pPr lvl="0"/>
            <a:r>
              <a:rPr lang="zh-CN" altLang="en-US" sz="6000" dirty="0">
                <a:latin typeface="黑体" pitchFamily="49" charset="-122"/>
                <a:ea typeface="黑体" pitchFamily="49" charset="-122"/>
              </a:rPr>
              <a:t>大数据计算的技术挑战</a:t>
            </a:r>
            <a:endParaRPr lang="en-US" altLang="zh-CN" sz="60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5ECE-8B49-45CD-BE81-EF81920D1969}" type="slidenum">
              <a:rPr lang="en-US" smtClean="0"/>
              <a:pPr/>
              <a:t>22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大数据计算的技术范畴</a:t>
            </a:r>
            <a:endParaRPr lang="zh-CN" altLang="en-US" dirty="0"/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0111936"/>
              </p:ext>
            </p:extLst>
          </p:nvPr>
        </p:nvGraphicFramePr>
        <p:xfrm>
          <a:off x="304800" y="13716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5ECE-8B49-45CD-BE81-EF81920D1969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81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大数据表示技术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525963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以</a:t>
            </a:r>
            <a:r>
              <a:rPr lang="en-US" altLang="zh-CN" sz="2800" dirty="0" err="1" smtClean="0"/>
              <a:t>BigTable</a:t>
            </a:r>
            <a:r>
              <a:rPr lang="zh-CN" altLang="en-US" sz="2800" dirty="0" smtClean="0"/>
              <a:t>和</a:t>
            </a:r>
            <a:r>
              <a:rPr lang="en-US" altLang="zh-CN" sz="2800" dirty="0" smtClean="0"/>
              <a:t>Column-Oriented Database</a:t>
            </a:r>
            <a:r>
              <a:rPr lang="zh-CN" altLang="en-US" sz="2800" dirty="0" smtClean="0"/>
              <a:t>为代表的大表数据模型提供了完全不同于传统关系型、</a:t>
            </a:r>
            <a:r>
              <a:rPr lang="en-US" altLang="zh-CN" sz="2800" dirty="0" smtClean="0"/>
              <a:t>XML</a:t>
            </a:r>
            <a:r>
              <a:rPr lang="zh-CN" altLang="en-US" sz="2800" dirty="0" smtClean="0"/>
              <a:t>、</a:t>
            </a:r>
            <a:r>
              <a:rPr lang="en-US" altLang="zh-CN" sz="2800" dirty="0" smtClean="0"/>
              <a:t>RDF</a:t>
            </a:r>
            <a:r>
              <a:rPr lang="zh-CN" altLang="en-US" sz="2800" dirty="0"/>
              <a:t>的</a:t>
            </a:r>
            <a:r>
              <a:rPr lang="zh-CN" altLang="en-US" sz="2800" dirty="0" smtClean="0"/>
              <a:t>数据表示模型。</a:t>
            </a:r>
            <a:endParaRPr lang="en-US" altLang="zh-CN" sz="2800" dirty="0" smtClean="0"/>
          </a:p>
          <a:p>
            <a:r>
              <a:rPr lang="zh-CN" altLang="en-US" sz="2800" dirty="0"/>
              <a:t>该</a:t>
            </a:r>
            <a:r>
              <a:rPr lang="zh-CN" altLang="en-US" sz="2800" dirty="0" smtClean="0"/>
              <a:t>模型通过牺牲对数据范式的约束，强调数据规模的可扩展性和易于处理性。</a:t>
            </a:r>
            <a:endParaRPr lang="zh-CN" altLang="en-US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5ECE-8B49-45CD-BE81-EF81920D1969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14338" name="Picture 2" descr="http://t1.gstatic.com/images?q=tbn:ANd9GcQxnx7eket-fuJuU0vGFjShFlsOBMeUF9Vn8Cv3L_IS9p4WC2X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43000" y="3464750"/>
            <a:ext cx="6934200" cy="3253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0782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大数据存储技术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0" y="1143000"/>
            <a:ext cx="8229600" cy="4525963"/>
          </a:xfrm>
        </p:spPr>
        <p:txBody>
          <a:bodyPr/>
          <a:lstStyle/>
          <a:p>
            <a:r>
              <a:rPr lang="zh-CN" altLang="en-US" dirty="0" smtClean="0"/>
              <a:t>以</a:t>
            </a:r>
            <a:r>
              <a:rPr lang="en-US" altLang="zh-CN" dirty="0" smtClean="0"/>
              <a:t>GFS</a:t>
            </a:r>
            <a:r>
              <a:rPr lang="zh-CN" altLang="en-US" dirty="0" smtClean="0"/>
              <a:t>为代表的</a:t>
            </a:r>
            <a:r>
              <a:rPr lang="en-US" altLang="zh-CN" dirty="0" err="1" smtClean="0"/>
              <a:t>BigFile</a:t>
            </a:r>
            <a:r>
              <a:rPr lang="zh-CN" altLang="en-US" dirty="0" smtClean="0"/>
              <a:t>技术，颠覆了传统的文件管理系统，使得可以有效管理万级以上的数据节点，并提供高速、可靠、安全的文件访问获取功能。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5ECE-8B49-45CD-BE81-EF81920D1969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15362" name="Picture 2" descr="http://t3.gstatic.com/images?q=tbn:ANd9GcQ-RNb1eKmGfr_p1W6kxVwW1HTav4ycXYOPEB_wgtYroRptYUAgA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24000" y="3429000"/>
            <a:ext cx="6096000" cy="2875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3347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大数据并行技术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525963"/>
          </a:xfrm>
        </p:spPr>
        <p:txBody>
          <a:bodyPr/>
          <a:lstStyle/>
          <a:p>
            <a:r>
              <a:rPr lang="zh-CN" altLang="en-US" dirty="0" smtClean="0"/>
              <a:t>以</a:t>
            </a:r>
            <a:r>
              <a:rPr lang="en-US" altLang="zh-CN" dirty="0" err="1" smtClean="0"/>
              <a:t>MapReduce</a:t>
            </a:r>
            <a:r>
              <a:rPr lang="zh-CN" altLang="en-US" dirty="0" smtClean="0"/>
              <a:t>为代表的数据并行处理技术，能够有效的实现成数十万个数据节点间的高可靠数据并行处理。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5ECE-8B49-45CD-BE81-EF81920D1969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16388" name="Picture 4" descr="http://t2.gstatic.com/images?q=tbn:ANd9GcSkH94Eh8maeDm-bf1lKMOdfL9WvefLx5cnPk4hiS0ejK8con8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828800" y="2743200"/>
            <a:ext cx="5257800" cy="3335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8523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大数据分发与传输技术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r>
              <a:rPr lang="zh-CN" altLang="en-US" dirty="0" smtClean="0"/>
              <a:t>弹性数据分发与传输技术实现高效能大数据传输与并行分发能力。典型的产品有</a:t>
            </a:r>
            <a:r>
              <a:rPr lang="en-US" altLang="zh-CN" dirty="0" smtClean="0"/>
              <a:t>Amazon</a:t>
            </a:r>
            <a:r>
              <a:rPr lang="zh-CN" altLang="en-US" dirty="0" smtClean="0"/>
              <a:t>分发云服务，盛大分发云平台等。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5ECE-8B49-45CD-BE81-EF81920D1969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17410" name="Picture 2" descr="http://www.grandcloud.cn/uploadfile/2011/1230/20111230022715791.jpg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600200" y="3048000"/>
            <a:ext cx="5943600" cy="2626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1665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大数据挖掘与分析技术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55389" y="1447800"/>
            <a:ext cx="4038600" cy="4525963"/>
          </a:xfrm>
        </p:spPr>
        <p:txBody>
          <a:bodyPr/>
          <a:lstStyle/>
          <a:p>
            <a:r>
              <a:rPr lang="zh-CN" altLang="en-US" dirty="0" smtClean="0"/>
              <a:t>大数据挖掘与分发技术将传统机器学习、数据挖掘、演化计算、统计分析等技术应用到大数据管理平台上，实现实时高效的大数据挖掘与分析。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5ECE-8B49-45CD-BE81-EF81920D1969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AutoShape 2" descr="data:image/jpeg;base64,/9j/4AAQSkZJRgABAQAAAQABAAD/2wCEAAkGBhQSEBUUEhQWFBUWFRcUFhgXFBgXFxcWFhcVGBcXGBQYHSYeGBwkGRUXHy8gIycpLCwsFR4xNTAqNSYrLCkBCQoKDgwOGg8PGikkHyUpLCkpLC0sKSwsLCwsLCwpLCwsLCwsLCwsLCwsLCwsLCksLCwsKSwsLCwpLCksLCwsLP/AABEIAMIBBAMBIgACEQEDEQH/xAAcAAABBQEBAQAAAAAAAAAAAAAAAQMEBQYCBwj/xABLEAACAQIEAwUDBgsFBwQDAAABAhEAAwQSITEFQVEGEyIyYXGBkRQjM0KhsRVSU2Jyc4KSssHRByQ0Q9MWoqOzwtLwVIPh8WNkk//EABoBAAMBAQEBAAAAAAAAAAAAAAABAgMEBQb/xAAxEQACAgEDAgMGBgIDAAAAAAAAAQIRAxIhMQRBUWGhEyKBkdHwFDJCcbHhBcEVI2L/2gAMAwEAAhEDEQA/AMPibEMw6Mw+BIrgLU3H/Sv+mT8TP86jRFe3GVpHhT2k0dpXRaKbF0Cmrl8e/wC6rsy0nV65TEgetCIzEAAknQADf2CtFw3sFeua3ItD87Vv3Rt7yKieWONXJ0bY8Up7RRms87VIwfDLt0xbRn9gn4nYV6Rw7sZh7WpXvD1fUfuDT76u0tgCAAANgBA+FcGT/IxW0FZ3Q6CX6meb4XsBiG82RPa0n4LNWVn+zf8AHvfup/Mn+VbiKK5ZdflfGx1Lo8S8zGWf7PkB8bMddgR8Zinsb/Z7ZKHuiyvyJMr7CP51rYois/xmVu7H+GxJVR4xxDh9yy5S6pU/YR1B2Ipha9i4lwm3iEyXVzDkdiD1B5GsFxjsJdtS1r51PTzgfo8/d8K9PB10Mm0tn6Hn5ullDeO6KNXmlNR2BBIIII0IOhHtFAc9a77OFxJBNcFqZLmuaVhpFuPNIGpIoiiyh0MKdTEVFFdU7E0SmujefdTTvJmu8LgHuEKikk7VqeEdhg0G6SYOqwVGnKTr91YZM8Me8maY8Mpv3TKLcOyzXd4XLejgrP4wr09OztkaBQBpoBG3qNx7d6THdn7dxSCJB3BP2g/VPs+Fcf8AyMG6o7PwMqPMRjPSlGLHrVrxzsk9gykuh/eHu5j2VQkV3wyxyK4s4p4tDpof76difhXat1plWA5Uve9auyKFinFGvxpvMKk4HDtccKgk/cKeqtwo1Vjs9dvWbLWwIFsDUxrmY/8AVRWq4Mcli2p5KBRXz88nvP8Ac9/GmoJeR5Zj2PeHXdVPxRT/ADqGXNSsbqwjWbdr/lW6uOBdjHvjM57tJ6eIj06V7OuOPGnJ9jyHjlPI1FdzPWrbM0KCSdABqTWo4P2AuPDXz3Y/FGrf0X/zStnwzgVmwPm0AMQWOrH9qrCvNzde3tj28z0MXQpb5Cv4ZwOzhx82gB5sdWP7R+4VOpaK82UnJ2zvilFUhK4NwAgczJHuifvFLfsB1ymY0OhjYg/yrojlRQNhRS0UhNiUUtJQRYUlKaKQrIGP4LZvD5xA3rsw9jDUVmsX/ZypM27hUdGGb4HT7a2dFbQ6jJj/ACsxnihPlHnd7+z28PK6t7QR/WoN/sZiU+oG/ROb7hXqJFLXTHr8q5owfSQfB5VhuyOJfZI/SYKfgdam2/7P8QfMbY/aJ+4V6PFLTf8AkMj4oF0kO9mIwv8AZ9GjvPqq/Zqf5VZ4TsRZQayT1JrSUVhLq8su5rHp8a7ETCcLt2xCqB6jc+086lBI2qr4hjrhvCzZgMVzsxEwCSB6Dbcg+ZRGpI6+S4nleU9ZVR8ISsHb3bOiKSWxZRRFVVwYlRJe1Gm88yANrY5kVx8pxGbL3mGzAgES8yYABAHMkfEUtJdlpew4cQw0NZninYdH1SFPp/T/AOatExeJmB8mY+LQNcB8BytuORIB9ortcZiYnuLbD82/H3rWuPJPH+VkTxwyfmRhsV2KxCHQBh1B/rUUdmcQTHdn+Xx2r0P8JXxvhW/ZvW2/pS/hh+eGvj2Kp+5q7F1+St0jlfRQfDZgcL2XvG4Fa24kxtp+9sB61v8AhXAksqAAAfT+u5pPw8OdjED/ANof91A7RJzt3h7bLfftWeXqcmXbg1xdNDHvyJi7jhoXb2UVp+G9nu+tLc0htRI1iaKy3N9jGdnuC22sYe6R4jZSdBr4QJ+ArRIgAgVW9mbZXB2A2hFpQfdVoKzyTcpO3ZcIqK2RW8W42tgqCrMWnyxpAJ1LED6p+FLw3jtq8YUkNE5WEEgbkEEhvcTFVXa9fFb/ADg6/wC5cH/WKorxW0+a0AmW1YvnKIUXGVW2GgJGafS4KuGNSj57nPkyyhLy29XRrcf2jS05Qq7kb5QsD0lmE+7oehpP9qLGVCzMpcMQuRmYZGKNIQMB4gRvWQvYh7r3GSAfnLmomEUk6jrmuFff6VN4PwhMUrtndGQnKFIgrdVXEgifOH2I51bxQUE3d9/iZrPklkcVVb1+65NEe09jq/8A/K5/204e0WHCqzXVUNOXNKk5WKnwkSIII25VkOA4YXrltGZyp70k5oYhc0SwHs+FccVQLiHS0JCfNqGYmSZe5LGT5sx99N4oakk34kRz5NLk0uaX73RvsLi0urmtsHXUSDIkbilxOLS2AbjKgJCgsQJY7ATzrOdiMZIuL1yXh+2oVh7ig/errtvtYHW4fsy/+e+snjqeg1WW8evyNLTFnGo7MqOrFfMAQSNSNQPUEe49Kx13jd5bIsDUbB5MhI8h5+mYGSNND4qbwmJa1bvshyv3KeLQnS5l0EQIBgCIHICql08op2ZR6qE2lHv6G7orEYrit7ufpXkYhVDAgNly2mIJAGYS50M+s07xHtE1y3aTMbdzMc4QlcwEQysDMamROh66Ez7CXrQfiIVflfwNjRWVTjty1YsxDl3vAm4WYwj3MusydABJPKubvaq6Lto5QUNlHdBvLhTKseY5A6H7RPspXSH7aNW32T+ZrKKyvE+1jBz3Btsgt59VYknTTzDKdSIIkEe6p3Hu0BsnImXMBLM3lQHYQCJYjXcACOoBSxSdLxE80VdvjkvKKzfBuKYl7qh1JtnNLGwyAQpKkMepAHvrR1Mo6XTLhPUrQtVvGcc6d2tsSzsw2kkKjNAExJyxVlVH2jwdx2t5EZgubNlfI3iR18LQYPi+ykjRMa4CztiLjXRD5IYaeGVsQunqG+2tFWc7J3MzXTBHlADNmIAe8oluZhV1rRg03yUiBxRmZSioWzZdQVhTnB8QJBAgTInn6TFPDLvmhZW5Kyxghr/euzEDSQFAGvl9aYwmJXuWRUUEA5spBcw8ElEGY7nfWpPErqswIzZjaud1oyN3mZYgGCD7dImdKYzmzw64XDEBXXvWUgyuZ7oYCdCVKgg6bHqBU3hKsLKBlKtBlTEiSTGmlV/yoB7wM95Lwe8G3dKRlt5p3B2Wu+FPDgEPb8GULcdm7xtDnEkroAfKZOYyBAoZSLiiiiak0CukNcTXSmmgNpwBv7un7X8TUUdn/wDDJ+1/E1FdK4MHyYLg4/u9v9H+ZqaBULgv+Ht+z+ZqcK5XydJm+1+Hdu6KI7wWByKWInJEhRppm19KqrPZu58nYm0QFAy2hGd4IBLaxoswsySATyFbmkrVZZRjpRzywRlNTf8AR5/hOBYg22cI48JVhne07yMzgW4hhmJiTqZqd2RuquIyKfPZHhJ8QNplgMOsXG+FbGKWredyTTXJkunjFppvYwXYkjvLckSq3iwnUANBkct6iYAXLt1mthmuFnueHuzAYd20hyAfOYj+VejC2JmBO0wJ+NN2cIiElERSdyqhSfaQNaPbb3XaiXg92r7t/wAmK7JuEvWoLQRcsnMIMgZ9R7bUe+rHtqwDYaTHzj7n0WpGIu2beIeMOhe2UYMqwzXLvlg5MgJLaktO5jSpXD+MJiTlNvQgsubKwYKVUyv1TLDffrvRLJc1OvAlYqxuF836mawfZdvkyOLkWjYF0794GNvMVU7BSee45CdarrMDC3QPyNtf+IT9y1q7faT+9dzCZM7WhHm8IKgxMZTcBTbmKZfjWGS5es3LNtEBy5si92+VQ2VxEKZMCZHqDpVap1T8PQz0407W2/zdUUGMaLYB54k/ZawxoPDXtW7LXDmV1R1c/VZkkgk7aEj2ekhbvgmMtPh7xuYe0iW4uFQM4M25OjjzQIqbwrigxOa1dtKoCBgs51KzBGqiCpC/vCr9pOLbS4e/xMHixyiot8ql8O/qZvGN4MIOovv8bj/91RcS5zgAZiLGEQDaWa0unxcVp/kOGv3O5COncKyqVOVQofKwABMw3UdahDF4QYg95ba01srDs5CsbIGXMqmJyqpWR4hHsqYzadpeL+ZU8akqb2dL5PcpHtgzAhmhW675RPxifdy0uXtg8RHebfKG32zZT3M/C1Hrlrt8fhr7h7i3LTKytp9fXMoYKCZi3JHRdSYEP8QOHxLjK5W43g8Vp8r9AwIGvQyDrz0FW8jk91WzTMo4lBe673TV+Xb6EjC9rFe6LfdOCX7uZQwZMZlnMNp2q+rJdneE2xdN3vUcJJ8OaAxWM7O/RZj2zOgrQ4fi1p2yo4Y7jQwQOYJEHcbVyzir907ISl+omUtVZ7SWB9eQNZCOVjrmCwR6jSrOocWuTRST4Km52e8bPauNbLGSBtJidiDrA0mNK4/BOI/9QPhd/wBarmlpWaJlP+C8R+XB99//AFqBwvEflh8b3+pVxS0WUinHC7/O9/vX/wDVrscKuflftv8A+tVrRRbLRUnhV38t9t7/AFqQ8Mvfl/suff3s1bGkosuiq/Bd38t/z/8AXo+QX+V0fG5/NzVoTQKakx0Vlz+1l8Gfk/cLc7sAFu8IkkZiYymNTRVXxjtFw23eKXeHm/dEd5c70pLRyAO0Rrp7KK64x2MWaHg30Cew/eanVD4KP7unsP8AEamxXG+TpOHYgGBJjQaCfSTpWHx3all+na/baTmt21W2qDkTdIdm056ewaVu4rL9r8RZQorgd5cYQWJAgaaNMAztuJ3iQauDXcxmn2KJeL2rgJFtXjncxV259kgUtviNsNDYWxEfVL22B65pb1+yoZ7G21YQ922SAYKq0TcuW41g7r8GPvft9ihdAi+8DXM1ldNNAsuZ1jQACJ1Gla2vExr/AM/wJc7ZWlhVF7QCMmMusRrEQyEfEVb4LtI7KjWHuX5YBrL2fnFUnUi7bATQa6xMbzpXPAeyq4dy8i4xUr4xMHcRp+Nrt60xxXFXWxVq2Ly5u8IhXMJI0JVR4T4xHPQn1M6k+AcfgahuF27uZnVvnMhKklSpthgPKZBgkHWubfC7WHN2+uYEhncA+FolgMm2gkCOvOrMCis7BnmFvOtkXSumdn72NGuBZyhp27y2SDGpPrUm85u37wtp3hL3nZQQWVBcC+TdpDDTeAYnavRTSZRW8eocXaRyZOnU1Un97nnljGjuL4n6S7bDH81ENx56eUKf0q64Jd7u/baANUV4Jk96zKzkFQQCzWzz+ircYnhdq4CHtI0nMcyKZaIzHTeNJpMVwu1dYNcRWIiCRroZA9k6xTeZO7XJmsLjVPil8n/syfDuLC1iLtxkdg3eDw5dD8outrmYcoo7W3EK2byDz22fXcoqB1kdQWGvKTWlu9nsOxJNpZJJJEqSTuSVIpriXZ23eVFOZQilFCkRlIUEQQeSikskVJSVg8cpRlF1vx8dyrxvBUt4LaWXK8k694zKrMSN5BIjaIHIVx2f4ShQXWBLrcuEeNo8Dsq+GY0A6VosZgFu2zbYmDGo0OhDCJnmBXGC4atu3kBJEs0mJl2LE6ADdjyqFlelq+WaOC1J1x/RheHsTh9fIWsZ+kd2+SfTvMnvirjhyWntZWukYi6j24MgI1wEQoAgjQeLUmPWKuuG9n7dlWQZnVlCkPBGVRAEAAbUWOztlHV1DSpzKM7FQYjY+3aa0eWLTW/34kLG1JS2+/Ay65BcOdA6jKjoHJABO6MjQdG2I1Ajwmt3FVGF7LWUIPjYKQVVmlQQZBgATB11nYVb1nmyKbTReDG8aa89gomiol3F6mPqkAgnLJleZ02YfdWDOlEyiiig0QUUUUFoDSUGkpMtCGiaKShFHnXaG/aOKuylsENBLXLwLGB4oRSB006UUzxi/b+VX8wtz3p8wk7L67UV6kcb0o5XLc9J4H/h09/8RqdULgf+HT9r+I1Orze52M5qDxfhFvE2zbuAwY1EBhBDaGOoHwqfXNBDPPsSTw+6bb23uYWFdGNwl0jLmCknLuo8Bj0O9apbgIXKZTKuT9DKMu/pFQu3eIUYYIfruoA5zrEAGTrA/ajnT3BLTJYsrcHjS0iuN/EqgQI3OnKdact0mQuSr4pxy4t42LCoHBVc9wnKGdQwAG2xGpnXlAqw4P2U7t2e+4vOWLAlY1JksRtP3VWdn8OlzH3mJUjNmWQPEclvyh5bQnUg/i8tK2tU/d2RmxKKKKkhnNBpaj4nGpbjM0E7AAlj7EWWPuFBDHqKgfhy3souMegs3B9rqB9tH4X/APxXf+F/qUEk6g1B/Cw527o/YB/hY0g4wp2W77e6YD/eAoFROpKhPxdAJIcACSShAA6k7Co9rtEjTlS8Yifm4AnUAknQwQY3gg8xToVFpVXf4qRdyaD59LflkhXshwYzDd5E+m01Du9o7bXcjM9oZGyhrbKCcrSzOJBAGwHqTsIhXbQshEe+0Mi5HCnc23tj6+plg0RGnKmolJF1wvG3XYd4NGtK8qpChiToZOhIO0mcpPh2NmTFZxeDtft2yuIfu2EmAQzAoizofC2ZS0zpmPuXjmIcvaw1t/MIcxmICiSW5TCiBpqwO0gqii7w+PtvGR1aRIAImOsb1DYTP1s12dXEfSgaEdMsgddKo+H4XDWb2UXGa6T3Z1Y6kZYi2oAMD3R6VorNrMVJEgENLKRqJiAYIIIBkiI2mdJZaJ9FJRSZSFopKKRogpKWkoLRyTSA1xiHgU1hGnPqDDDYnTwIYM7bzppqOc0XuUeR9qHtDG385cN3jeXLEct6KqO1uuPxP65/vpa705VyzHUvBHvPA/8ADr7W/iNTjUHgf0C+1vvNTjXC+ToYUhomigkxvbG2oxVh72fuQpkjyq4JKtA8wBgsDyK7gEVcWXzKDmDg6hx9Yeo5N7/tp7tHZtHDv3wlQNI3DEFRA6689Kx3YPEPN22TFkAZQRvdLmcjcgFGqyYLD36NXEz4ZJ7Q8MIcXrZITMpvQWLCCFzIJEeGAQCNJ6tOxwGPF4FlDLBiHWDMTt76hXUBBVhIIKkHmDoR7wYrOYT5ThmKorOoJiEUh1+qWy+KYgGdtY03UXqVMiSNxSk/0rCNiMdffMp7vIY8Ye2MzTJGniAC9Dq45UuJOOIAuKHCSQyXFBkbFm0bkNY0p15kMvOK9owAUsHNdJCrIMSxygg8/FpOw59DW/KXXFNazoAMOL9y4yKWZjcKEs0iF2gSIAAEVD4Hw+8+I7y9GVWLnUEte8SyAPKOZ9i9BE7E8FZsab5W26dyttZcqVdXLSCqkgidwRvQ6WxJExHaZ074sqjJbslVg6PdKjxHeAWmNDAq6waXQPnCGMAyFyiTOZYk7Eb+vpVHj+y926b8uD3lu0EczPeW8pAIiYlYnUwQdTNXeGssW7x0yOUVCBr0LEtGviAA9AesVL00Sx44lPx0/fX+tMveVw623UuogwdVZ1JQ89PXUaHoRStw23OtpJ9baz9orm1g7drOyqqT43IG4VfuAB0Gm/U1Gwhy3Zs9z3hXVZzZiWIdCQxMkyQVJB15EUz2VxIa2ymS2Zrjc1+cdnA/SAYAzzHSmreDNy88xai2rPABYq+cBCD4WgKZZg2pgQBrSjijPft3Lb4i5ZW4CfDlIBVpJCBVI8QPi1jbXStQoa7c2CFdkmFdYHI6gQOczI0neKmWuIF7NlxctqTZzBXUERb72YARoMBNOWug2prAraY3WTJdy3AbbmGcaeIkR4RI8PPfbao/BuJWkD2b9vMLbXFWJzFc3lKyAQQTpzG/rS8Bmg4TjWR0tl7bKAbZVAFKvn8JyBBEiRl0jKTrqQzjpXiKaABrTD1PkJ2PUDcDamji8CLmiMYcHOGbJmYrqPFryJ02U9DUPhGKOIxj3IAyqZiYJYqqmDqJCMYpNbNjRadmuGg5rsuHztsQAQzZspG535gebSYBrSVkOzPEEsreNxgBn0knMZLwoT+nXWrK92yw65dXOYeGF0OiNvy0cfbUyTsovaaxeKW2hdzCrqT74H2kD31WWe1uHaZYqQQIIJMzEDLMkc4223Bqo45xNMSVtoxKsUXQlSGciZneBroOR8UVKiykO/7cFpNuySonUzJI5eEQOXWJOhiC5/tnr5VgRIzQxErtPPWI6sNYVjVXiuIFLj20bJbEW1WCFVVyhiGHlYszCTvtvBDNrj7qyKzL3fhZswzGHbMQNZJyOAOkCtvZ7XRCyx1aS7TtujN4UJUmFadSJIzZY0EA6Ezp6ipGH7X2WjRh+NpIUkkASNyYnTl66Vn7fFJUi7YtMwzyYXzAlQxG4QQQTvp8e73A+9t2yltbbB87CWUMkEQV1ytoh9IqZQUfzKjWGRSdRdmnv3lN1gCpKKqsAxlSxYwV22A133p7ADz+XV+UbZEHijnp8Iqm4Jw57ak3Gzu0SZkCJ0n1JY+/0qZwLiouvdVVUKrGGVpz65cx9uXQ8xWKq3Rv23PF+07zjcR+uufxGim+0RnGYj9dc/jaiu9cHK+T6C4F9Avtb7zU6oHAvoF9rffU+uFnaxKKKKaIKvtNhHu4W4lqM5AifQgmDyaBoetZvsQqmxqs5HuA5tJli4OlvUlXUwX+ytuyzvr1rF2sHisM90WbCtaZzdgg/mqchRugByGTodetp7NGcluaAt7q4yTVX+EcQRC4dJMgSbm6lQ2kDYtsTyJ2ppcXjlPisWyOSi3dEzP1wxiI6cx1ms9DE2XYHKupgbaGR7RzrPt2sZGK3sMyssEhXVpBgiMwB1kaeop7g/acYi6yEFCEVlRgBJyrnykEhhOY77a0aGtzNsuLKhSIGmZmH7TFiPtrOdkrQXCJc0Um8ysdsytdKa9YkMDuMvQmdGx0PXK0e2DFZVcJePDmt2rb5gbgEjKSXuMBAaDCqxcnqqgTrDjuiWTOAHN89/6ku2vMDW2PcguD2RUa0FGHvEAZnxN20hjWC8ZVO4GXMNKuLWCa3bRVKkWu7CgW2BKpCmDnOpTNy51TYTh98XLCskBHxF9sx8OZrr5PEs65cpA/Pq00SXvD7WRMg2Q5R+jAZfsaP2aZ4zcjD3TMeAqD6v4B9rCn7KN3ksFAKgHKSfK3MkDcXD+7VThB8ouzeurltAN3arlXMAc4MmWZDALTpm0ykVCVuxCdqOKHDXMPfzqXAKXUDeZDBOnt2MbxVc7LftGzgsO4S6+dy0hFMicp+r7PUxVZxLCPjjdxEHR0tWQPr+PKQu0wW+M9Kl9mcYy8OxVq1IvIxYkb5WjUdCArL6Za0rYKLnEcJWyi5LhtFEykqBlaAJLK0jVgTrWS4XiLT3rr3XQkwoZ7bXc3huSdEYaFk6bRyrOviHe0zXGZguoDMYzs0ZY26t+yfWt7/ZrhE7vK65i1snaRlYgsreuo9x+NadKsokNfwA0KJ1IFm6NROb6vt31qdw3iGEU5LLIhcghSGQueXnAk1c3uz1hlKm2oB6aHSNjy8o+FZ/tXw63aFkW1UM11QT9YjOpmf0jMDrWdJ7bgizv2bJabgs5jr4u7ze3xanb7KT5Ph11y2fbFv7/hVZh+A/KMTfZgMofKxInN4beggyCBrOuseypy9ibQdtihUx4QHVpEEGIIjMNR0qaXiUNXr2DGjfJvhaP3Utizh4Z8Mlp7oGgRlnUkdfD5m6TtOtWq9n7QRlA1ZcpafFsuo5AyoO25PU1neJ8CGGe1fziVvW1nb5s5FaQTr4Q8xybX0El4lHOG4wgfM9tEW5Idhb1ZsoaGgkv5xP6VSMuGW7nRyGCAhUMIVW2IUaR5FU5Z5DSo+G7Ou1oZvA4LCG18JVFnwN6NodCDrQ3ZMqWKnMAr5AScxY2yADIgDOZmeggak6NwvmiYqaXF/I7w9vDOLbk5Ga41zKWBLF3Iykx5SyiBptGusnFsVfOJt2bLZM6yfCCdWbUkg6AKftrizwG6r2iAECBWYzmOaTICgfi+E6wZnca9YrD95jAFMFVtoWDAMrZrj6SRJAZTAM++CE0tXNmkLrdUScRwTEs2R7jG2wAJUqI2zSIBImdOYq34JwcYdSJksQTAAEjpz+NWVA3qNT4NqPnfjbTib3625/G1FccVPz939Y/8RortRys+iOB/QL7W++rCq/gf0C+1vvqwFcJ2sKSlop0QJTDY1AWBdZTKWEiVDmEkcpO1P1lsXw2cZeu97bthjhgJdfGls5rilZkGQpB6joTVJEs0FvidpiwF1CULBhnWVymGzCZEetP5hEyI3nlr61meD4C4TetF7b27j3nbLqct9rhXdAfgT5ac4XwPEKtnvmBICJeUMSuSyAbRX1LpLfrT+KKKRmy8xWAt3I7xFaJiRqJ3g7j3Viu1nDvkt+1fsqYF0OVX0YFxqMoDDQCZJ5aCt7Td20rCGAYdCAR8DQnRDM6naHDn/NAnWHDIYk8mA5gj3HpXR43Yj6e17e9T+tWlzglkz82us6gQdRBgjbQbVCsdlLKzOZgZkFtNZ6DqZHSBGwqdMREJu0GG/Lof0SW6/iz0Pwptu02HH+aP3Ln8l9R8asm7M2iCPFBOgzbagwNNvCun5o6mXG7PWJHg8uwk/n6ezxn4L0FPTEkqh2hsflPX6O7tE/idNarOJYrD3SSt1gYaQbF4qGJUFwMohpAEzE8prWLweyDPdqTAGuugYvz/ADmJobhFkiO6SOmURtER7KFpXAjK4a/Yu2e6t3CDZHeT3TLp45IRgARqwgajSDzqk4bxB7Nx7loEm6RKlbcFYGSZuEiXYqTO0GSSJtreCS1jMSluAnyUxBJiGEgk66Ftv60mE4uy28JbsuozwrwAzrmaTIYEAhZ678xvotrGZ78H3S9xLVplF5ctwMFOumotr5SDngyOW2pPoXAsCuGRQ7yzgBQZEARChTrIzc43qm/2nth2UHEuysVJ7wKCVMEqAwkAiJirzCXb1zurgttbgOpW4ZfKTbgnXmFO+u2lEm6AsTjEgHOsHQHMImSImeqn4GqLtBw3vr9h0dYtsC5LrlAV1O0zmJkbEaiY0pvBcOKsULKIZUb0BRpUA7kviWg6+YeyrBDbXu5yrlu3GBPJbhvIkN+cSvPl6VHAImYOyLYYEqCzPcOoGhO+vQACfSpAuAxBBkSNRqOo9KpuJWc9x1tlM7KQwZlkt3bKoClcwMFTIaInTU1HbD5rjZSjF89sFWA8yXGYKmsA3BB1n5smlpLRfpiFMQymRIhgZHUdR61G4jglxNgrIKtBBBlSVMiY0ZZGo/nBqEL6tcJOVbbrlYZrfN7gYFg8glri+UHVt6ncKnJJIKscyEZSSpA1LJ4WJMmRyjnSexaKjCdi0Cw7tvpkYqMvQjbbmIri72QYgRcjr5hMgq+knnDrroZXykZdNRRqZaiZq52KRl8TDNmmcs6ZVEQT1BM/nHSrLhXA0sgQFLD6wXLoeUA+seoAmSJqypKHJ0WooDSA0tck1Iz504kR3rkc2b4yZopMQhzE9ST9porus5qZ9F8DHzA9rffVhVdwI/MD2n76sa4zrYtJFLSUyCv4vgTdCwFOVixVtj4WA5HUEg7VV4RS7IqQga2bmxMR3ekAr+U39K0orN8GuDvbQkSLVxSJ1EZNx+wRXLmxqU4397M2xzajKjq1bYvcthjmYNbDaAAWzJlQJ1kjzHeuLGEzvlChTDk+Ix4XC6QOczU3B4dhiGJUgTdMkaHMyxB56TXXDrbd8xKsBlYSQQCTdJ0J30E6daPZ6qVbW/Fbbk6qt+XqVwtMl+2pdiRdVPM0RkzkRMEaka9KlcbvEOoGc6AEK1wRmLSxFvUxl6c6ax+AuG8WAcQ+dWEGPm1XbXTzDUU3cw99t1cmB4oQeS7dIVlzJumSYjQ+2n73vLfnz42Iajs9uPqPcNYLckl/EAgBS9GYmQSz6co99XVVnDMG2Ym7bUERkOVc2xzbO3prI3NWZreK2MJLcSuTXVcmmZ0JSEUtIaQqMRgc13iWKzyQtvIo1jKbkHTpCfaan4LszatXA6hpXygsCBoR0nZjuefoKn8U7L2b0tlAcg68td5HqYJIg6b1XYjsHbaDmgyS2W2omQZgRvmg67DQRV/EZFu8DfCi5dsXDIzXIdATBLM4D+oJ1I9J1M6bh/FkuojZlBb6uYTIEkCYmPZsQaynZu2D8pssxCwgCzlKC4twNlUzl2Bj36zJcHZ1QV/vU5QEUNkMCSYEMOZofgwo1N3AWy2Y6Etm8xXxfNwRBn/KT4etcnglqQcp0y/WYiFYsBqdpJ025UytnMbBEXQoYZwoO1uJLSd2HXeo1nAv8nQJbFtxkkgZDCoc0kgSTJWdYLzyoQ6LO3w1Bda6JzsZOukhAm3sFNYbglpGDKpDBi05juSxMjn5z9nSksYaHdkRVJKCWEeEW10BHqAPcafZrukLbOgnxsNY1jwHSaRRHXgNoGQGBiJzttnD9fxgPgByqXhMIttAiSFWYBJMAknc6864R7siVtgc4uMT7gUFU9zht9rjGSql7jA5yealCoB8MqAuu3i011OS6L+g1m24PicgAefCmhdgASQWEA6ZTmggknMN4qU+AvZpQlZZi0vrlKWyvpOdGXl5yaKRSLgV1VBbwGIykOWbkCLkEgfJoJgiGIS5PrP41WmBslc8zrcciST4Z8MSdBGwqWikSjTNw6H2H7qdNM4k+Bv0W+40ijwEWW18PM/f60VZnED8Vffmors1eRhofie3cC+gX2n7zViKreBfQL7/ALzVhNcl7nQzukmkms/2hxo1Du620ZVITLLuwL5SHBDKqCcv1iwHKqRDJvEeIk23NrZRq8gLuJykg5jE6xA9TpVbj8fdtG4ig+FA7MEBLFydQ+VVJzFQBEnxk7CnLfESRlF8HwglbmGkwWNsKRbZeakQBsOlSU4lc08eHeSQPE9uSup3z7RVcEi/KLjYNz4jchtIZHHiMKYAIbIQCVG8kcqhO+Jts4i4wAyqVOdZcEIvi8TFSwm4fyeu5q0XH3fyIbl4Lyt6/XC8j9tdfhIjzWbw/ZRv4HNKxUVqm+9p84vAi0wSMqgsqkZmynPnLiQB4YjqadfBHvRKsQt1skljCjDrGs7d5J15ipp4unMXF9tm6P8AopPwzZ/KoP0mC/xRRbFRT3bWKIEG4rHuwWmVCkWRpbnzB+8LaDTNrBEMq2Im53iXM2W4VIuXcqnNiIChAUbTJGYgxl0rRpjEbyup9jA/cagYvi06Wzofr7zy+bB0Ov1jp0DnSiyWiC9y8iSO9WGHhl7jGE0i5lfzEbRE6GJM36tIBIgkAkdPTTpVJbzTAJnXQEzOxLNMk9dRHVNqdwfHld+6QG6V0Z0+jWOWc6MRzgRRTfBLaXJbUlLSVFlUJRRRSFRUY/sph7rl2tjM0yes77/+c6bwvZKyjK2rFDKzA55hsOR+81d0lWmx6Sr4mnztuAZCuVgHRs9mdR+aGnqJHOoWGtMvjNtswNy6My65ntByBv8A5hYVoaUUWOiFwawbdkIQVylgJIJIzEgyCQZBqdSTRU3ZSQUlFFFlpBRSUUWMKKSiaSGBqPjPo3/Qb+E0+TUbiLfM3OXzb6/snWmDPGu5T833XCPsKzSV38p//YPwJoq7fi/X6EUvL0PaODfQJ7/vNTwar+En5lP0f51NDVlZqxys3xp0W4y3bgtB5uIxBIlrD2GEjRSDlbXrWimuLlsHcA+0A1adPczknWxleHIi3rbriMO4XKIF1QxAVlkyTJ8Wc+pbrR+B73c3QFD57Spo42CW84BE+YrHrHLSrzEcCsP5rSn3VAbsZh5lVKH8w5furS4Pv6f2Y/8AYv0r5/0cXCRh1JXXvrtxgV27sXnXQjT6O2P/ALqJ341RGKqMLbICmJuMzWy2ZDE+NWMHUspO1WA7OFfJicQv/uFh8GkVw3B8Quq4mT+datHaOeSeQ+Ao28V6/QNUu8X6fUr+L8Yupi7iIxCBRA3AFu1cdhrzZnST0t0we1N8W3E5nQM0Eb5hde3oPTu16b1YXcBitZFi5MnW1qSRlOocfVMVGbCXRBOHtyMmoN1dEIKj62mkVWn9vmT7Vd7XwZ1bvDETmCMrXltgZE8niuzMZtUULPSedTb15bal3bKBu50JPRRv6RM9SB4TTWLTWcpTD6qbf+aT4baskANbEEqx94FW2D4GXYXMRBI8qDyp/U+vwA2qXGudkCyKW0d2RbOFu4vSDZw/4uz3QPxyNh+YIHXpWhweDS0oVFCgaaU4DFJmqJZL2XBccVPVLd/fA7NFNhqWazs0o7miuZomhBQtJRNJNFhQs0oriaWaB0dTRXM0TTsdHVJSTRNKwoWaQmkmkJplULNE1zNBak2ApqHxU/MXf1b/AMJqSWqDxpv7ve/VP/CadiZ40QvNdfQ6faDRUPPRXTpMda8D33hv0KfoipYoorkR0nQoNFFPxJEFFFFAHJpGoooA5pDRRSYhJpDRRQByaSiihjFFdiiijuJgKKKKGCAUtFFACUlFFHYBaDRRTGFIKWip7jEoNFFMDmkoopvgEc1B4z/h736t/wCE0UVP1BnjoooorqOU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5575" y="1447800"/>
            <a:ext cx="4799814" cy="45720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75781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大内存技术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r>
              <a:rPr lang="zh-CN" altLang="en-US" dirty="0" smtClean="0"/>
              <a:t>大内存技术主要解决</a:t>
            </a:r>
            <a:r>
              <a:rPr lang="en-US" altLang="zh-CN" dirty="0" smtClean="0"/>
              <a:t>T</a:t>
            </a:r>
            <a:r>
              <a:rPr lang="zh-CN" altLang="en-US" dirty="0" smtClean="0"/>
              <a:t>级以上</a:t>
            </a:r>
            <a:r>
              <a:rPr lang="en-US" altLang="zh-CN" dirty="0" smtClean="0"/>
              <a:t>in-memory</a:t>
            </a:r>
            <a:r>
              <a:rPr lang="zh-CN" altLang="en-US" dirty="0" smtClean="0"/>
              <a:t>的大数据计算，典型的产品包括</a:t>
            </a:r>
            <a:r>
              <a:rPr lang="en-US" altLang="zh-CN" dirty="0" smtClean="0"/>
              <a:t>Oracle In Memory Machine</a:t>
            </a:r>
            <a:r>
              <a:rPr lang="zh-CN" altLang="en-US" dirty="0" smtClean="0"/>
              <a:t>等。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5ECE-8B49-45CD-BE81-EF81920D1969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19458" name="Picture 2" descr="http://t3.gstatic.com/images?q=tbn:ANd9GcSfMvSq_vKE7gEkQIliD_PslrdY8DGWMKRz838yv29TkMbfS9z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29000" y="3200400"/>
            <a:ext cx="4388553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1081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121392" y="1557456"/>
            <a:ext cx="1219200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0" b="1" dirty="0" smtClean="0">
                <a:solidFill>
                  <a:srgbClr val="F26200">
                    <a:alpha val="40000"/>
                  </a:srgbClr>
                </a:solidFill>
                <a:cs typeface="Arial" pitchFamily="34" charset="0"/>
              </a:rPr>
              <a:t>1</a:t>
            </a:r>
            <a:endParaRPr lang="en-US" sz="17000" b="1" dirty="0">
              <a:solidFill>
                <a:srgbClr val="F26200">
                  <a:alpha val="40000"/>
                </a:srgbClr>
              </a:solidFill>
              <a:cs typeface="Arial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5ECE-8B49-45CD-BE81-EF81920D1969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Title 8"/>
          <p:cNvSpPr txBox="1">
            <a:spLocks/>
          </p:cNvSpPr>
          <p:nvPr/>
        </p:nvSpPr>
        <p:spPr>
          <a:xfrm>
            <a:off x="2971800" y="1839954"/>
            <a:ext cx="5867400" cy="19700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b="1" kern="1200" cap="all">
                <a:solidFill>
                  <a:schemeClr val="tx1"/>
                </a:solidFill>
                <a:latin typeface="Apple LiGothic Medium"/>
                <a:ea typeface="Apple LiGothic Medium"/>
                <a:cs typeface="Apple LiGothic Medium"/>
              </a:defRPr>
            </a:lvl1pPr>
          </a:lstStyle>
          <a:p>
            <a:pPr>
              <a:spcBef>
                <a:spcPts val="0"/>
              </a:spcBef>
            </a:pPr>
            <a:r>
              <a:rPr lang="zh-CN" altLang="en-US" sz="6600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大数据计算</a:t>
            </a:r>
            <a:r>
              <a:rPr lang="zh-CN" altLang="en-US" sz="6600" cap="non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的内涵定义</a:t>
            </a:r>
            <a:endParaRPr lang="zh-CN" altLang="en-US" sz="6600" cap="non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新魏" pitchFamily="2" charset="-122"/>
              <a:ea typeface="华文新魏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大数据对其它领域的挑战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0" y="1143000"/>
            <a:ext cx="8229600" cy="4525963"/>
          </a:xfrm>
        </p:spPr>
        <p:txBody>
          <a:bodyPr/>
          <a:lstStyle/>
          <a:p>
            <a:r>
              <a:rPr lang="zh-CN" altLang="en-US" dirty="0" smtClean="0"/>
              <a:t>大数据还对高性能计算的硬件体系架构提出了新的挑战，例如怎样结合多核计算实现综合线程级和节点级的数据并行。此外，</a:t>
            </a:r>
            <a:r>
              <a:rPr lang="zh-CN" altLang="en-US" dirty="0"/>
              <a:t>目前商业化的大数据计算平台采用软硬件一体化架构设计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在大数据的可视化方面需要提供更加有效地人机交互方式，来实现多人协作的大数据协同分析。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5ECE-8B49-45CD-BE81-EF81920D1969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236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弹性数据处理技术</a:t>
            </a:r>
            <a:endParaRPr 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idx="1"/>
          </p:nvPr>
        </p:nvSpPr>
        <p:spPr>
          <a:xfrm>
            <a:off x="172400" y="913401"/>
            <a:ext cx="8971600" cy="4525963"/>
          </a:xfrm>
        </p:spPr>
        <p:txBody>
          <a:bodyPr/>
          <a:lstStyle/>
          <a:p>
            <a:r>
              <a:rPr lang="zh-CN" altLang="en-US" dirty="0" smtClean="0"/>
              <a:t>数据处理能力可以根据不同需求进行弹性伸缩。</a:t>
            </a:r>
            <a:endParaRPr lang="zh-CN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EDBT 2011 Tutorial</a:t>
            </a:r>
            <a:endParaRPr lang="en-US"/>
          </a:p>
        </p:txBody>
      </p:sp>
      <p:pic>
        <p:nvPicPr>
          <p:cNvPr id="10" name="Picture 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200" y="1478281"/>
            <a:ext cx="3733800" cy="2362200"/>
          </a:xfrm>
          <a:prstGeom prst="rect">
            <a:avLst/>
          </a:prstGeom>
        </p:spPr>
      </p:pic>
      <p:pic>
        <p:nvPicPr>
          <p:cNvPr id="11" name="Picture 4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57800" y="4450081"/>
            <a:ext cx="3803650" cy="2209800"/>
          </a:xfrm>
          <a:prstGeom prst="rect">
            <a:avLst/>
          </a:prstGeom>
        </p:spPr>
      </p:pic>
      <p:pic>
        <p:nvPicPr>
          <p:cNvPr id="12" name="Picture 5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600" y="4297681"/>
            <a:ext cx="2895600" cy="2233749"/>
          </a:xfrm>
          <a:prstGeom prst="rect">
            <a:avLst/>
          </a:prstGeom>
        </p:spPr>
      </p:pic>
      <p:pic>
        <p:nvPicPr>
          <p:cNvPr id="13" name="Picture 6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57900" y="1808481"/>
            <a:ext cx="3086100" cy="2108200"/>
          </a:xfrm>
          <a:prstGeom prst="rect">
            <a:avLst/>
          </a:prstGeom>
        </p:spPr>
      </p:pic>
      <p:pic>
        <p:nvPicPr>
          <p:cNvPr id="14" name="Picture 3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83200" y="2071970"/>
            <a:ext cx="3008000" cy="2759111"/>
          </a:xfrm>
          <a:prstGeom prst="rect">
            <a:avLst/>
          </a:prstGeom>
        </p:spPr>
      </p:pic>
      <p:sp>
        <p:nvSpPr>
          <p:cNvPr id="15" name="Footer Placeholder 9"/>
          <p:cNvSpPr txBox="1">
            <a:spLocks/>
          </p:cNvSpPr>
          <p:nvPr/>
        </p:nvSpPr>
        <p:spPr>
          <a:xfrm>
            <a:off x="2716796" y="6431280"/>
            <a:ext cx="550771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EDBT 2011 Tutorial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5859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762000" y="1946209"/>
            <a:ext cx="2057400" cy="2057400"/>
          </a:xfrm>
          <a:prstGeom prst="ellipse">
            <a:avLst/>
          </a:prstGeom>
          <a:gradFill flip="none" rotWithShape="1">
            <a:gsLst>
              <a:gs pos="5000">
                <a:srgbClr val="84D830"/>
              </a:gs>
              <a:gs pos="48000">
                <a:srgbClr val="7BCF27"/>
              </a:gs>
              <a:gs pos="100000">
                <a:srgbClr val="56901C"/>
              </a:gs>
            </a:gsLst>
            <a:path path="circle">
              <a:fillToRect l="50000" t="50000" r="50000" b="50000"/>
            </a:path>
            <a:tileRect/>
          </a:gradFill>
          <a:ln w="50800">
            <a:noFill/>
          </a:ln>
          <a:effectLst>
            <a:outerShdw blurRad="152400" dist="165100" dir="5400000" sx="90000" sy="-19000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             </a:t>
            </a:r>
          </a:p>
        </p:txBody>
      </p:sp>
      <p:sp>
        <p:nvSpPr>
          <p:cNvPr id="6" name="Oval 5"/>
          <p:cNvSpPr/>
          <p:nvPr/>
        </p:nvSpPr>
        <p:spPr>
          <a:xfrm>
            <a:off x="1007328" y="1992354"/>
            <a:ext cx="1583472" cy="1295400"/>
          </a:xfrm>
          <a:prstGeom prst="ellipse">
            <a:avLst/>
          </a:prstGeom>
          <a:gradFill flip="none" rotWithShape="1">
            <a:gsLst>
              <a:gs pos="63000">
                <a:schemeClr val="bg1">
                  <a:alpha val="7000"/>
                </a:schemeClr>
              </a:gs>
              <a:gs pos="72000">
                <a:schemeClr val="bg1">
                  <a:alpha val="15000"/>
                </a:schemeClr>
              </a:gs>
              <a:gs pos="91000">
                <a:schemeClr val="bg1">
                  <a:alpha val="28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       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57868" y="1592766"/>
            <a:ext cx="1219200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0" b="1" dirty="0">
                <a:solidFill>
                  <a:srgbClr val="65B131">
                    <a:alpha val="64000"/>
                  </a:srgbClr>
                </a:solidFill>
                <a:cs typeface="Arial" pitchFamily="34" charset="0"/>
              </a:rPr>
              <a:t>4</a:t>
            </a:r>
            <a:endParaRPr lang="en-US" sz="17000" b="1" dirty="0">
              <a:solidFill>
                <a:srgbClr val="65B131">
                  <a:alpha val="64000"/>
                </a:srgbClr>
              </a:solidFill>
              <a:cs typeface="Arial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5ECE-8B49-45CD-BE81-EF81920D1969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9" name="Title 8"/>
          <p:cNvSpPr txBox="1">
            <a:spLocks/>
          </p:cNvSpPr>
          <p:nvPr/>
        </p:nvSpPr>
        <p:spPr>
          <a:xfrm>
            <a:off x="2895600" y="1905000"/>
            <a:ext cx="5867400" cy="19700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b="1" kern="1200" cap="all">
                <a:solidFill>
                  <a:schemeClr val="tx1"/>
                </a:solidFill>
                <a:latin typeface="Apple LiGothic Medium"/>
                <a:ea typeface="Apple LiGothic Medium"/>
                <a:cs typeface="Apple LiGothic Medium"/>
              </a:defRPr>
            </a:lvl1pPr>
          </a:lstStyle>
          <a:p>
            <a:pPr>
              <a:spcBef>
                <a:spcPts val="0"/>
              </a:spcBef>
            </a:pPr>
            <a:r>
              <a:rPr lang="zh-CN" altLang="en-US" sz="6600" cap="non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大数据计算的典型应用</a:t>
            </a:r>
            <a:endParaRPr lang="en-US" sz="6600" cap="non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新魏" pitchFamily="2" charset="-122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5717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Problem Space</a:t>
            </a:r>
          </a:p>
        </p:txBody>
      </p:sp>
      <p:sp>
        <p:nvSpPr>
          <p:cNvPr id="38" name="Date Placeholder 3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9920E3DB-F16F-446E-AE96-E9849115D1B9}" type="datetime1">
              <a:rPr lang="en-US" altLang="zh-CN">
                <a:solidFill>
                  <a:srgbClr val="FFFFFF"/>
                </a:solidFill>
                <a:latin typeface="Georgia" pitchFamily="18" charset="0"/>
              </a:rPr>
              <a:pPr eaLnBrk="1" hangingPunct="1"/>
              <a:t>3/11/2012</a:t>
            </a:fld>
            <a:endParaRPr lang="en-US" altLang="zh-CN">
              <a:solidFill>
                <a:srgbClr val="FFFFFF"/>
              </a:solidFill>
              <a:latin typeface="Georgia" pitchFamily="18" charset="0"/>
            </a:endParaRPr>
          </a:p>
        </p:txBody>
      </p:sp>
      <p:sp>
        <p:nvSpPr>
          <p:cNvPr id="39" name="Footer Placeholder 38"/>
          <p:cNvSpPr>
            <a:spLocks noGrp="1"/>
          </p:cNvSpPr>
          <p:nvPr>
            <p:ph type="ftr" sz="quarter" idx="11"/>
          </p:nvPr>
        </p:nvSpPr>
        <p:spPr/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mtClean="0">
                <a:solidFill>
                  <a:srgbClr val="FFFFFF"/>
                </a:solidFill>
                <a:latin typeface="Georgia" pitchFamily="18" charset="0"/>
              </a:rPr>
              <a:t>Bina Ramamurthy 2011</a:t>
            </a:r>
            <a:endParaRPr lang="en-US" altLang="zh-CN" smtClean="0">
              <a:solidFill>
                <a:srgbClr val="FFFFFF"/>
              </a:solidFill>
              <a:latin typeface="Georgia" pitchFamily="18" charset="0"/>
              <a:ea typeface="宋体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0C83AA97-EC38-4FAE-8840-8AC328F7170B}" type="slidenum">
              <a:rPr lang="en-US" altLang="zh-CN">
                <a:solidFill>
                  <a:srgbClr val="7B9899"/>
                </a:solidFill>
                <a:latin typeface="Georgia" pitchFamily="18" charset="0"/>
              </a:rPr>
              <a:pPr eaLnBrk="1" hangingPunct="1"/>
              <a:t>33</a:t>
            </a:fld>
            <a:endParaRPr lang="en-US" altLang="zh-CN">
              <a:solidFill>
                <a:srgbClr val="7B9899"/>
              </a:solidFill>
              <a:latin typeface="Georgia" pitchFamily="18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1981200" y="5486400"/>
            <a:ext cx="5791200" cy="762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16200000" flipV="1">
            <a:off x="0" y="3581400"/>
            <a:ext cx="3886200" cy="762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38" name="TextBox 10"/>
          <p:cNvSpPr txBox="1">
            <a:spLocks noChangeArrowheads="1"/>
          </p:cNvSpPr>
          <p:nvPr/>
        </p:nvSpPr>
        <p:spPr bwMode="auto">
          <a:xfrm>
            <a:off x="3505200" y="6019800"/>
            <a:ext cx="12747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zh-CN">
                <a:ea typeface="宋体" pitchFamily="2" charset="-122"/>
              </a:rPr>
              <a:t>Data scale</a:t>
            </a:r>
          </a:p>
        </p:txBody>
      </p:sp>
      <p:sp>
        <p:nvSpPr>
          <p:cNvPr id="18439" name="TextBox 11"/>
          <p:cNvSpPr txBox="1">
            <a:spLocks noChangeArrowheads="1"/>
          </p:cNvSpPr>
          <p:nvPr/>
        </p:nvSpPr>
        <p:spPr bwMode="auto">
          <a:xfrm rot="-5400000">
            <a:off x="-296069" y="3420269"/>
            <a:ext cx="17240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zh-CN">
                <a:ea typeface="宋体" pitchFamily="2" charset="-122"/>
              </a:rPr>
              <a:t>Compute scale</a:t>
            </a:r>
          </a:p>
        </p:txBody>
      </p:sp>
      <p:sp>
        <p:nvSpPr>
          <p:cNvPr id="18440" name="TextBox 12"/>
          <p:cNvSpPr txBox="1">
            <a:spLocks noChangeArrowheads="1"/>
          </p:cNvSpPr>
          <p:nvPr/>
        </p:nvSpPr>
        <p:spPr bwMode="auto">
          <a:xfrm>
            <a:off x="2286000" y="4953000"/>
            <a:ext cx="8905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zh-CN">
                <a:solidFill>
                  <a:srgbClr val="FF0000"/>
                </a:solidFill>
                <a:ea typeface="宋体" pitchFamily="2" charset="-122"/>
              </a:rPr>
              <a:t>Payroll</a:t>
            </a:r>
          </a:p>
        </p:txBody>
      </p:sp>
      <p:cxnSp>
        <p:nvCxnSpPr>
          <p:cNvPr id="15" name="Straight Connector 14"/>
          <p:cNvCxnSpPr/>
          <p:nvPr/>
        </p:nvCxnSpPr>
        <p:spPr>
          <a:xfrm rot="5400000">
            <a:off x="2895601" y="5562600"/>
            <a:ext cx="152400" cy="3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42" name="TextBox 15"/>
          <p:cNvSpPr txBox="1">
            <a:spLocks noChangeArrowheads="1"/>
          </p:cNvSpPr>
          <p:nvPr/>
        </p:nvSpPr>
        <p:spPr bwMode="auto">
          <a:xfrm>
            <a:off x="2819400" y="5638800"/>
            <a:ext cx="5699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zh-CN">
                <a:ea typeface="宋体" pitchFamily="2" charset="-122"/>
              </a:rPr>
              <a:t>Kilo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1828800" y="4876800"/>
            <a:ext cx="228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828800" y="4114800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1828800" y="3352800"/>
            <a:ext cx="228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828800" y="2743200"/>
            <a:ext cx="228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1828800" y="2133600"/>
            <a:ext cx="228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5400000">
            <a:off x="3924301" y="5524500"/>
            <a:ext cx="228600" cy="3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rot="5400000">
            <a:off x="4991101" y="5524500"/>
            <a:ext cx="228600" cy="3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50" name="TextBox 32"/>
          <p:cNvSpPr txBox="1">
            <a:spLocks noChangeArrowheads="1"/>
          </p:cNvSpPr>
          <p:nvPr/>
        </p:nvSpPr>
        <p:spPr bwMode="auto">
          <a:xfrm>
            <a:off x="3886200" y="5638800"/>
            <a:ext cx="762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zh-CN">
                <a:ea typeface="宋体" pitchFamily="2" charset="-122"/>
              </a:rPr>
              <a:t>Mega</a:t>
            </a:r>
          </a:p>
        </p:txBody>
      </p:sp>
      <p:sp>
        <p:nvSpPr>
          <p:cNvPr id="18451" name="TextBox 33"/>
          <p:cNvSpPr txBox="1">
            <a:spLocks noChangeArrowheads="1"/>
          </p:cNvSpPr>
          <p:nvPr/>
        </p:nvSpPr>
        <p:spPr bwMode="auto">
          <a:xfrm>
            <a:off x="4953000" y="5638800"/>
            <a:ext cx="6715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zh-CN">
                <a:ea typeface="宋体" pitchFamily="2" charset="-122"/>
              </a:rPr>
              <a:t>Giga</a:t>
            </a:r>
          </a:p>
        </p:txBody>
      </p:sp>
      <p:cxnSp>
        <p:nvCxnSpPr>
          <p:cNvPr id="35" name="Straight Connector 34"/>
          <p:cNvCxnSpPr/>
          <p:nvPr/>
        </p:nvCxnSpPr>
        <p:spPr>
          <a:xfrm rot="5400000">
            <a:off x="5830094" y="5523706"/>
            <a:ext cx="228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53" name="TextBox 35"/>
          <p:cNvSpPr txBox="1">
            <a:spLocks noChangeArrowheads="1"/>
          </p:cNvSpPr>
          <p:nvPr/>
        </p:nvSpPr>
        <p:spPr bwMode="auto">
          <a:xfrm>
            <a:off x="5791200" y="5638800"/>
            <a:ext cx="6334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zh-CN">
                <a:ea typeface="宋体" pitchFamily="2" charset="-122"/>
              </a:rPr>
              <a:t>Tera</a:t>
            </a:r>
          </a:p>
        </p:txBody>
      </p:sp>
      <p:sp>
        <p:nvSpPr>
          <p:cNvPr id="18454" name="TextBox 36"/>
          <p:cNvSpPr txBox="1">
            <a:spLocks noChangeArrowheads="1"/>
          </p:cNvSpPr>
          <p:nvPr/>
        </p:nvSpPr>
        <p:spPr bwMode="auto">
          <a:xfrm>
            <a:off x="914400" y="4724400"/>
            <a:ext cx="9223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zh-CN" sz="1400">
                <a:ea typeface="宋体" pitchFamily="2" charset="-122"/>
              </a:rPr>
              <a:t>MFLOPS</a:t>
            </a:r>
          </a:p>
        </p:txBody>
      </p:sp>
      <p:sp>
        <p:nvSpPr>
          <p:cNvPr id="18455" name="TextBox 37"/>
          <p:cNvSpPr txBox="1">
            <a:spLocks noChangeArrowheads="1"/>
          </p:cNvSpPr>
          <p:nvPr/>
        </p:nvSpPr>
        <p:spPr bwMode="auto">
          <a:xfrm>
            <a:off x="914400" y="3962400"/>
            <a:ext cx="9128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zh-CN" sz="1400">
                <a:ea typeface="宋体" pitchFamily="2" charset="-122"/>
              </a:rPr>
              <a:t>GFLOPS</a:t>
            </a:r>
          </a:p>
        </p:txBody>
      </p:sp>
      <p:sp>
        <p:nvSpPr>
          <p:cNvPr id="18456" name="TextBox 38"/>
          <p:cNvSpPr txBox="1">
            <a:spLocks noChangeArrowheads="1"/>
          </p:cNvSpPr>
          <p:nvPr/>
        </p:nvSpPr>
        <p:spPr bwMode="auto">
          <a:xfrm>
            <a:off x="914400" y="3200400"/>
            <a:ext cx="8826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zh-CN" sz="1400">
                <a:ea typeface="宋体" pitchFamily="2" charset="-122"/>
              </a:rPr>
              <a:t>TFLOPS</a:t>
            </a:r>
          </a:p>
        </p:txBody>
      </p:sp>
      <p:sp>
        <p:nvSpPr>
          <p:cNvPr id="18457" name="TextBox 39"/>
          <p:cNvSpPr txBox="1">
            <a:spLocks noChangeArrowheads="1"/>
          </p:cNvSpPr>
          <p:nvPr/>
        </p:nvSpPr>
        <p:spPr bwMode="auto">
          <a:xfrm>
            <a:off x="914400" y="2514600"/>
            <a:ext cx="8937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zh-CN" sz="1400">
                <a:ea typeface="宋体" pitchFamily="2" charset="-122"/>
              </a:rPr>
              <a:t>PFLOPS</a:t>
            </a:r>
          </a:p>
        </p:txBody>
      </p:sp>
      <p:cxnSp>
        <p:nvCxnSpPr>
          <p:cNvPr id="41" name="Straight Connector 40"/>
          <p:cNvCxnSpPr/>
          <p:nvPr/>
        </p:nvCxnSpPr>
        <p:spPr>
          <a:xfrm rot="5400000">
            <a:off x="6744494" y="5523706"/>
            <a:ext cx="228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59" name="TextBox 41"/>
          <p:cNvSpPr txBox="1">
            <a:spLocks noChangeArrowheads="1"/>
          </p:cNvSpPr>
          <p:nvPr/>
        </p:nvSpPr>
        <p:spPr bwMode="auto">
          <a:xfrm>
            <a:off x="6705600" y="5638800"/>
            <a:ext cx="6588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zh-CN">
                <a:ea typeface="宋体" pitchFamily="2" charset="-122"/>
              </a:rPr>
              <a:t>Peta</a:t>
            </a:r>
          </a:p>
        </p:txBody>
      </p:sp>
      <p:sp>
        <p:nvSpPr>
          <p:cNvPr id="18460" name="TextBox 42"/>
          <p:cNvSpPr txBox="1">
            <a:spLocks noChangeArrowheads="1"/>
          </p:cNvSpPr>
          <p:nvPr/>
        </p:nvSpPr>
        <p:spPr bwMode="auto">
          <a:xfrm>
            <a:off x="3733800" y="3543301"/>
            <a:ext cx="1325563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zh-CN" dirty="0">
                <a:ea typeface="宋体" pitchFamily="2" charset="-122"/>
                <a:hlinkClick r:id=""/>
              </a:rPr>
              <a:t>Digital</a:t>
            </a:r>
          </a:p>
          <a:p>
            <a:pPr eaLnBrk="1" hangingPunct="1"/>
            <a:r>
              <a:rPr lang="en-US" altLang="zh-CN" dirty="0">
                <a:ea typeface="宋体" pitchFamily="2" charset="-122"/>
                <a:hlinkClick r:id=""/>
              </a:rPr>
              <a:t>Signal </a:t>
            </a:r>
          </a:p>
          <a:p>
            <a:pPr eaLnBrk="1" hangingPunct="1"/>
            <a:r>
              <a:rPr lang="en-US" altLang="zh-CN" dirty="0">
                <a:ea typeface="宋体" pitchFamily="2" charset="-122"/>
                <a:hlinkClick r:id=""/>
              </a:rPr>
              <a:t>Processing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18461" name="TextBox 43"/>
          <p:cNvSpPr txBox="1">
            <a:spLocks noChangeArrowheads="1"/>
          </p:cNvSpPr>
          <p:nvPr/>
        </p:nvSpPr>
        <p:spPr bwMode="auto">
          <a:xfrm>
            <a:off x="5691187" y="4467226"/>
            <a:ext cx="9620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zh-CN" dirty="0">
                <a:ea typeface="宋体" pitchFamily="2" charset="-122"/>
              </a:rPr>
              <a:t>Weblog</a:t>
            </a:r>
          </a:p>
          <a:p>
            <a:pPr eaLnBrk="1" hangingPunct="1"/>
            <a:r>
              <a:rPr lang="en-US" altLang="zh-CN" dirty="0">
                <a:ea typeface="宋体" pitchFamily="2" charset="-122"/>
              </a:rPr>
              <a:t>Mining</a:t>
            </a:r>
          </a:p>
        </p:txBody>
      </p:sp>
      <p:sp>
        <p:nvSpPr>
          <p:cNvPr id="18462" name="TextBox 44"/>
          <p:cNvSpPr txBox="1">
            <a:spLocks noChangeArrowheads="1"/>
          </p:cNvSpPr>
          <p:nvPr/>
        </p:nvSpPr>
        <p:spPr bwMode="auto">
          <a:xfrm>
            <a:off x="6288623" y="3543301"/>
            <a:ext cx="11207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zh-CN" dirty="0">
                <a:ea typeface="宋体" pitchFamily="2" charset="-122"/>
              </a:rPr>
              <a:t>Business</a:t>
            </a:r>
          </a:p>
          <a:p>
            <a:pPr eaLnBrk="1" hangingPunct="1"/>
            <a:r>
              <a:rPr lang="en-US" altLang="zh-CN" dirty="0">
                <a:ea typeface="宋体" pitchFamily="2" charset="-122"/>
                <a:hlinkClick r:id="rId2"/>
              </a:rPr>
              <a:t>Analytics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18463" name="TextBox 45"/>
          <p:cNvSpPr txBox="1">
            <a:spLocks noChangeArrowheads="1"/>
          </p:cNvSpPr>
          <p:nvPr/>
        </p:nvSpPr>
        <p:spPr bwMode="auto">
          <a:xfrm>
            <a:off x="2438400" y="3048000"/>
            <a:ext cx="10953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zh-CN" dirty="0" err="1">
                <a:ea typeface="宋体" pitchFamily="2" charset="-122"/>
              </a:rPr>
              <a:t>Realtime</a:t>
            </a:r>
            <a:endParaRPr lang="en-US" altLang="zh-CN" dirty="0">
              <a:ea typeface="宋体" pitchFamily="2" charset="-122"/>
            </a:endParaRPr>
          </a:p>
          <a:p>
            <a:pPr eaLnBrk="1" hangingPunct="1"/>
            <a:r>
              <a:rPr lang="en-US" altLang="zh-CN" dirty="0">
                <a:ea typeface="宋体" pitchFamily="2" charset="-122"/>
              </a:rPr>
              <a:t>Systems</a:t>
            </a:r>
          </a:p>
        </p:txBody>
      </p:sp>
      <p:sp>
        <p:nvSpPr>
          <p:cNvPr id="18464" name="TextBox 46"/>
          <p:cNvSpPr txBox="1">
            <a:spLocks noChangeArrowheads="1"/>
          </p:cNvSpPr>
          <p:nvPr/>
        </p:nvSpPr>
        <p:spPr bwMode="auto">
          <a:xfrm>
            <a:off x="3914553" y="2499518"/>
            <a:ext cx="24542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zh-CN" dirty="0">
                <a:ea typeface="宋体" pitchFamily="2" charset="-122"/>
              </a:rPr>
              <a:t>Massively Multiplayer</a:t>
            </a:r>
          </a:p>
          <a:p>
            <a:pPr eaLnBrk="1" hangingPunct="1"/>
            <a:r>
              <a:rPr lang="en-US" altLang="zh-CN" dirty="0">
                <a:ea typeface="宋体" pitchFamily="2" charset="-122"/>
              </a:rPr>
              <a:t>Online game (MMOG)</a:t>
            </a:r>
          </a:p>
        </p:txBody>
      </p:sp>
      <p:sp>
        <p:nvSpPr>
          <p:cNvPr id="18465" name="TextBox 47"/>
          <p:cNvSpPr txBox="1">
            <a:spLocks noChangeArrowheads="1"/>
          </p:cNvSpPr>
          <p:nvPr/>
        </p:nvSpPr>
        <p:spPr bwMode="auto">
          <a:xfrm>
            <a:off x="7315200" y="1066800"/>
            <a:ext cx="14478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zh-CN" sz="1400" dirty="0">
                <a:ea typeface="宋体" pitchFamily="2" charset="-122"/>
              </a:rPr>
              <a:t>Other variables:</a:t>
            </a:r>
          </a:p>
          <a:p>
            <a:pPr eaLnBrk="1" hangingPunct="1"/>
            <a:r>
              <a:rPr lang="en-US" altLang="zh-CN" sz="1400" dirty="0">
                <a:ea typeface="宋体" pitchFamily="2" charset="-122"/>
              </a:rPr>
              <a:t>Communication</a:t>
            </a:r>
          </a:p>
          <a:p>
            <a:pPr eaLnBrk="1" hangingPunct="1"/>
            <a:r>
              <a:rPr lang="en-US" altLang="zh-CN" sz="1400" dirty="0">
                <a:ea typeface="宋体" pitchFamily="2" charset="-122"/>
              </a:rPr>
              <a:t>Bandwidth, ?</a:t>
            </a:r>
          </a:p>
        </p:txBody>
      </p:sp>
      <p:cxnSp>
        <p:nvCxnSpPr>
          <p:cNvPr id="37" name="Straight Connector 36"/>
          <p:cNvCxnSpPr/>
          <p:nvPr/>
        </p:nvCxnSpPr>
        <p:spPr>
          <a:xfrm rot="5400000">
            <a:off x="7506494" y="5523706"/>
            <a:ext cx="228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67" name="TextBox 37"/>
          <p:cNvSpPr txBox="1">
            <a:spLocks noChangeArrowheads="1"/>
          </p:cNvSpPr>
          <p:nvPr/>
        </p:nvSpPr>
        <p:spPr bwMode="auto">
          <a:xfrm>
            <a:off x="7467600" y="5638800"/>
            <a:ext cx="5826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zh-CN">
                <a:ea typeface="宋体" pitchFamily="2" charset="-122"/>
              </a:rPr>
              <a:t>Exa</a:t>
            </a:r>
          </a:p>
        </p:txBody>
      </p:sp>
      <p:sp>
        <p:nvSpPr>
          <p:cNvPr id="40" name="TextBox 46"/>
          <p:cNvSpPr txBox="1">
            <a:spLocks noChangeArrowheads="1"/>
          </p:cNvSpPr>
          <p:nvPr/>
        </p:nvSpPr>
        <p:spPr bwMode="auto">
          <a:xfrm>
            <a:off x="5368793" y="1809973"/>
            <a:ext cx="204414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zh-CN" dirty="0" smtClean="0">
                <a:ea typeface="宋体" pitchFamily="2" charset="-122"/>
              </a:rPr>
              <a:t>Earth Observation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42" name="TextBox 46"/>
          <p:cNvSpPr txBox="1">
            <a:spLocks noChangeArrowheads="1"/>
          </p:cNvSpPr>
          <p:nvPr/>
        </p:nvSpPr>
        <p:spPr bwMode="auto">
          <a:xfrm>
            <a:off x="4683751" y="3186390"/>
            <a:ext cx="168507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zh-CN" dirty="0" smtClean="0">
                <a:ea typeface="宋体" pitchFamily="2" charset="-122"/>
              </a:rPr>
              <a:t>Medical Image</a:t>
            </a:r>
            <a:endParaRPr lang="en-US" altLang="zh-CN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419103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地球观测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0" y="1129009"/>
            <a:ext cx="4114800" cy="4525963"/>
          </a:xfrm>
        </p:spPr>
        <p:txBody>
          <a:bodyPr/>
          <a:lstStyle/>
          <a:p>
            <a:r>
              <a:rPr lang="zh-CN" altLang="en-US" dirty="0" smtClean="0"/>
              <a:t>数据规模接近</a:t>
            </a:r>
            <a:r>
              <a:rPr lang="en-US" altLang="zh-CN" dirty="0" smtClean="0">
                <a:solidFill>
                  <a:srgbClr val="FF0000"/>
                </a:solidFill>
              </a:rPr>
              <a:t>E</a:t>
            </a:r>
            <a:r>
              <a:rPr lang="zh-CN" altLang="en-US" dirty="0" smtClean="0">
                <a:solidFill>
                  <a:srgbClr val="FF0000"/>
                </a:solidFill>
              </a:rPr>
              <a:t>级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计算处理能力要求在</a:t>
            </a:r>
            <a:r>
              <a:rPr lang="en-US" altLang="zh-CN" dirty="0" smtClean="0">
                <a:solidFill>
                  <a:srgbClr val="FF0000"/>
                </a:solidFill>
              </a:rPr>
              <a:t>P</a:t>
            </a:r>
            <a:r>
              <a:rPr lang="zh-CN" altLang="en-US" dirty="0" smtClean="0">
                <a:solidFill>
                  <a:srgbClr val="FF0000"/>
                </a:solidFill>
              </a:rPr>
              <a:t>级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大内存需求在</a:t>
            </a:r>
            <a:r>
              <a:rPr lang="en-US" altLang="zh-CN" dirty="0" smtClean="0">
                <a:solidFill>
                  <a:srgbClr val="FF0000"/>
                </a:solidFill>
              </a:rPr>
              <a:t>T</a:t>
            </a:r>
            <a:r>
              <a:rPr lang="zh-CN" altLang="en-US" dirty="0" smtClean="0">
                <a:solidFill>
                  <a:srgbClr val="FF0000"/>
                </a:solidFill>
              </a:rPr>
              <a:t>级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传输带宽需求在</a:t>
            </a:r>
            <a:r>
              <a:rPr lang="en-US" altLang="zh-CN" dirty="0" smtClean="0">
                <a:solidFill>
                  <a:srgbClr val="FF0000"/>
                </a:solidFill>
              </a:rPr>
              <a:t>G</a:t>
            </a:r>
            <a:r>
              <a:rPr lang="zh-CN" altLang="en-US" dirty="0" smtClean="0">
                <a:solidFill>
                  <a:srgbClr val="FF0000"/>
                </a:solidFill>
              </a:rPr>
              <a:t>级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5ECE-8B49-45CD-BE81-EF81920D1969}" type="slidenum">
              <a:rPr lang="en-US" smtClean="0"/>
              <a:pPr/>
              <a:t>34</a:t>
            </a:fld>
            <a:endParaRPr lang="en-US" dirty="0"/>
          </a:p>
        </p:txBody>
      </p:sp>
      <p:pic>
        <p:nvPicPr>
          <p:cNvPr id="20482" name="Picture 2" descr="http://t1.gstatic.com/images?q=tbn:ANd9GcQWIuT_YYKDxsxziZ8ruim2cQdBk1VIkPSV7J9FquS-V6Uig0VfC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823526" y="938212"/>
            <a:ext cx="2362200" cy="193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84" name="Picture 4" descr="http://t2.gstatic.com/images?q=tbn:ANd9GcTiYGPf0z-9HFjSqqtiyq8yCyt8yUi_6x5yaqYsoPkWCjmdEfQ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397366" y="1752600"/>
            <a:ext cx="2286000" cy="2000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86" name="Picture 6" descr="http://t3.gstatic.com/images?q=tbn:ANd9GcTujwPAN9_Kb6e5w1oZ5FSnSuqCoN5eG8UesHaBKBZrZfltLLThTw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91961" y="3048223"/>
            <a:ext cx="2190750" cy="2085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88" name="Picture 8" descr="http://t2.gstatic.com/images?q=tbn:ANd9GcRHXxinOFiufUtFnKeJV-VKExRYR22YIrj-wM3I-LF1vB1SVsGY"/>
          <p:cNvPicPr>
            <a:picLocks noChangeAspect="1" noChangeArrowheads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063991" y="4335871"/>
            <a:ext cx="2619375" cy="1596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6412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医学图像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0" y="1129009"/>
            <a:ext cx="4114800" cy="4525963"/>
          </a:xfrm>
        </p:spPr>
        <p:txBody>
          <a:bodyPr/>
          <a:lstStyle/>
          <a:p>
            <a:r>
              <a:rPr lang="zh-CN" altLang="en-US" dirty="0" smtClean="0"/>
              <a:t>数据规模</a:t>
            </a:r>
            <a:r>
              <a:rPr lang="en-US" altLang="zh-CN" dirty="0" smtClean="0"/>
              <a:t>P</a:t>
            </a:r>
            <a:r>
              <a:rPr lang="zh-CN" altLang="en-US" dirty="0" smtClean="0">
                <a:solidFill>
                  <a:srgbClr val="FF0000"/>
                </a:solidFill>
              </a:rPr>
              <a:t>级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计算处理能力要求在</a:t>
            </a:r>
            <a:r>
              <a:rPr lang="en-US" altLang="zh-CN" dirty="0">
                <a:solidFill>
                  <a:srgbClr val="FF0000"/>
                </a:solidFill>
              </a:rPr>
              <a:t>T</a:t>
            </a:r>
            <a:r>
              <a:rPr lang="zh-CN" altLang="en-US" dirty="0" smtClean="0">
                <a:solidFill>
                  <a:srgbClr val="FF0000"/>
                </a:solidFill>
              </a:rPr>
              <a:t>级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大内存需求在</a:t>
            </a:r>
            <a:r>
              <a:rPr lang="en-US" altLang="zh-CN" dirty="0">
                <a:solidFill>
                  <a:srgbClr val="FF0000"/>
                </a:solidFill>
              </a:rPr>
              <a:t>G</a:t>
            </a:r>
            <a:r>
              <a:rPr lang="zh-CN" altLang="en-US" dirty="0" smtClean="0">
                <a:solidFill>
                  <a:srgbClr val="FF0000"/>
                </a:solidFill>
              </a:rPr>
              <a:t>级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传输带宽需求在</a:t>
            </a:r>
            <a:r>
              <a:rPr lang="en-US" altLang="zh-CN" dirty="0">
                <a:solidFill>
                  <a:srgbClr val="FF0000"/>
                </a:solidFill>
              </a:rPr>
              <a:t>M</a:t>
            </a:r>
            <a:r>
              <a:rPr lang="zh-CN" altLang="en-US" dirty="0" smtClean="0">
                <a:solidFill>
                  <a:srgbClr val="FF0000"/>
                </a:solidFill>
              </a:rPr>
              <a:t>级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5ECE-8B49-45CD-BE81-EF81920D1969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5" name="AutoShape 2" descr="http://t3.baidu.com/it/u=423711432,3439687148&amp;fm=5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358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876800" y="1293075"/>
            <a:ext cx="1828800" cy="194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AutoShape 5" descr="http://t2.baidu.com/it/u=2958295432,1819737421&amp;fm=51&amp;gp=0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3584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77000" y="2053612"/>
            <a:ext cx="1766888" cy="2365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AutoShape 8" descr="http://t3.baidu.com/it/u=3537262337,2616159250&amp;fm=52&amp;gp=0.jp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35849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876800" y="3581400"/>
            <a:ext cx="2641600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73358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3D</a:t>
            </a:r>
            <a:r>
              <a:rPr lang="zh-CN" altLang="en-US" dirty="0" smtClean="0"/>
              <a:t>游戏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0" y="1129009"/>
            <a:ext cx="4114800" cy="4525963"/>
          </a:xfrm>
        </p:spPr>
        <p:txBody>
          <a:bodyPr/>
          <a:lstStyle/>
          <a:p>
            <a:r>
              <a:rPr lang="zh-CN" altLang="en-US" dirty="0" smtClean="0"/>
              <a:t>数据规模接近</a:t>
            </a:r>
            <a:r>
              <a:rPr lang="en-US" altLang="zh-CN" dirty="0" smtClean="0"/>
              <a:t>P</a:t>
            </a:r>
            <a:r>
              <a:rPr lang="zh-CN" altLang="en-US" dirty="0" smtClean="0">
                <a:solidFill>
                  <a:srgbClr val="FF0000"/>
                </a:solidFill>
              </a:rPr>
              <a:t>级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计算处理能力要求在</a:t>
            </a:r>
            <a:r>
              <a:rPr lang="en-US" altLang="zh-CN" dirty="0">
                <a:solidFill>
                  <a:srgbClr val="FF0000"/>
                </a:solidFill>
              </a:rPr>
              <a:t>T</a:t>
            </a:r>
            <a:r>
              <a:rPr lang="zh-CN" altLang="en-US" dirty="0" smtClean="0">
                <a:solidFill>
                  <a:srgbClr val="FF0000"/>
                </a:solidFill>
              </a:rPr>
              <a:t>级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大内存需求在</a:t>
            </a:r>
            <a:r>
              <a:rPr lang="en-US" altLang="zh-CN" dirty="0" smtClean="0">
                <a:solidFill>
                  <a:srgbClr val="FF0000"/>
                </a:solidFill>
              </a:rPr>
              <a:t>T</a:t>
            </a:r>
            <a:r>
              <a:rPr lang="zh-CN" altLang="en-US" dirty="0" smtClean="0">
                <a:solidFill>
                  <a:srgbClr val="FF0000"/>
                </a:solidFill>
              </a:rPr>
              <a:t>级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传输带宽需求在</a:t>
            </a:r>
            <a:r>
              <a:rPr lang="en-US" altLang="zh-CN" dirty="0" smtClean="0">
                <a:solidFill>
                  <a:srgbClr val="FF0000"/>
                </a:solidFill>
              </a:rPr>
              <a:t>G</a:t>
            </a:r>
            <a:r>
              <a:rPr lang="zh-CN" altLang="en-US" dirty="0" smtClean="0">
                <a:solidFill>
                  <a:srgbClr val="FF0000"/>
                </a:solidFill>
              </a:rPr>
              <a:t>级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5ECE-8B49-45CD-BE81-EF81920D1969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5" name="AutoShape 2" descr="http://t3.baidu.com/it/u=423711432,3439687148&amp;fm=5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5" descr="http://t2.baidu.com/it/u=2958295432,1819737421&amp;fm=51&amp;gp=0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AutoShape 8" descr="http://t3.baidu.com/it/u=3537262337,2616159250&amp;fm=52&amp;gp=0.jp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2" descr="http://t3.baidu.com/it/u=3391747619,4292119642&amp;fm=52&amp;gp=0.jp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12629" y="1143000"/>
            <a:ext cx="2586381" cy="1610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AutoShape 5" descr="http://t3.baidu.com/it/u=46492406,3734182620&amp;fm=52&amp;gp=0.jpg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3687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19800" y="2307043"/>
            <a:ext cx="2569664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87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06933" y="3657600"/>
            <a:ext cx="2249804" cy="18660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90399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Web Log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0" y="1129009"/>
            <a:ext cx="4114800" cy="4525963"/>
          </a:xfrm>
        </p:spPr>
        <p:txBody>
          <a:bodyPr/>
          <a:lstStyle/>
          <a:p>
            <a:r>
              <a:rPr lang="zh-CN" altLang="en-US" dirty="0" smtClean="0"/>
              <a:t>数据规模</a:t>
            </a:r>
            <a:r>
              <a:rPr lang="en-US" altLang="zh-CN" dirty="0" smtClean="0"/>
              <a:t>P</a:t>
            </a:r>
            <a:r>
              <a:rPr lang="zh-CN" altLang="en-US" dirty="0" smtClean="0">
                <a:solidFill>
                  <a:srgbClr val="FF0000"/>
                </a:solidFill>
              </a:rPr>
              <a:t>级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计算处理能力要求在</a:t>
            </a:r>
            <a:r>
              <a:rPr lang="en-US" altLang="zh-CN" dirty="0">
                <a:solidFill>
                  <a:srgbClr val="FF0000"/>
                </a:solidFill>
              </a:rPr>
              <a:t>T</a:t>
            </a:r>
            <a:r>
              <a:rPr lang="zh-CN" altLang="en-US" dirty="0" smtClean="0">
                <a:solidFill>
                  <a:srgbClr val="FF0000"/>
                </a:solidFill>
              </a:rPr>
              <a:t>级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大内存需求在</a:t>
            </a:r>
            <a:r>
              <a:rPr lang="en-US" altLang="zh-CN" dirty="0">
                <a:solidFill>
                  <a:srgbClr val="FF0000"/>
                </a:solidFill>
              </a:rPr>
              <a:t>G</a:t>
            </a:r>
            <a:r>
              <a:rPr lang="zh-CN" altLang="en-US" dirty="0" smtClean="0">
                <a:solidFill>
                  <a:srgbClr val="FF0000"/>
                </a:solidFill>
              </a:rPr>
              <a:t>级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传输带宽需求在</a:t>
            </a:r>
            <a:r>
              <a:rPr lang="en-US" altLang="zh-CN" dirty="0" smtClean="0">
                <a:solidFill>
                  <a:srgbClr val="FF0000"/>
                </a:solidFill>
              </a:rPr>
              <a:t>M</a:t>
            </a:r>
            <a:r>
              <a:rPr lang="zh-CN" altLang="en-US" dirty="0" smtClean="0">
                <a:solidFill>
                  <a:srgbClr val="FF0000"/>
                </a:solidFill>
              </a:rPr>
              <a:t>级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5ECE-8B49-45CD-BE81-EF81920D1969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5" name="AutoShape 2" descr="http://t3.baidu.com/it/u=423711432,3439687148&amp;fm=5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5" descr="http://t2.baidu.com/it/u=2958295432,1819737421&amp;fm=51&amp;gp=0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AutoShape 8" descr="http://t3.baidu.com/it/u=3537262337,2616159250&amp;fm=52&amp;gp=0.jp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2" descr="http://t3.baidu.com/it/u=3391747619,4292119642&amp;fm=52&amp;gp=0.jp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AutoShape 5" descr="http://t3.baidu.com/it/u=46492406,3734182620&amp;fm=52&amp;gp=0.jpg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2840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智能交通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0" y="1129009"/>
            <a:ext cx="4114800" cy="4525963"/>
          </a:xfrm>
        </p:spPr>
        <p:txBody>
          <a:bodyPr/>
          <a:lstStyle/>
          <a:p>
            <a:r>
              <a:rPr lang="zh-CN" altLang="en-US" dirty="0" smtClean="0"/>
              <a:t>数据规模</a:t>
            </a:r>
            <a:r>
              <a:rPr lang="en-US" altLang="zh-CN" dirty="0" smtClean="0"/>
              <a:t>P</a:t>
            </a:r>
            <a:r>
              <a:rPr lang="zh-CN" altLang="en-US" dirty="0" smtClean="0">
                <a:solidFill>
                  <a:srgbClr val="FF0000"/>
                </a:solidFill>
              </a:rPr>
              <a:t>级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计算处理能力要求在</a:t>
            </a:r>
            <a:r>
              <a:rPr lang="en-US" altLang="zh-CN" dirty="0">
                <a:solidFill>
                  <a:srgbClr val="FF0000"/>
                </a:solidFill>
              </a:rPr>
              <a:t>T</a:t>
            </a:r>
            <a:r>
              <a:rPr lang="zh-CN" altLang="en-US" dirty="0" smtClean="0">
                <a:solidFill>
                  <a:srgbClr val="FF0000"/>
                </a:solidFill>
              </a:rPr>
              <a:t>级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大内存需求在</a:t>
            </a:r>
            <a:r>
              <a:rPr lang="en-US" altLang="zh-CN" dirty="0" smtClean="0">
                <a:solidFill>
                  <a:srgbClr val="FF0000"/>
                </a:solidFill>
              </a:rPr>
              <a:t>T</a:t>
            </a:r>
            <a:r>
              <a:rPr lang="zh-CN" altLang="en-US" dirty="0" smtClean="0">
                <a:solidFill>
                  <a:srgbClr val="FF0000"/>
                </a:solidFill>
              </a:rPr>
              <a:t>级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传输带宽需求在</a:t>
            </a:r>
            <a:r>
              <a:rPr lang="en-US" altLang="zh-CN" dirty="0" smtClean="0">
                <a:solidFill>
                  <a:srgbClr val="FF0000"/>
                </a:solidFill>
              </a:rPr>
              <a:t>G</a:t>
            </a:r>
            <a:r>
              <a:rPr lang="zh-CN" altLang="en-US" dirty="0" smtClean="0">
                <a:solidFill>
                  <a:srgbClr val="FF0000"/>
                </a:solidFill>
              </a:rPr>
              <a:t>级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5ECE-8B49-45CD-BE81-EF81920D1969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5" name="AutoShape 2" descr="http://t3.baidu.com/it/u=423711432,3439687148&amp;fm=5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5" descr="http://t2.baidu.com/it/u=2958295432,1819737421&amp;fm=51&amp;gp=0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AutoShape 8" descr="http://t3.baidu.com/it/u=3537262337,2616159250&amp;fm=52&amp;gp=0.jp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2" descr="http://t3.baidu.com/it/u=3391747619,4292119642&amp;fm=52&amp;gp=0.jp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AutoShape 5" descr="http://t3.baidu.com/it/u=46492406,3734182620&amp;fm=52&amp;gp=0.jpg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2" descr="http://t1.baidu.com/it/u=3606347494,2092927350&amp;fm=51&amp;gp=0.jpg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378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800599" y="1295400"/>
            <a:ext cx="2142767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89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72200" y="2209800"/>
            <a:ext cx="2357618" cy="23576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89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952999" y="3657600"/>
            <a:ext cx="2398009" cy="1951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23910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商业智能分析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0" y="1129009"/>
            <a:ext cx="4114800" cy="4525963"/>
          </a:xfrm>
        </p:spPr>
        <p:txBody>
          <a:bodyPr/>
          <a:lstStyle/>
          <a:p>
            <a:r>
              <a:rPr lang="zh-CN" altLang="en-US" dirty="0" smtClean="0"/>
              <a:t>数据规模</a:t>
            </a:r>
            <a:r>
              <a:rPr lang="en-US" altLang="zh-CN" dirty="0" smtClean="0"/>
              <a:t>P</a:t>
            </a:r>
            <a:r>
              <a:rPr lang="zh-CN" altLang="en-US" dirty="0" smtClean="0">
                <a:solidFill>
                  <a:srgbClr val="FF0000"/>
                </a:solidFill>
              </a:rPr>
              <a:t>级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计算处理能力要求在</a:t>
            </a:r>
            <a:r>
              <a:rPr lang="en-US" altLang="zh-CN" dirty="0">
                <a:solidFill>
                  <a:srgbClr val="FF0000"/>
                </a:solidFill>
              </a:rPr>
              <a:t>T</a:t>
            </a:r>
            <a:r>
              <a:rPr lang="zh-CN" altLang="en-US" dirty="0" smtClean="0">
                <a:solidFill>
                  <a:srgbClr val="FF0000"/>
                </a:solidFill>
              </a:rPr>
              <a:t>级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大内存需求在</a:t>
            </a:r>
            <a:r>
              <a:rPr lang="en-US" altLang="zh-CN" dirty="0" smtClean="0">
                <a:solidFill>
                  <a:srgbClr val="FF0000"/>
                </a:solidFill>
              </a:rPr>
              <a:t>T</a:t>
            </a:r>
            <a:r>
              <a:rPr lang="zh-CN" altLang="en-US" dirty="0" smtClean="0">
                <a:solidFill>
                  <a:srgbClr val="FF0000"/>
                </a:solidFill>
              </a:rPr>
              <a:t>级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传输带宽需求在</a:t>
            </a:r>
            <a:r>
              <a:rPr lang="en-US" altLang="zh-CN" dirty="0" smtClean="0">
                <a:solidFill>
                  <a:srgbClr val="FF0000"/>
                </a:solidFill>
              </a:rPr>
              <a:t>M</a:t>
            </a:r>
            <a:r>
              <a:rPr lang="zh-CN" altLang="en-US" dirty="0" smtClean="0">
                <a:solidFill>
                  <a:srgbClr val="FF0000"/>
                </a:solidFill>
              </a:rPr>
              <a:t>级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5ECE-8B49-45CD-BE81-EF81920D1969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5" name="AutoShape 2" descr="http://t3.baidu.com/it/u=423711432,3439687148&amp;fm=5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5" descr="http://t2.baidu.com/it/u=2958295432,1819737421&amp;fm=51&amp;gp=0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AutoShape 8" descr="http://t3.baidu.com/it/u=3537262337,2616159250&amp;fm=52&amp;gp=0.jp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2" descr="http://t3.baidu.com/it/u=3391747619,4292119642&amp;fm=52&amp;gp=0.jp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AutoShape 5" descr="http://t3.baidu.com/it/u=46492406,3734182620&amp;fm=52&amp;gp=0.jpg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2" descr="http://t1.baidu.com/it/u=3606347494,2092927350&amp;fm=51&amp;gp=0.jpg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AutoShape 2" descr="http://t3.baidu.com/it/u=74833340,1706186103&amp;fm=52&amp;gp=0.jpg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399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21886" y="1219199"/>
            <a:ext cx="2351617" cy="160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94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558516" y="2020886"/>
            <a:ext cx="2066925" cy="2066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94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948235" y="3352800"/>
            <a:ext cx="2425267" cy="181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86747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28600" y="0"/>
            <a:ext cx="7068015" cy="838200"/>
          </a:xfrm>
        </p:spPr>
        <p:txBody>
          <a:bodyPr>
            <a:normAutofit/>
          </a:bodyPr>
          <a:lstStyle/>
          <a:p>
            <a:r>
              <a:rPr lang="zh-CN" altLang="en-US" sz="3600" dirty="0" smtClean="0">
                <a:latin typeface="黑体" pitchFamily="49" charset="-122"/>
                <a:ea typeface="黑体" pitchFamily="49" charset="-122"/>
              </a:rPr>
              <a:t>大</a:t>
            </a:r>
            <a:r>
              <a:rPr lang="zh-CN" altLang="en-US" sz="3600" dirty="0" smtClean="0">
                <a:latin typeface="黑体" pitchFamily="49" charset="-122"/>
                <a:ea typeface="黑体" pitchFamily="49" charset="-122"/>
              </a:rPr>
              <a:t>数据</a:t>
            </a:r>
            <a:r>
              <a:rPr lang="zh-CN" altLang="en-US" sz="3600" dirty="0" smtClean="0">
                <a:latin typeface="黑体" pitchFamily="49" charset="-122"/>
                <a:ea typeface="黑体" pitchFamily="49" charset="-122"/>
              </a:rPr>
              <a:t>计算的定义</a:t>
            </a:r>
            <a:endParaRPr lang="zh-CN" altLang="en-US" sz="3600" dirty="0"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7" name="Picture 4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9472" y="1066800"/>
            <a:ext cx="3581400" cy="24302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内容占位符 8"/>
          <p:cNvSpPr>
            <a:spLocks noGrp="1"/>
          </p:cNvSpPr>
          <p:nvPr>
            <p:ph sz="half" idx="2"/>
          </p:nvPr>
        </p:nvSpPr>
        <p:spPr>
          <a:xfrm>
            <a:off x="4572000" y="1066800"/>
            <a:ext cx="4491038" cy="3124200"/>
          </a:xfrm>
        </p:spPr>
        <p:txBody>
          <a:bodyPr>
            <a:noAutofit/>
          </a:bodyPr>
          <a:lstStyle/>
          <a:p>
            <a:pPr algn="just"/>
            <a:r>
              <a:rPr lang="zh-CN" altLang="en-US" sz="2200" dirty="0" smtClean="0">
                <a:latin typeface="黑体" pitchFamily="49" charset="-122"/>
                <a:ea typeface="黑体" pitchFamily="49" charset="-122"/>
              </a:rPr>
              <a:t>大数据计算是指规模</a:t>
            </a:r>
            <a:r>
              <a:rPr lang="zh-CN" altLang="en-US" sz="2200" dirty="0" smtClean="0">
                <a:latin typeface="黑体" pitchFamily="49" charset="-122"/>
                <a:ea typeface="黑体" pitchFamily="49" charset="-122"/>
              </a:rPr>
              <a:t>在</a:t>
            </a:r>
            <a:r>
              <a:rPr lang="en-US" altLang="zh-CN" sz="22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P</a:t>
            </a:r>
            <a:r>
              <a:rPr lang="zh-CN" altLang="en-US" sz="22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级</a:t>
            </a:r>
            <a:r>
              <a:rPr lang="en-US" altLang="zh-CN" sz="22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(10</a:t>
            </a:r>
            <a:r>
              <a:rPr lang="en-US" altLang="zh-CN" sz="2200" baseline="300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15</a:t>
            </a:r>
            <a:r>
              <a:rPr lang="en-US" altLang="zh-CN" sz="22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)-E</a:t>
            </a:r>
            <a:r>
              <a:rPr lang="zh-CN" altLang="en-US" sz="22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级</a:t>
            </a:r>
            <a:r>
              <a:rPr lang="en-US" altLang="zh-CN" sz="22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(10</a:t>
            </a:r>
            <a:r>
              <a:rPr lang="en-US" altLang="zh-CN" sz="2200" baseline="300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18</a:t>
            </a:r>
            <a:r>
              <a:rPr lang="en-US" altLang="zh-CN" sz="22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)-Z</a:t>
            </a:r>
            <a:r>
              <a:rPr lang="zh-CN" altLang="en-US" sz="22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级</a:t>
            </a:r>
            <a:r>
              <a:rPr lang="zh-CN" altLang="en-US" sz="22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（</a:t>
            </a:r>
            <a:r>
              <a:rPr lang="en-US" altLang="zh-CN" sz="22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10</a:t>
            </a:r>
            <a:r>
              <a:rPr lang="en-US" altLang="zh-CN" sz="2200" baseline="300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21</a:t>
            </a:r>
            <a:r>
              <a:rPr lang="zh-CN" altLang="en-US" sz="22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）</a:t>
            </a:r>
            <a:r>
              <a:rPr lang="zh-CN" altLang="en-US" sz="22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的极</a:t>
            </a:r>
            <a:r>
              <a:rPr lang="zh-CN" altLang="en-US" sz="22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大规模数据处理</a:t>
            </a:r>
            <a:r>
              <a:rPr lang="zh-CN" altLang="en-US" sz="2200" dirty="0" smtClean="0">
                <a:latin typeface="黑体" pitchFamily="49" charset="-122"/>
                <a:ea typeface="黑体" pitchFamily="49" charset="-122"/>
              </a:rPr>
              <a:t>。</a:t>
            </a:r>
            <a:endParaRPr lang="en-US" altLang="zh-CN" sz="2200" dirty="0" smtClean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2200" dirty="0" smtClean="0">
                <a:latin typeface="黑体" pitchFamily="49" charset="-122"/>
                <a:ea typeface="黑体" pitchFamily="49" charset="-122"/>
              </a:rPr>
              <a:t>又指传统</a:t>
            </a:r>
            <a:r>
              <a:rPr lang="zh-CN" altLang="en-US" sz="22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文件系统、关系数据库、并行处理</a:t>
            </a:r>
            <a:r>
              <a:rPr lang="zh-CN" altLang="en-US" sz="2200" dirty="0" smtClean="0">
                <a:latin typeface="黑体" pitchFamily="49" charset="-122"/>
                <a:ea typeface="黑体" pitchFamily="49" charset="-122"/>
              </a:rPr>
              <a:t>等技术无法有效处理的极大规模数据计算。</a:t>
            </a:r>
            <a:endParaRPr lang="en-US" altLang="zh-CN" sz="2200" dirty="0" smtClean="0">
              <a:latin typeface="黑体" pitchFamily="49" charset="-122"/>
              <a:ea typeface="黑体" pitchFamily="49" charset="-122"/>
            </a:endParaRPr>
          </a:p>
          <a:p>
            <a:endParaRPr lang="en-US" altLang="zh-CN" sz="2200" dirty="0" smtClean="0">
              <a:latin typeface="黑体" pitchFamily="49" charset="-122"/>
              <a:ea typeface="黑体" pitchFamily="49" charset="-122"/>
            </a:endParaRPr>
          </a:p>
          <a:p>
            <a:endParaRPr lang="en-US" altLang="zh-CN" sz="2200" dirty="0" smtClean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5ECE-8B49-45CD-BE81-EF81920D1969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3" name="内容占位符 8"/>
          <p:cNvSpPr txBox="1">
            <a:spLocks/>
          </p:cNvSpPr>
          <p:nvPr/>
        </p:nvSpPr>
        <p:spPr>
          <a:xfrm>
            <a:off x="155944" y="3733800"/>
            <a:ext cx="4568456" cy="267652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10000"/>
              </a:lnSpc>
            </a:pP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又有称为</a:t>
            </a:r>
            <a:r>
              <a:rPr lang="en-US" altLang="zh-CN" sz="24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Big Enough Computing</a:t>
            </a:r>
            <a:r>
              <a:rPr lang="zh-CN" altLang="en-US" sz="24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（相对大、足够大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）或</a:t>
            </a:r>
            <a:r>
              <a:rPr lang="en-US" altLang="zh-CN" sz="2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Extreme-Scale </a:t>
            </a:r>
            <a:r>
              <a:rPr lang="en-US" altLang="zh-CN" sz="24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Computing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（极限级计算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）</a:t>
            </a:r>
            <a:endParaRPr lang="en-US" altLang="zh-CN" sz="2400" dirty="0" smtClean="0">
              <a:latin typeface="黑体" pitchFamily="49" charset="-122"/>
              <a:ea typeface="黑体" pitchFamily="49" charset="-122"/>
            </a:endParaRPr>
          </a:p>
          <a:p>
            <a:pPr algn="just">
              <a:lnSpc>
                <a:spcPct val="110000"/>
              </a:lnSpc>
            </a:pP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指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相对于计算设备能力足够大数据量的计算，如</a:t>
            </a:r>
            <a:r>
              <a:rPr lang="zh-CN" altLang="en-US" sz="24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移动设备上的</a:t>
            </a:r>
            <a:r>
              <a:rPr lang="en-US" altLang="zh-CN" sz="24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T</a:t>
            </a:r>
            <a:r>
              <a:rPr lang="zh-CN" altLang="en-US" sz="24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级数据处理等，内存级的</a:t>
            </a:r>
            <a:r>
              <a:rPr lang="en-US" altLang="zh-CN" sz="24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T</a:t>
            </a:r>
            <a:r>
              <a:rPr lang="zh-CN" altLang="en-US" sz="24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级数据处理等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。</a:t>
            </a:r>
          </a:p>
          <a:p>
            <a:pPr>
              <a:lnSpc>
                <a:spcPct val="110000"/>
              </a:lnSpc>
            </a:pPr>
            <a:endParaRPr lang="en-US" altLang="zh-CN" sz="2400" dirty="0" smtClean="0"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10000"/>
              </a:lnSpc>
            </a:pPr>
            <a:endParaRPr lang="en-US" altLang="zh-CN" sz="2400" dirty="0" smtClean="0"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10000"/>
              </a:lnSpc>
            </a:pPr>
            <a:endParaRPr lang="en-US" altLang="zh-CN" sz="2400" dirty="0" smtClean="0"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10" name="Picture 2" descr="http://ts2.cn.mm.bing.net/images/thumbnail.aspx?q=1643992526205&amp;id=e1f105e2b0c0f9429406cef0ac82adbf&amp;url=http%3a%2f%2fctovision.com%2fwp-content%2fuploads%2f2011%2f09%2fbig-dat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34000" y="3430772"/>
            <a:ext cx="3049447" cy="2801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002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13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762000" y="1946209"/>
            <a:ext cx="2057400" cy="2057400"/>
          </a:xfrm>
          <a:prstGeom prst="ellipse">
            <a:avLst/>
          </a:prstGeom>
          <a:gradFill flip="none" rotWithShape="1">
            <a:gsLst>
              <a:gs pos="5000">
                <a:srgbClr val="84D830"/>
              </a:gs>
              <a:gs pos="48000">
                <a:srgbClr val="7BCF27"/>
              </a:gs>
              <a:gs pos="100000">
                <a:srgbClr val="56901C"/>
              </a:gs>
            </a:gsLst>
            <a:path path="circle">
              <a:fillToRect l="50000" t="50000" r="50000" b="50000"/>
            </a:path>
            <a:tileRect/>
          </a:gradFill>
          <a:ln w="50800">
            <a:noFill/>
          </a:ln>
          <a:effectLst>
            <a:outerShdw blurRad="152400" dist="165100" dir="5400000" sx="90000" sy="-19000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             </a:t>
            </a:r>
          </a:p>
        </p:txBody>
      </p:sp>
      <p:sp>
        <p:nvSpPr>
          <p:cNvPr id="6" name="Oval 5"/>
          <p:cNvSpPr/>
          <p:nvPr/>
        </p:nvSpPr>
        <p:spPr>
          <a:xfrm>
            <a:off x="1007328" y="1992354"/>
            <a:ext cx="1583472" cy="1295400"/>
          </a:xfrm>
          <a:prstGeom prst="ellipse">
            <a:avLst/>
          </a:prstGeom>
          <a:gradFill flip="none" rotWithShape="1">
            <a:gsLst>
              <a:gs pos="63000">
                <a:schemeClr val="bg1">
                  <a:alpha val="7000"/>
                </a:schemeClr>
              </a:gs>
              <a:gs pos="72000">
                <a:schemeClr val="bg1">
                  <a:alpha val="15000"/>
                </a:schemeClr>
              </a:gs>
              <a:gs pos="91000">
                <a:schemeClr val="bg1">
                  <a:alpha val="28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       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57868" y="1592766"/>
            <a:ext cx="1219200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000" b="1" dirty="0" smtClean="0">
                <a:solidFill>
                  <a:srgbClr val="65B131">
                    <a:alpha val="64000"/>
                  </a:srgbClr>
                </a:solidFill>
                <a:cs typeface="Arial" pitchFamily="34" charset="0"/>
              </a:rPr>
              <a:t>5</a:t>
            </a:r>
            <a:endParaRPr lang="en-US" sz="17000" b="1" dirty="0">
              <a:solidFill>
                <a:srgbClr val="65B131">
                  <a:alpha val="64000"/>
                </a:srgbClr>
              </a:solidFill>
              <a:cs typeface="Arial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5ECE-8B49-45CD-BE81-EF81920D1969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9" name="Title 8"/>
          <p:cNvSpPr txBox="1">
            <a:spLocks/>
          </p:cNvSpPr>
          <p:nvPr/>
        </p:nvSpPr>
        <p:spPr>
          <a:xfrm>
            <a:off x="2895600" y="1905000"/>
            <a:ext cx="5867400" cy="2667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b="1" kern="1200" cap="all">
                <a:solidFill>
                  <a:schemeClr val="tx1"/>
                </a:solidFill>
                <a:latin typeface="Apple LiGothic Medium"/>
                <a:ea typeface="Apple LiGothic Medium"/>
                <a:cs typeface="Apple LiGothic Medium"/>
              </a:defRPr>
            </a:lvl1pPr>
          </a:lstStyle>
          <a:p>
            <a:pPr>
              <a:spcBef>
                <a:spcPts val="0"/>
              </a:spcBef>
            </a:pPr>
            <a:r>
              <a:rPr lang="zh-CN" altLang="en-US" sz="6600" cap="non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大数据计算与空间信息处理</a:t>
            </a:r>
            <a:endParaRPr lang="en-US" altLang="zh-CN" sz="6600" cap="none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新魏" pitchFamily="2" charset="-122"/>
              <a:ea typeface="华文新魏" pitchFamily="2" charset="-122"/>
            </a:endParaRPr>
          </a:p>
          <a:p>
            <a:pPr>
              <a:spcBef>
                <a:spcPts val="0"/>
              </a:spcBef>
            </a:pPr>
            <a:r>
              <a:rPr lang="zh-CN" altLang="en-US" sz="5400" cap="non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（独立调研</a:t>
            </a:r>
            <a:r>
              <a:rPr lang="en-US" altLang="zh-CN" sz="5400" cap="non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PPT</a:t>
            </a:r>
            <a:r>
              <a:rPr lang="zh-CN" altLang="en-US" sz="5400" cap="non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）</a:t>
            </a:r>
            <a:endParaRPr lang="en-US" sz="5400" cap="non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新魏" pitchFamily="2" charset="-122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71050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679178824"/>
              </p:ext>
            </p:extLst>
          </p:nvPr>
        </p:nvGraphicFramePr>
        <p:xfrm>
          <a:off x="5780419" y="2356353"/>
          <a:ext cx="1752600" cy="218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16195" y="914400"/>
            <a:ext cx="5334000" cy="2369641"/>
          </a:xfrm>
          <a:prstGeom prst="rect">
            <a:avLst/>
          </a:prstGeom>
          <a:noFill/>
        </p:spPr>
        <p:txBody>
          <a:bodyPr wrap="square" rtlCol="0" anchor="b">
            <a:normAutofit/>
          </a:bodyPr>
          <a:lstStyle/>
          <a:p>
            <a:r>
              <a:rPr lang="zh-CN" altLang="en-US" sz="4800" b="1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  <a:cs typeface="Apple LiGothic Medium"/>
              </a:rPr>
              <a:t>请各位领导与专家批评指正！</a:t>
            </a:r>
            <a:endParaRPr lang="en-US" sz="4800" b="1" dirty="0">
              <a:solidFill>
                <a:schemeClr val="bg1"/>
              </a:solidFill>
              <a:latin typeface="黑体" pitchFamily="49" charset="-122"/>
              <a:ea typeface="黑体" pitchFamily="49" charset="-122"/>
              <a:cs typeface="Apple LiGothic Medium"/>
            </a:endParaRPr>
          </a:p>
          <a:p>
            <a:endParaRPr lang="en-US" sz="4800" b="1" dirty="0">
              <a:solidFill>
                <a:srgbClr val="7BCF27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 rot="198018">
            <a:off x="7834024" y="2845970"/>
            <a:ext cx="1031813" cy="228336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416882" y="267512"/>
            <a:ext cx="1584446" cy="24384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6110596" y="356541"/>
            <a:ext cx="828109" cy="2133600"/>
          </a:xfrm>
          <a:prstGeom prst="rect">
            <a:avLst/>
          </a:prstGeom>
        </p:spPr>
      </p:pic>
      <p:sp>
        <p:nvSpPr>
          <p:cNvPr id="19" name="Left-Right Arrow 18"/>
          <p:cNvSpPr/>
          <p:nvPr/>
        </p:nvSpPr>
        <p:spPr>
          <a:xfrm rot="5400000">
            <a:off x="6208854" y="2544283"/>
            <a:ext cx="685800" cy="425116"/>
          </a:xfrm>
          <a:prstGeom prst="left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0" name="Left-Right Arrow 19"/>
          <p:cNvSpPr/>
          <p:nvPr/>
        </p:nvSpPr>
        <p:spPr>
          <a:xfrm rot="10800000">
            <a:off x="7298752" y="3868422"/>
            <a:ext cx="685800" cy="425116"/>
          </a:xfrm>
          <a:prstGeom prst="left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1" name="Left-Right Arrow 20"/>
          <p:cNvSpPr/>
          <p:nvPr/>
        </p:nvSpPr>
        <p:spPr>
          <a:xfrm rot="7846803">
            <a:off x="7097263" y="2788412"/>
            <a:ext cx="819804" cy="425116"/>
          </a:xfrm>
          <a:prstGeom prst="left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6462818" y="2490141"/>
            <a:ext cx="182880" cy="18288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6488050" y="3994685"/>
            <a:ext cx="182880" cy="1828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6488050" y="3993389"/>
            <a:ext cx="182880" cy="18288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7729263" y="3990307"/>
            <a:ext cx="182880" cy="18288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6485609" y="3995654"/>
            <a:ext cx="182880" cy="18288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6483258" y="3993797"/>
            <a:ext cx="182880" cy="18288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20FCD-5F4C-4989-BE05-0A8208BCBC21}" type="slidenum">
              <a:rPr lang="en-US" smtClean="0"/>
              <a:pPr/>
              <a:t>41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7 0.00023 L 0.00278 0.22037 " pathEditMode="relative" rAng="0" ptsTypes="AA">
                                      <p:cBhvr>
                                        <p:cTn id="29" dur="1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" y="110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8"/>
                                            </p:cond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500"/>
                            </p:stCondLst>
                            <p:childTnLst>
                              <p:par>
                                <p:cTn id="31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11111E-6 L 0.13889 -1.11111E-6 " pathEditMode="relative" rAng="0" ptsTypes="AA">
                                      <p:cBhvr>
                                        <p:cTn id="39" dur="1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" y="0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11111E-6 L 0.11788 -0.18403 " pathEditMode="relative" rAng="0" ptsTypes="AA">
                                      <p:cBhvr>
                                        <p:cTn id="41" dur="1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" y="-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0"/>
                            </p:stCondLst>
                            <p:childTnLst>
                              <p:par>
                                <p:cTn id="43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500"/>
                            </p:stCondLst>
                            <p:childTnLst>
                              <p:par>
                                <p:cTn id="53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1.82786E-6 L -0.13664 0.00046 " pathEditMode="relative" rAng="0" ptsTypes="AA">
                                      <p:cBhvr>
                                        <p:cTn id="54" dur="1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8" y="0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3"/>
                                            </p:cond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7000"/>
                            </p:stCondLst>
                            <p:childTnLst>
                              <p:par>
                                <p:cTn id="56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5 0.00093 L -0.00261 -0.21911 " pathEditMode="relative" rAng="0" ptsTypes="AA">
                                      <p:cBhvr>
                                        <p:cTn id="64" dur="1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" y="-110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39 0.00046 L 0.11458 -0.18079 " pathEditMode="relative" rAng="0" ptsTypes="AA">
                                      <p:cBhvr>
                                        <p:cTn id="66" dur="1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" y="-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8500"/>
                            </p:stCondLst>
                            <p:childTnLst>
                              <p:par>
                                <p:cTn id="68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  <p:bldP spid="22" grpId="1" animBg="1"/>
      <p:bldP spid="22" grpId="2" animBg="1"/>
      <p:bldP spid="23" grpId="0" animBg="1"/>
      <p:bldP spid="23" grpId="1" animBg="1"/>
      <p:bldP spid="23" grpId="2" animBg="1"/>
      <p:bldP spid="24" grpId="0" animBg="1"/>
      <p:bldP spid="24" grpId="1" animBg="1"/>
      <p:bldP spid="24" grpId="2" animBg="1"/>
      <p:bldP spid="25" grpId="0" animBg="1"/>
      <p:bldP spid="25" grpId="1" animBg="1"/>
      <p:bldP spid="25" grpId="2" animBg="1"/>
      <p:bldP spid="26" grpId="0" animBg="1"/>
      <p:bldP spid="26" grpId="1" animBg="1"/>
      <p:bldP spid="26" grpId="2" animBg="1"/>
      <p:bldP spid="27" grpId="0" animBg="1"/>
      <p:bldP spid="27" grpId="1" animBg="1"/>
      <p:bldP spid="27" grpId="2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麦肯锡咨询机构的大数据定义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>
          <a:xfrm>
            <a:off x="304800" y="1219200"/>
            <a:ext cx="8534400" cy="5105400"/>
          </a:xfrm>
        </p:spPr>
        <p:txBody>
          <a:bodyPr>
            <a:noAutofit/>
          </a:bodyPr>
          <a:lstStyle/>
          <a:p>
            <a:r>
              <a:rPr lang="en-US" altLang="zh-CN" sz="1800" dirty="0"/>
              <a:t>“Big data” refers to datasets whose size is beyond the ability of typical database software tools to capture, store, manage, and </a:t>
            </a:r>
            <a:r>
              <a:rPr lang="en-US" altLang="zh-CN" sz="1800" dirty="0" smtClean="0"/>
              <a:t>analyze……</a:t>
            </a:r>
          </a:p>
          <a:p>
            <a:pPr lvl="1"/>
            <a:r>
              <a:rPr lang="zh-CN" altLang="en-US" sz="2000" dirty="0" smtClean="0">
                <a:solidFill>
                  <a:srgbClr val="FF0000"/>
                </a:solidFill>
              </a:rPr>
              <a:t>强调是传统数据库技术和工具无法处理的。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r>
              <a:rPr lang="en-US" altLang="zh-CN" sz="1800" dirty="0"/>
              <a:t>W</a:t>
            </a:r>
            <a:r>
              <a:rPr lang="en-US" altLang="zh-CN" sz="1800" dirty="0" smtClean="0"/>
              <a:t>e </a:t>
            </a:r>
            <a:r>
              <a:rPr lang="en-US" altLang="zh-CN" sz="1800" dirty="0"/>
              <a:t>don’t define big data in terms of being larger than a certain number of terabytes (thousands of gigabytes</a:t>
            </a:r>
            <a:r>
              <a:rPr lang="en-US" altLang="zh-CN" sz="1800" dirty="0" smtClean="0"/>
              <a:t>)…… </a:t>
            </a:r>
          </a:p>
          <a:p>
            <a:pPr lvl="1"/>
            <a:r>
              <a:rPr lang="zh-CN" altLang="en-US" sz="2000" dirty="0" smtClean="0">
                <a:solidFill>
                  <a:srgbClr val="FF0000"/>
                </a:solidFill>
              </a:rPr>
              <a:t>强调“</a:t>
            </a:r>
            <a:r>
              <a:rPr lang="en-US" altLang="zh-CN" sz="2000" dirty="0" smtClean="0">
                <a:solidFill>
                  <a:srgbClr val="FF0000"/>
                </a:solidFill>
              </a:rPr>
              <a:t>Big</a:t>
            </a:r>
            <a:r>
              <a:rPr lang="zh-CN" altLang="en-US" sz="2000" dirty="0" smtClean="0">
                <a:solidFill>
                  <a:srgbClr val="FF0000"/>
                </a:solidFill>
              </a:rPr>
              <a:t>”只是个相对概念。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r>
              <a:rPr lang="en-US" altLang="zh-CN" sz="1800" dirty="0" smtClean="0"/>
              <a:t>Also </a:t>
            </a:r>
            <a:r>
              <a:rPr lang="en-US" altLang="zh-CN" sz="1800" dirty="0"/>
              <a:t>note that the definition can vary by sector, depending on what kinds of software tools are commonly available and what sizes of datasets are common in a particular </a:t>
            </a:r>
            <a:r>
              <a:rPr lang="en-US" altLang="zh-CN" sz="1800" dirty="0" smtClean="0"/>
              <a:t>industry……</a:t>
            </a:r>
          </a:p>
          <a:p>
            <a:pPr lvl="1"/>
            <a:r>
              <a:rPr lang="zh-CN" altLang="en-US" sz="2000" dirty="0" smtClean="0">
                <a:solidFill>
                  <a:srgbClr val="FF0000"/>
                </a:solidFill>
              </a:rPr>
              <a:t>强调“</a:t>
            </a:r>
            <a:r>
              <a:rPr lang="en-US" altLang="zh-CN" sz="2000" dirty="0" smtClean="0">
                <a:solidFill>
                  <a:srgbClr val="FF0000"/>
                </a:solidFill>
              </a:rPr>
              <a:t>Big</a:t>
            </a:r>
            <a:r>
              <a:rPr lang="zh-CN" altLang="en-US" sz="2000" dirty="0" smtClean="0">
                <a:solidFill>
                  <a:srgbClr val="FF0000"/>
                </a:solidFill>
              </a:rPr>
              <a:t>”对于不同领域或工具软件来说可能差异很大。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pPr lvl="1"/>
            <a:endParaRPr lang="en-US" altLang="zh-CN" sz="2000" dirty="0">
              <a:solidFill>
                <a:srgbClr val="FF0000"/>
              </a:solidFill>
            </a:endParaRPr>
          </a:p>
          <a:p>
            <a:pPr marL="1371600" lvl="3" indent="0">
              <a:buNone/>
            </a:pPr>
            <a:r>
              <a:rPr lang="en-US" altLang="zh-CN" sz="2400" dirty="0" smtClean="0">
                <a:solidFill>
                  <a:schemeClr val="tx1"/>
                </a:solidFill>
              </a:rPr>
              <a:t>——</a:t>
            </a:r>
            <a:r>
              <a:rPr lang="zh-CN" altLang="en-US" sz="2400" dirty="0" smtClean="0">
                <a:solidFill>
                  <a:schemeClr val="tx1"/>
                </a:solidFill>
              </a:rPr>
              <a:t>麦肯锡咨询公司（全球最大战略咨询公司）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pPr marL="1371600" lvl="3" indent="0">
              <a:buNone/>
            </a:pPr>
            <a:r>
              <a:rPr lang="en-US" altLang="zh-CN" sz="2400" b="1" dirty="0" smtClean="0">
                <a:solidFill>
                  <a:srgbClr val="FF0000"/>
                </a:solidFill>
              </a:rPr>
              <a:t>Big </a:t>
            </a:r>
            <a:r>
              <a:rPr lang="en-US" altLang="zh-CN" sz="2400" b="1" dirty="0">
                <a:solidFill>
                  <a:srgbClr val="FF0000"/>
                </a:solidFill>
              </a:rPr>
              <a:t>data: The next frontier for innovation, competition, and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productivity,2011.5.</a:t>
            </a:r>
            <a:endParaRPr lang="zh-CN" altLang="en-US" sz="2400" dirty="0">
              <a:solidFill>
                <a:srgbClr val="FF0000"/>
              </a:solidFill>
            </a:endParaRPr>
          </a:p>
          <a:p>
            <a:pPr marL="1371600" lvl="3" indent="0">
              <a:buNone/>
            </a:pP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5ECE-8B49-45CD-BE81-EF81920D1969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179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IBM</a:t>
            </a:r>
            <a:r>
              <a:rPr lang="zh-CN" altLang="en-US" dirty="0" smtClean="0"/>
              <a:t>给出的大数据计算的三大特征</a:t>
            </a:r>
            <a:endParaRPr lang="zh-CN" altLang="en-US" dirty="0"/>
          </a:p>
        </p:txBody>
      </p:sp>
      <p:graphicFrame>
        <p:nvGraphicFramePr>
          <p:cNvPr id="8" name="内容占位符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7096349"/>
              </p:ext>
            </p:extLst>
          </p:nvPr>
        </p:nvGraphicFramePr>
        <p:xfrm>
          <a:off x="304800" y="11430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5ECE-8B49-45CD-BE81-EF81920D1969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9" name="圆角矩形标注 8"/>
          <p:cNvSpPr/>
          <p:nvPr/>
        </p:nvSpPr>
        <p:spPr>
          <a:xfrm>
            <a:off x="152400" y="1066800"/>
            <a:ext cx="3657600" cy="1219200"/>
          </a:xfrm>
          <a:prstGeom prst="wedgeRoundRectCallout">
            <a:avLst>
              <a:gd name="adj1" fmla="val 39923"/>
              <a:gd name="adj2" fmla="val 72093"/>
              <a:gd name="adj3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/>
              <a:t>Big data comes in one size: large. Enterprises are awash with data, easily amassing terabytes and even petabytes of information.</a:t>
            </a:r>
          </a:p>
        </p:txBody>
      </p:sp>
      <p:sp>
        <p:nvSpPr>
          <p:cNvPr id="10" name="圆角矩形标注 9"/>
          <p:cNvSpPr/>
          <p:nvPr/>
        </p:nvSpPr>
        <p:spPr>
          <a:xfrm>
            <a:off x="131135" y="5486400"/>
            <a:ext cx="3657600" cy="1219200"/>
          </a:xfrm>
          <a:prstGeom prst="wedgeRoundRectCallout">
            <a:avLst>
              <a:gd name="adj1" fmla="val 34982"/>
              <a:gd name="adj2" fmla="val -71803"/>
              <a:gd name="adj3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/>
              <a:t> </a:t>
            </a:r>
            <a:r>
              <a:rPr lang="en-US" altLang="zh-CN" dirty="0"/>
              <a:t>Often time-sensitive, big data must be used as it is streaming in to the enterprise in order to maximize its value to the business.</a:t>
            </a:r>
            <a:endParaRPr lang="en-US" altLang="zh-CN" dirty="0"/>
          </a:p>
        </p:txBody>
      </p:sp>
      <p:sp>
        <p:nvSpPr>
          <p:cNvPr id="11" name="圆角矩形标注 10"/>
          <p:cNvSpPr/>
          <p:nvPr/>
        </p:nvSpPr>
        <p:spPr>
          <a:xfrm>
            <a:off x="5334000" y="1095153"/>
            <a:ext cx="3657600" cy="1219200"/>
          </a:xfrm>
          <a:prstGeom prst="wedgeRoundRectCallout">
            <a:avLst>
              <a:gd name="adj1" fmla="val -40891"/>
              <a:gd name="adj2" fmla="val 122674"/>
              <a:gd name="adj3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/>
              <a:t>Big data extends beyond structured data, including unstructured data of all varieties: text, audio, video, click streams, log files and more.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91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3"/>
          <p:cNvSpPr>
            <a:spLocks noGrp="1"/>
          </p:cNvSpPr>
          <p:nvPr>
            <p:ph type="title"/>
          </p:nvPr>
        </p:nvSpPr>
        <p:spPr>
          <a:xfrm>
            <a:off x="203607" y="-15240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Big Data Granularity</a:t>
            </a:r>
            <a:endParaRPr lang="en-US" dirty="0" smtClean="0"/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sz="quarter" idx="1"/>
          </p:nvPr>
        </p:nvGraphicFramePr>
        <p:xfrm>
          <a:off x="914400" y="1447800"/>
          <a:ext cx="77724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17" name="Straight Arrow Connector 16"/>
          <p:cNvCxnSpPr/>
          <p:nvPr/>
        </p:nvCxnSpPr>
        <p:spPr>
          <a:xfrm rot="5400000" flipH="1" flipV="1">
            <a:off x="-1637506" y="3466306"/>
            <a:ext cx="3733800" cy="1588"/>
          </a:xfrm>
          <a:prstGeom prst="straightConnector1">
            <a:avLst/>
          </a:prstGeom>
          <a:ln w="254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85" name="TextBox 17"/>
          <p:cNvSpPr txBox="1">
            <a:spLocks noChangeArrowheads="1"/>
          </p:cNvSpPr>
          <p:nvPr/>
        </p:nvSpPr>
        <p:spPr bwMode="auto">
          <a:xfrm>
            <a:off x="304800" y="1676400"/>
            <a:ext cx="23701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zh-CN">
                <a:ea typeface="宋体" pitchFamily="2" charset="-122"/>
              </a:rPr>
              <a:t>Pipelined Instruction level</a:t>
            </a:r>
          </a:p>
        </p:txBody>
      </p:sp>
      <p:sp>
        <p:nvSpPr>
          <p:cNvPr id="20486" name="TextBox 18"/>
          <p:cNvSpPr txBox="1">
            <a:spLocks noChangeArrowheads="1"/>
          </p:cNvSpPr>
          <p:nvPr/>
        </p:nvSpPr>
        <p:spPr bwMode="auto">
          <a:xfrm>
            <a:off x="304800" y="2362200"/>
            <a:ext cx="22145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zh-CN">
                <a:ea typeface="宋体" pitchFamily="2" charset="-122"/>
              </a:rPr>
              <a:t>Concurrent Thread level</a:t>
            </a:r>
          </a:p>
        </p:txBody>
      </p:sp>
      <p:sp>
        <p:nvSpPr>
          <p:cNvPr id="20487" name="TextBox 19"/>
          <p:cNvSpPr txBox="1">
            <a:spLocks noChangeArrowheads="1"/>
          </p:cNvSpPr>
          <p:nvPr/>
        </p:nvSpPr>
        <p:spPr bwMode="auto">
          <a:xfrm>
            <a:off x="304800" y="2971800"/>
            <a:ext cx="1854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zh-CN">
                <a:ea typeface="宋体" pitchFamily="2" charset="-122"/>
              </a:rPr>
              <a:t>Service Object level</a:t>
            </a:r>
          </a:p>
        </p:txBody>
      </p:sp>
      <p:sp>
        <p:nvSpPr>
          <p:cNvPr id="20488" name="TextBox 20"/>
          <p:cNvSpPr txBox="1">
            <a:spLocks noChangeArrowheads="1"/>
          </p:cNvSpPr>
          <p:nvPr/>
        </p:nvSpPr>
        <p:spPr bwMode="auto">
          <a:xfrm>
            <a:off x="304800" y="3581400"/>
            <a:ext cx="16462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zh-CN">
                <a:ea typeface="宋体" pitchFamily="2" charset="-122"/>
              </a:rPr>
              <a:t>Indexed File level</a:t>
            </a:r>
          </a:p>
        </p:txBody>
      </p:sp>
      <p:sp>
        <p:nvSpPr>
          <p:cNvPr id="20489" name="TextBox 21"/>
          <p:cNvSpPr txBox="1">
            <a:spLocks noChangeArrowheads="1"/>
          </p:cNvSpPr>
          <p:nvPr/>
        </p:nvSpPr>
        <p:spPr bwMode="auto">
          <a:xfrm>
            <a:off x="304800" y="4267200"/>
            <a:ext cx="15986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zh-CN">
                <a:ea typeface="宋体" pitchFamily="2" charset="-122"/>
              </a:rPr>
              <a:t>Mega Block level</a:t>
            </a:r>
          </a:p>
        </p:txBody>
      </p:sp>
      <p:sp>
        <p:nvSpPr>
          <p:cNvPr id="20490" name="TextBox 22"/>
          <p:cNvSpPr txBox="1">
            <a:spLocks noChangeArrowheads="1"/>
          </p:cNvSpPr>
          <p:nvPr/>
        </p:nvSpPr>
        <p:spPr bwMode="auto">
          <a:xfrm>
            <a:off x="304800" y="4876800"/>
            <a:ext cx="19145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zh-CN">
                <a:ea typeface="宋体" pitchFamily="2" charset="-122"/>
              </a:rPr>
              <a:t>Virtual System Level</a:t>
            </a:r>
          </a:p>
        </p:txBody>
      </p:sp>
      <p:sp>
        <p:nvSpPr>
          <p:cNvPr id="20491" name="TextBox 23"/>
          <p:cNvSpPr txBox="1">
            <a:spLocks noChangeArrowheads="1"/>
          </p:cNvSpPr>
          <p:nvPr/>
        </p:nvSpPr>
        <p:spPr bwMode="auto">
          <a:xfrm>
            <a:off x="228600" y="1295400"/>
            <a:ext cx="1473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zh-CN">
                <a:solidFill>
                  <a:srgbClr val="FF0000"/>
                </a:solidFill>
                <a:ea typeface="宋体" pitchFamily="2" charset="-122"/>
              </a:rPr>
              <a:t>Data size: small</a:t>
            </a:r>
          </a:p>
        </p:txBody>
      </p:sp>
      <p:sp>
        <p:nvSpPr>
          <p:cNvPr id="20492" name="TextBox 24"/>
          <p:cNvSpPr txBox="1">
            <a:spLocks noChangeArrowheads="1"/>
          </p:cNvSpPr>
          <p:nvPr/>
        </p:nvSpPr>
        <p:spPr bwMode="auto">
          <a:xfrm>
            <a:off x="228600" y="5334000"/>
            <a:ext cx="1447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zh-CN">
                <a:solidFill>
                  <a:srgbClr val="FF0000"/>
                </a:solidFill>
                <a:ea typeface="宋体" pitchFamily="2" charset="-122"/>
              </a:rPr>
              <a:t>Data size: large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2732FEB7-3EBF-42EC-87E6-206D202B8F0E}" type="slidenum">
              <a:rPr lang="en-US" altLang="zh-CN">
                <a:solidFill>
                  <a:srgbClr val="7B9899"/>
                </a:solidFill>
                <a:latin typeface="Georgia" pitchFamily="18" charset="0"/>
              </a:rPr>
              <a:pPr eaLnBrk="1" hangingPunct="1"/>
              <a:t>7</a:t>
            </a:fld>
            <a:endParaRPr lang="en-US" altLang="zh-CN">
              <a:solidFill>
                <a:srgbClr val="7B9899"/>
              </a:solidFill>
              <a:latin typeface="Georgia" pitchFamily="18" charset="0"/>
            </a:endParaRPr>
          </a:p>
        </p:txBody>
      </p:sp>
      <p:sp>
        <p:nvSpPr>
          <p:cNvPr id="15" name="Date Placeholder 14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4873C682-456A-496D-93C3-0CCD9DF8A210}" type="datetime1">
              <a:rPr lang="en-US" altLang="zh-CN">
                <a:solidFill>
                  <a:srgbClr val="FFFFFF"/>
                </a:solidFill>
                <a:latin typeface="Georgia" pitchFamily="18" charset="0"/>
              </a:rPr>
              <a:pPr eaLnBrk="1" hangingPunct="1"/>
              <a:t>3/11/2012</a:t>
            </a:fld>
            <a:endParaRPr lang="en-US" altLang="zh-CN">
              <a:solidFill>
                <a:srgbClr val="FFFFFF"/>
              </a:solidFill>
              <a:latin typeface="Georgia" pitchFamily="18" charset="0"/>
            </a:endParaRPr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mtClean="0">
                <a:solidFill>
                  <a:srgbClr val="FFFFFF"/>
                </a:solidFill>
                <a:latin typeface="Georgia" pitchFamily="18" charset="0"/>
              </a:rPr>
              <a:t>Bina Ramamurthy 2011</a:t>
            </a:r>
            <a:endParaRPr lang="en-US" altLang="zh-CN" smtClean="0">
              <a:solidFill>
                <a:srgbClr val="FFFFFF"/>
              </a:solidFill>
              <a:latin typeface="Georgia" pitchFamily="18" charset="0"/>
              <a:ea typeface="宋体" pitchFamily="2" charset="-122"/>
            </a:endParaRPr>
          </a:p>
        </p:txBody>
      </p:sp>
      <p:sp>
        <p:nvSpPr>
          <p:cNvPr id="18" name="5-Point Star 17"/>
          <p:cNvSpPr/>
          <p:nvPr/>
        </p:nvSpPr>
        <p:spPr>
          <a:xfrm>
            <a:off x="8153400" y="762000"/>
            <a:ext cx="381000" cy="3810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2467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主要参考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257800"/>
          </a:xfrm>
        </p:spPr>
        <p:txBody>
          <a:bodyPr>
            <a:normAutofit fontScale="85000" lnSpcReduction="10000"/>
          </a:bodyPr>
          <a:lstStyle/>
          <a:p>
            <a:pPr marL="342900" lvl="3" indent="-342900">
              <a:lnSpc>
                <a:spcPct val="160000"/>
              </a:lnSpc>
              <a:buFont typeface="Arial" pitchFamily="34" charset="0"/>
              <a:buChar char="•"/>
            </a:pPr>
            <a:r>
              <a:rPr lang="en-US" altLang="zh-CN" sz="2400" b="1" dirty="0">
                <a:solidFill>
                  <a:srgbClr val="FF0000"/>
                </a:solidFill>
              </a:rPr>
              <a:t>2011</a:t>
            </a:r>
            <a:r>
              <a:rPr lang="zh-CN" altLang="en-US" sz="2400" b="1" dirty="0">
                <a:solidFill>
                  <a:srgbClr val="FF0000"/>
                </a:solidFill>
              </a:rPr>
              <a:t>年</a:t>
            </a:r>
            <a:r>
              <a:rPr lang="en-US" altLang="zh-CN" sz="2400" b="1" dirty="0">
                <a:solidFill>
                  <a:srgbClr val="FF0000"/>
                </a:solidFill>
              </a:rPr>
              <a:t>5</a:t>
            </a:r>
            <a:r>
              <a:rPr lang="zh-CN" altLang="en-US" sz="2400" b="1" dirty="0">
                <a:solidFill>
                  <a:srgbClr val="FF0000"/>
                </a:solidFill>
              </a:rPr>
              <a:t>月，</a:t>
            </a:r>
            <a:r>
              <a:rPr lang="en-US" altLang="zh-CN" sz="2400" b="1" dirty="0" smtClean="0">
                <a:solidFill>
                  <a:schemeClr val="tx1"/>
                </a:solidFill>
              </a:rPr>
              <a:t>Big data: The next frontier for innovation, competition, and productivity.</a:t>
            </a:r>
            <a:r>
              <a:rPr lang="zh-CN" altLang="en-US" sz="2400" b="1" dirty="0">
                <a:solidFill>
                  <a:schemeClr val="tx1"/>
                </a:solidFill>
              </a:rPr>
              <a:t>麦肯锡咨询</a:t>
            </a:r>
            <a:r>
              <a:rPr lang="zh-CN" altLang="en-US" sz="2400" b="1" dirty="0" smtClean="0">
                <a:solidFill>
                  <a:schemeClr val="tx1"/>
                </a:solidFill>
              </a:rPr>
              <a:t>公司</a:t>
            </a:r>
            <a:r>
              <a:rPr lang="en-US" altLang="zh-CN" sz="2400" b="1" dirty="0" smtClean="0">
                <a:solidFill>
                  <a:schemeClr val="tx1"/>
                </a:solidFill>
              </a:rPr>
              <a:t>.</a:t>
            </a:r>
          </a:p>
          <a:p>
            <a:pPr marL="342900" lvl="3" indent="-342900">
              <a:lnSpc>
                <a:spcPct val="160000"/>
              </a:lnSpc>
              <a:buFont typeface="Arial" pitchFamily="34" charset="0"/>
              <a:buChar char="•"/>
            </a:pPr>
            <a:r>
              <a:rPr lang="en-US" altLang="zh-CN" sz="2400" b="1" dirty="0">
                <a:solidFill>
                  <a:srgbClr val="FF0000"/>
                </a:solidFill>
              </a:rPr>
              <a:t>2011</a:t>
            </a:r>
            <a:r>
              <a:rPr lang="zh-CN" altLang="en-US" sz="2400" b="1" dirty="0">
                <a:solidFill>
                  <a:srgbClr val="FF0000"/>
                </a:solidFill>
              </a:rPr>
              <a:t>年</a:t>
            </a:r>
            <a:r>
              <a:rPr lang="en-US" altLang="zh-CN" sz="2400" b="1" dirty="0">
                <a:solidFill>
                  <a:srgbClr val="FF0000"/>
                </a:solidFill>
              </a:rPr>
              <a:t>5</a:t>
            </a:r>
            <a:r>
              <a:rPr lang="zh-CN" altLang="en-US" sz="2400" b="1" dirty="0">
                <a:solidFill>
                  <a:srgbClr val="FF0000"/>
                </a:solidFill>
              </a:rPr>
              <a:t>月，</a:t>
            </a:r>
            <a:r>
              <a:rPr lang="en-US" altLang="zh-CN" sz="2400" b="1" dirty="0">
                <a:solidFill>
                  <a:schemeClr val="tx1"/>
                </a:solidFill>
              </a:rPr>
              <a:t>BIG OPPORTUNITIES IN BIG </a:t>
            </a:r>
            <a:r>
              <a:rPr lang="en-US" altLang="zh-CN" sz="2400" b="1" dirty="0" smtClean="0">
                <a:solidFill>
                  <a:schemeClr val="tx1"/>
                </a:solidFill>
              </a:rPr>
              <a:t>DATA. Forrester Research</a:t>
            </a:r>
          </a:p>
          <a:p>
            <a:pPr marL="342900" lvl="3" indent="-342900">
              <a:lnSpc>
                <a:spcPct val="160000"/>
              </a:lnSpc>
              <a:buFont typeface="Arial" pitchFamily="34" charset="0"/>
              <a:buChar char="•"/>
            </a:pPr>
            <a:r>
              <a:rPr lang="en-US" altLang="zh-CN" sz="2400" b="1" dirty="0" smtClean="0">
                <a:solidFill>
                  <a:srgbClr val="FF0000"/>
                </a:solidFill>
              </a:rPr>
              <a:t>2011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年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11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月，</a:t>
            </a:r>
            <a:r>
              <a:rPr lang="en-US" altLang="zh-CN" sz="2400" b="1" dirty="0">
                <a:solidFill>
                  <a:schemeClr val="tx1"/>
                </a:solidFill>
              </a:rPr>
              <a:t>The </a:t>
            </a:r>
            <a:r>
              <a:rPr lang="en-US" altLang="zh-CN" sz="2400" b="1" dirty="0">
                <a:solidFill>
                  <a:schemeClr val="tx1"/>
                </a:solidFill>
              </a:rPr>
              <a:t>Top 10 Strategic Technology Trends for </a:t>
            </a:r>
            <a:r>
              <a:rPr lang="en-US" altLang="zh-CN" sz="2400" b="1" dirty="0">
                <a:solidFill>
                  <a:schemeClr val="tx1"/>
                </a:solidFill>
              </a:rPr>
              <a:t>2012</a:t>
            </a:r>
            <a:r>
              <a:rPr lang="en-US" altLang="zh-CN" sz="2400" b="1" dirty="0" smtClean="0">
                <a:solidFill>
                  <a:schemeClr val="tx1"/>
                </a:solidFill>
              </a:rPr>
              <a:t>.</a:t>
            </a:r>
            <a:r>
              <a:rPr lang="zh-CN" altLang="en-US" sz="2400" b="1" dirty="0">
                <a:solidFill>
                  <a:schemeClr val="tx1"/>
                </a:solidFill>
              </a:rPr>
              <a:t>高德纳咨询公司（</a:t>
            </a:r>
            <a:r>
              <a:rPr lang="en-US" altLang="zh-CN" sz="2400" b="1" dirty="0">
                <a:solidFill>
                  <a:schemeClr val="tx1"/>
                </a:solidFill>
              </a:rPr>
              <a:t>Gartner</a:t>
            </a:r>
            <a:r>
              <a:rPr lang="zh-CN" altLang="en-US" sz="2400" b="1" dirty="0" smtClean="0">
                <a:solidFill>
                  <a:schemeClr val="tx1"/>
                </a:solidFill>
              </a:rPr>
              <a:t>）</a:t>
            </a:r>
            <a:endParaRPr lang="en-US" altLang="zh-CN" sz="2400" b="1" dirty="0">
              <a:solidFill>
                <a:schemeClr val="tx1"/>
              </a:solidFill>
            </a:endParaRPr>
          </a:p>
          <a:p>
            <a:pPr marL="342900" lvl="3" indent="-342900" algn="just">
              <a:lnSpc>
                <a:spcPct val="160000"/>
              </a:lnSpc>
              <a:buFont typeface="Arial" pitchFamily="34" charset="0"/>
              <a:buChar char="•"/>
            </a:pPr>
            <a:r>
              <a:rPr lang="en-US" altLang="zh-CN" sz="2400" b="1" dirty="0">
                <a:solidFill>
                  <a:srgbClr val="FF0000"/>
                </a:solidFill>
              </a:rPr>
              <a:t>Data Intensive Scalable Computing: Harnessing the Power of Cloud Computing</a:t>
            </a:r>
            <a:r>
              <a:rPr lang="zh-CN" altLang="en-US" sz="2400" b="1" dirty="0" smtClean="0">
                <a:solidFill>
                  <a:schemeClr val="tx1"/>
                </a:solidFill>
              </a:rPr>
              <a:t>， </a:t>
            </a:r>
            <a:r>
              <a:rPr lang="fr-FR" altLang="zh-CN" sz="2400" b="1" dirty="0" smtClean="0">
                <a:solidFill>
                  <a:schemeClr val="tx1"/>
                </a:solidFill>
              </a:rPr>
              <a:t>Randal E. Bryant</a:t>
            </a:r>
            <a:r>
              <a:rPr lang="zh-CN" altLang="en-US" sz="2400" b="1" dirty="0" smtClean="0">
                <a:solidFill>
                  <a:schemeClr val="tx1"/>
                </a:solidFill>
              </a:rPr>
              <a:t>，</a:t>
            </a:r>
            <a:r>
              <a:rPr lang="fr-FR" altLang="zh-CN" sz="2400" b="1" dirty="0" smtClean="0">
                <a:solidFill>
                  <a:schemeClr val="tx1"/>
                </a:solidFill>
              </a:rPr>
              <a:t>Carnegie Mellon University</a:t>
            </a:r>
          </a:p>
          <a:p>
            <a:pPr marL="342900" lvl="3" indent="-342900" algn="just">
              <a:lnSpc>
                <a:spcPct val="160000"/>
              </a:lnSpc>
              <a:buFont typeface="Arial" pitchFamily="34" charset="0"/>
              <a:buChar char="•"/>
            </a:pPr>
            <a:r>
              <a:rPr lang="en-US" altLang="zh-CN" sz="2400" b="1" dirty="0" smtClean="0">
                <a:solidFill>
                  <a:srgbClr val="FF0000"/>
                </a:solidFill>
              </a:rPr>
              <a:t>Hybrid-core </a:t>
            </a:r>
            <a:r>
              <a:rPr lang="en-US" altLang="zh-CN" sz="2400" b="1" dirty="0">
                <a:solidFill>
                  <a:srgbClr val="FF0000"/>
                </a:solidFill>
              </a:rPr>
              <a:t>: The “Big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Data ”Computing Architecture</a:t>
            </a:r>
            <a:r>
              <a:rPr lang="en-US" altLang="zh-CN" sz="2400" b="1" dirty="0" smtClean="0">
                <a:solidFill>
                  <a:schemeClr val="tx1"/>
                </a:solidFill>
              </a:rPr>
              <a:t>. Convey Computer.</a:t>
            </a:r>
          </a:p>
          <a:p>
            <a:pPr marL="342900" lvl="3" indent="-342900" algn="just">
              <a:lnSpc>
                <a:spcPct val="160000"/>
              </a:lnSpc>
              <a:buFont typeface="Arial" pitchFamily="34" charset="0"/>
              <a:buChar char="•"/>
            </a:pPr>
            <a:r>
              <a:rPr lang="en-US" altLang="zh-CN" sz="2400" b="1" dirty="0" smtClean="0">
                <a:solidFill>
                  <a:schemeClr val="tx1"/>
                </a:solidFill>
              </a:rPr>
              <a:t>……</a:t>
            </a:r>
            <a:endParaRPr lang="en-US" altLang="zh-CN" sz="2400" b="1" dirty="0">
              <a:solidFill>
                <a:schemeClr val="tx1"/>
              </a:solidFill>
            </a:endParaRPr>
          </a:p>
          <a:p>
            <a:pPr marL="342900" lvl="3" indent="-342900">
              <a:lnSpc>
                <a:spcPct val="160000"/>
              </a:lnSpc>
              <a:buFont typeface="Arial" pitchFamily="34" charset="0"/>
              <a:buChar char="•"/>
            </a:pPr>
            <a:endParaRPr lang="en-US" altLang="zh-CN" sz="2400" b="1" dirty="0" smtClean="0">
              <a:solidFill>
                <a:schemeClr val="tx1"/>
              </a:solidFill>
            </a:endParaRPr>
          </a:p>
          <a:p>
            <a:pPr marL="342900" lvl="3" indent="-342900">
              <a:lnSpc>
                <a:spcPct val="160000"/>
              </a:lnSpc>
              <a:buFont typeface="Arial" pitchFamily="34" charset="0"/>
              <a:buChar char="•"/>
            </a:pP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5ECE-8B49-45CD-BE81-EF81920D1969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6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762000" y="1946209"/>
            <a:ext cx="2057400" cy="2057400"/>
          </a:xfrm>
          <a:prstGeom prst="ellipse">
            <a:avLst/>
          </a:prstGeom>
          <a:gradFill flip="none" rotWithShape="1">
            <a:gsLst>
              <a:gs pos="5000">
                <a:srgbClr val="84D830"/>
              </a:gs>
              <a:gs pos="48000">
                <a:srgbClr val="7BCF27"/>
              </a:gs>
              <a:gs pos="100000">
                <a:srgbClr val="56901C"/>
              </a:gs>
            </a:gsLst>
            <a:path path="circle">
              <a:fillToRect l="50000" t="50000" r="50000" b="50000"/>
            </a:path>
            <a:tileRect/>
          </a:gradFill>
          <a:ln w="50800">
            <a:noFill/>
          </a:ln>
          <a:effectLst>
            <a:outerShdw blurRad="152400" dist="165100" dir="5400000" sx="90000" sy="-19000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             </a:t>
            </a:r>
          </a:p>
        </p:txBody>
      </p:sp>
      <p:sp>
        <p:nvSpPr>
          <p:cNvPr id="6" name="Oval 5"/>
          <p:cNvSpPr/>
          <p:nvPr/>
        </p:nvSpPr>
        <p:spPr>
          <a:xfrm>
            <a:off x="1007328" y="1992354"/>
            <a:ext cx="1583472" cy="1295400"/>
          </a:xfrm>
          <a:prstGeom prst="ellipse">
            <a:avLst/>
          </a:prstGeom>
          <a:gradFill flip="none" rotWithShape="1">
            <a:gsLst>
              <a:gs pos="63000">
                <a:schemeClr val="bg1">
                  <a:alpha val="7000"/>
                </a:schemeClr>
              </a:gs>
              <a:gs pos="72000">
                <a:schemeClr val="bg1">
                  <a:alpha val="15000"/>
                </a:schemeClr>
              </a:gs>
              <a:gs pos="91000">
                <a:schemeClr val="bg1">
                  <a:alpha val="28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       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57868" y="1592766"/>
            <a:ext cx="1219200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000" b="1" dirty="0">
                <a:solidFill>
                  <a:srgbClr val="65B131">
                    <a:alpha val="64000"/>
                  </a:srgbClr>
                </a:solidFill>
                <a:cs typeface="Arial" pitchFamily="34" charset="0"/>
              </a:rPr>
              <a:t>2</a:t>
            </a:r>
            <a:endParaRPr lang="en-US" sz="17000" b="1" dirty="0">
              <a:solidFill>
                <a:srgbClr val="65B131">
                  <a:alpha val="64000"/>
                </a:srgbClr>
              </a:solidFill>
              <a:cs typeface="Arial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5ECE-8B49-45CD-BE81-EF81920D1969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9" name="Title 8"/>
          <p:cNvSpPr txBox="1">
            <a:spLocks/>
          </p:cNvSpPr>
          <p:nvPr/>
        </p:nvSpPr>
        <p:spPr>
          <a:xfrm>
            <a:off x="2895600" y="1905000"/>
            <a:ext cx="5867400" cy="19700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b="1" kern="1200" cap="all">
                <a:solidFill>
                  <a:schemeClr val="tx1"/>
                </a:solidFill>
                <a:latin typeface="Apple LiGothic Medium"/>
                <a:ea typeface="Apple LiGothic Medium"/>
                <a:cs typeface="Apple LiGothic Medium"/>
              </a:defRPr>
            </a:lvl1pPr>
          </a:lstStyle>
          <a:p>
            <a:pPr>
              <a:spcBef>
                <a:spcPts val="0"/>
              </a:spcBef>
            </a:pPr>
            <a:r>
              <a:rPr lang="zh-CN" altLang="en-US" sz="6600" cap="non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大数据计算的行业动态</a:t>
            </a:r>
            <a:endParaRPr lang="en-US" sz="6600" cap="non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新魏" pitchFamily="2" charset="-122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67677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"/>
</p:tagLst>
</file>

<file path=ppt/theme/theme1.xml><?xml version="1.0" encoding="utf-8"?>
<a:theme xmlns:a="http://schemas.openxmlformats.org/drawingml/2006/main" name="Introducing PowerPoint 2011">
  <a:themeElements>
    <a:clrScheme name="Fresh">
      <a:dk1>
        <a:srgbClr val="262626"/>
      </a:dk1>
      <a:lt1>
        <a:sysClr val="window" lastClr="FFFFFF"/>
      </a:lt1>
      <a:dk2>
        <a:srgbClr val="595959"/>
      </a:dk2>
      <a:lt2>
        <a:srgbClr val="EEECE1"/>
      </a:lt2>
      <a:accent1>
        <a:srgbClr val="F4891E"/>
      </a:accent1>
      <a:accent2>
        <a:srgbClr val="7BCF27"/>
      </a:accent2>
      <a:accent3>
        <a:srgbClr val="9BBB59"/>
      </a:accent3>
      <a:accent4>
        <a:srgbClr val="00B0F0"/>
      </a:accent4>
      <a:accent5>
        <a:srgbClr val="4BACC6"/>
      </a:accent5>
      <a:accent6>
        <a:srgbClr val="F79646"/>
      </a:accent6>
      <a:hlink>
        <a:srgbClr val="00B0F0"/>
      </a:hlink>
      <a:folHlink>
        <a:srgbClr val="F4891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Introducing PowerPoint 2011.potx</Template>
  <TotalTime>0</TotalTime>
  <Words>1995</Words>
  <Application>Microsoft Office PowerPoint</Application>
  <PresentationFormat>全屏显示(4:3)</PresentationFormat>
  <Paragraphs>261</Paragraphs>
  <Slides>41</Slides>
  <Notes>10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42" baseType="lpstr">
      <vt:lpstr>Introducing PowerPoint 2011</vt:lpstr>
      <vt:lpstr>大数据计算发展现状 调研报告</vt:lpstr>
      <vt:lpstr>PowerPoint 演示文稿</vt:lpstr>
      <vt:lpstr>PowerPoint 演示文稿</vt:lpstr>
      <vt:lpstr>大数据计算的定义</vt:lpstr>
      <vt:lpstr>麦肯锡咨询机构的大数据定义</vt:lpstr>
      <vt:lpstr>IBM给出的大数据计算的三大特征</vt:lpstr>
      <vt:lpstr>Big Data Granularity</vt:lpstr>
      <vt:lpstr>主要参考</vt:lpstr>
      <vt:lpstr>PowerPoint 演示文稿</vt:lpstr>
      <vt:lpstr>大数据计算发展现状</vt:lpstr>
      <vt:lpstr>EMC的大数据战略与技术平台</vt:lpstr>
      <vt:lpstr>EMC Greenplum Big Data Computing Appliance:</vt:lpstr>
      <vt:lpstr>EMC All-Purpose Big-Data Platform</vt:lpstr>
      <vt:lpstr>Oracle的大数据计算发展战略与技术平台</vt:lpstr>
      <vt:lpstr>Oracle大数据机</vt:lpstr>
      <vt:lpstr>Oracle Exalytics In-Memory Machine</vt:lpstr>
      <vt:lpstr>IBM Netezza数据分析一体机</vt:lpstr>
      <vt:lpstr>微软的PDW并行数据仓库</vt:lpstr>
      <vt:lpstr>HP Vertica大数据分析平台</vt:lpstr>
      <vt:lpstr>其它新生大数据计算技术平台</vt:lpstr>
      <vt:lpstr>其它新生大数据计算技术平台</vt:lpstr>
      <vt:lpstr>大数据计算的技术挑战</vt:lpstr>
      <vt:lpstr>大数据计算的技术范畴</vt:lpstr>
      <vt:lpstr>大数据表示技术</vt:lpstr>
      <vt:lpstr>大数据存储技术</vt:lpstr>
      <vt:lpstr>大数据并行技术</vt:lpstr>
      <vt:lpstr>大数据分发与传输技术 </vt:lpstr>
      <vt:lpstr>大数据挖掘与分析技术</vt:lpstr>
      <vt:lpstr>大内存技术</vt:lpstr>
      <vt:lpstr>大数据对其它领域的挑战</vt:lpstr>
      <vt:lpstr>弹性数据处理技术</vt:lpstr>
      <vt:lpstr>PowerPoint 演示文稿</vt:lpstr>
      <vt:lpstr>Problem Space</vt:lpstr>
      <vt:lpstr>地球观测</vt:lpstr>
      <vt:lpstr>医学图像</vt:lpstr>
      <vt:lpstr>3D游戏</vt:lpstr>
      <vt:lpstr>Web Log</vt:lpstr>
      <vt:lpstr>智能交通</vt:lpstr>
      <vt:lpstr>商业智能分析</vt:lpstr>
      <vt:lpstr>PowerPoint 演示文稿</vt:lpstr>
      <vt:lpstr>PowerPoint 演示文稿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2010-05-03T20:57:59Z</dcterms:created>
  <dcterms:modified xsi:type="dcterms:W3CDTF">2012-03-11T10:34:48Z</dcterms:modified>
</cp:coreProperties>
</file>