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71" r:id="rId3"/>
    <p:sldId id="265" r:id="rId4"/>
    <p:sldId id="260" r:id="rId5"/>
    <p:sldId id="266" r:id="rId6"/>
    <p:sldId id="267" r:id="rId7"/>
    <p:sldId id="275" r:id="rId8"/>
    <p:sldId id="262" r:id="rId9"/>
    <p:sldId id="268" r:id="rId10"/>
    <p:sldId id="272" r:id="rId11"/>
    <p:sldId id="273" r:id="rId12"/>
    <p:sldId id="263" r:id="rId13"/>
    <p:sldId id="269" r:id="rId14"/>
    <p:sldId id="281" r:id="rId15"/>
    <p:sldId id="276" r:id="rId16"/>
    <p:sldId id="277" r:id="rId17"/>
    <p:sldId id="278" r:id="rId18"/>
    <p:sldId id="279" r:id="rId19"/>
    <p:sldId id="280" r:id="rId20"/>
    <p:sldId id="264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ABDC-DF0D-43CC-AF94-5B880D63E5ED}" type="datetimeFigureOut">
              <a:rPr lang="zh-CN" altLang="en-US" smtClean="0"/>
              <a:t>2013/10/14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81786-C383-4D6B-A614-4B9FB7BF9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Title: </a:t>
            </a:r>
            <a:r>
              <a:rPr kumimoji="1" lang="en-US" altLang="zh-CN" dirty="0">
                <a:solidFill>
                  <a:srgbClr val="FF0000"/>
                </a:solidFill>
              </a:rPr>
              <a:t>Towards building a disease-phenotype knowledge base: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Extracting disease-manifestation relationship from literature.</a:t>
            </a:r>
          </a:p>
          <a:p>
            <a:pPr>
              <a:buFont typeface="Wingdings" pitchFamily="2" charset="2"/>
              <a:buChar char="u"/>
            </a:pPr>
            <a:endParaRPr kumimoji="1" lang="en-US" altLang="zh-CN" dirty="0" smtClean="0"/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Conference/Journal: Bioinformatics </a:t>
            </a:r>
          </a:p>
          <a:p>
            <a:pPr>
              <a:buFont typeface="Wingdings" pitchFamily="2" charset="2"/>
              <a:buChar char="u"/>
            </a:pPr>
            <a:endParaRPr kumimoji="1" lang="en-US" altLang="zh-CN" dirty="0" smtClean="0"/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Author:  </a:t>
            </a:r>
            <a:r>
              <a:rPr lang="it-IT" altLang="zh-CN" dirty="0"/>
              <a:t>Rong </a:t>
            </a:r>
            <a:r>
              <a:rPr lang="it-IT" altLang="zh-CN" dirty="0" smtClean="0"/>
              <a:t>Xu, </a:t>
            </a:r>
            <a:r>
              <a:rPr lang="it-IT" altLang="zh-CN" dirty="0"/>
              <a:t>Li </a:t>
            </a:r>
            <a:r>
              <a:rPr lang="it-IT" altLang="zh-CN" dirty="0" smtClean="0"/>
              <a:t>Li </a:t>
            </a:r>
            <a:r>
              <a:rPr lang="it-IT" altLang="zh-CN" dirty="0"/>
              <a:t>and QuanQiu </a:t>
            </a:r>
            <a:r>
              <a:rPr lang="it-IT" altLang="zh-CN" dirty="0" smtClean="0"/>
              <a:t>Wang</a:t>
            </a:r>
            <a:endParaRPr kumimoji="1" lang="en-US" altLang="zh-CN" dirty="0" smtClean="0"/>
          </a:p>
          <a:p>
            <a:pPr>
              <a:buFont typeface="Wingdings" pitchFamily="2" charset="2"/>
              <a:buChar char="u"/>
            </a:pPr>
            <a:endParaRPr kumimoji="1" lang="en-US" altLang="zh-CN" dirty="0"/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Time: 2013</a:t>
            </a:r>
          </a:p>
        </p:txBody>
      </p:sp>
    </p:spTree>
    <p:extLst>
      <p:ext uri="{BB962C8B-B14F-4D97-AF65-F5344CB8AC3E}">
        <p14:creationId xmlns:p14="http://schemas.microsoft.com/office/powerpoint/2010/main" val="304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Solution(2)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Extract additional D-M pairs from </a:t>
            </a:r>
            <a:r>
              <a:rPr lang="en-US" altLang="zh-CN" dirty="0" smtClean="0"/>
              <a:t>MEDLINE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Create a clean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disease lexicon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 filter unnecessary contents (Disease Ontology + UMLS)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F0000"/>
                </a:solidFill>
              </a:rPr>
              <a:t>Pattern extraction: </a:t>
            </a:r>
            <a:r>
              <a:rPr lang="en-US" altLang="zh-CN" dirty="0"/>
              <a:t>used </a:t>
            </a:r>
            <a:r>
              <a:rPr lang="en-US" altLang="zh-CN" dirty="0" smtClean="0"/>
              <a:t>the expanded </a:t>
            </a:r>
            <a:r>
              <a:rPr lang="en-US" altLang="zh-CN" dirty="0"/>
              <a:t>known D-M pairs as </a:t>
            </a:r>
            <a:r>
              <a:rPr lang="en-US" altLang="zh-CN" dirty="0" smtClean="0"/>
              <a:t>search </a:t>
            </a:r>
            <a:r>
              <a:rPr lang="en-US" altLang="zh-CN" dirty="0"/>
              <a:t>queries to the local search engine</a:t>
            </a:r>
            <a:r>
              <a:rPr lang="en-US" altLang="zh-CN" dirty="0" smtClean="0"/>
              <a:t>. For example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/>
              <a:t>Coffin–Lowry Syndrome–mental </a:t>
            </a:r>
            <a:r>
              <a:rPr lang="en-US" altLang="zh-CN" dirty="0" smtClean="0"/>
              <a:t>retardation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Returned sentence:</a:t>
            </a:r>
            <a:r>
              <a:rPr lang="en-US" altLang="zh-CN" dirty="0"/>
              <a:t> ‘Coffin–Lowry Syndrome is </a:t>
            </a:r>
            <a:r>
              <a:rPr lang="en-US" altLang="zh-CN" dirty="0" smtClean="0"/>
              <a:t>    characterized by mental </a:t>
            </a:r>
            <a:r>
              <a:rPr lang="en-US" altLang="zh-CN" dirty="0"/>
              <a:t>retardation, . . .’ (PMID 17249444</a:t>
            </a:r>
            <a:r>
              <a:rPr lang="en-US" altLang="zh-CN" dirty="0" smtClean="0"/>
              <a:t>).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Learned pattern: </a:t>
            </a:r>
            <a:r>
              <a:rPr lang="en-US" altLang="zh-CN" dirty="0"/>
              <a:t>D is characterized by </a:t>
            </a:r>
            <a:r>
              <a:rPr lang="en-US" altLang="zh-CN" dirty="0" smtClean="0"/>
              <a:t>M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Solution(3)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5017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the correlation between extracted D-M pairs and disease-associated drugs and genes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with disease-associated drugs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With disease-associated genes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Data and Methods</a:t>
            </a:r>
          </a:p>
          <a:p>
            <a:r>
              <a:rPr kumimoji="1" lang="en-US" altLang="zh-CN" dirty="0" smtClean="0"/>
              <a:t>Solutions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Results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1. It extracted 121,359 D-M pairs with a high precision of 0.924. And most of the pairs (120,419) have not been captured in existing structured knowledge sources.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</a:t>
            </a:r>
            <a:r>
              <a:rPr lang="en-US" altLang="zh-CN" dirty="0"/>
              <a:t> </a:t>
            </a:r>
            <a:r>
              <a:rPr lang="en-US" altLang="zh-CN" dirty="0" smtClean="0"/>
              <a:t>Extracted disease </a:t>
            </a:r>
            <a:r>
              <a:rPr lang="en-US" altLang="zh-CN" dirty="0"/>
              <a:t>manifestations correlate positively with both </a:t>
            </a:r>
            <a:r>
              <a:rPr lang="en-US" altLang="zh-CN" dirty="0" smtClean="0"/>
              <a:t>disease-associated </a:t>
            </a:r>
            <a:r>
              <a:rPr lang="en-US" altLang="zh-CN" dirty="0"/>
              <a:t>genes and drug </a:t>
            </a:r>
            <a:r>
              <a:rPr lang="en-US" altLang="zh-CN" dirty="0" smtClean="0"/>
              <a:t>treatments, which will have profound implication in our deeper understanding of disease etiology and in rapid drug repurposing.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0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Results(1)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Learning D-M–specific patterns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3" y="2224087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7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Results(2)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Extract additional D-M pairs from MEDLINE using specific patterns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69" y="2600258"/>
            <a:ext cx="6289049" cy="3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2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Results(3)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D-M pairs positively correlate with disease </a:t>
            </a:r>
            <a:r>
              <a:rPr lang="en-US" altLang="zh-CN" dirty="0" smtClean="0"/>
              <a:t>drug treatments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98" y="2240924"/>
            <a:ext cx="6856792" cy="40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Results(4)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D-M pairs positively correlate with </a:t>
            </a:r>
            <a:r>
              <a:rPr lang="en-US" altLang="zh-CN" dirty="0" smtClean="0"/>
              <a:t>disease-associated genes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9" y="2320131"/>
            <a:ext cx="6915955" cy="362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2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Results(5)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Examples of disease–disease relationships based </a:t>
            </a:r>
            <a:r>
              <a:rPr lang="en-US" altLang="zh-CN" dirty="0" smtClean="0"/>
              <a:t>on manifestation </a:t>
            </a:r>
            <a:r>
              <a:rPr lang="en-US" altLang="zh-CN" dirty="0"/>
              <a:t>similarity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574500"/>
            <a:ext cx="8953500" cy="32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Results(6)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Top-ranked manifestations from MEDLINE </a:t>
            </a:r>
            <a:r>
              <a:rPr lang="en-US" altLang="zh-CN" dirty="0" smtClean="0"/>
              <a:t>and from UMLS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7" y="2495550"/>
            <a:ext cx="8384147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Motivation</a:t>
            </a:r>
          </a:p>
          <a:p>
            <a:r>
              <a:rPr kumimoji="1" lang="en-US" altLang="zh-CN" dirty="0" smtClean="0"/>
              <a:t>Data and Methods</a:t>
            </a:r>
          </a:p>
          <a:p>
            <a:r>
              <a:rPr kumimoji="1" lang="en-US" altLang="zh-CN" dirty="0" smtClean="0"/>
              <a:t>Solutions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6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Data and Methods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Lessons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Lessons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 smtClean="0"/>
              <a:t>. Several concrete and useful examples about the relationship among disease-manifestation-gene-drug-protein are introduced by this paper. </a:t>
            </a:r>
            <a:r>
              <a:rPr lang="en-US" altLang="zh-CN" dirty="0" smtClean="0"/>
              <a:t>These associations and corresponding biological mechanisms </a:t>
            </a:r>
            <a:r>
              <a:rPr lang="en-US" altLang="zh-CN" dirty="0" smtClean="0"/>
              <a:t>can be cited in later research.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Similar methods (or a different pattern learning method) can be used to extract the relationships among disease-syndrome-synptom from the TCM literature. </a:t>
            </a:r>
          </a:p>
          <a:p>
            <a:pPr marL="0" indent="0">
              <a:buNone/>
            </a:pPr>
            <a:r>
              <a:rPr lang="en-US" altLang="zh-CN" dirty="0" smtClean="0"/>
              <a:t>3. A large-scale automatic extraction framework can be conbined with standard ontologies to complement existing biomedical databases and construct a more comprehensive linked knowledge graph. Thus, reasoning or other analysis methods can be used to explore the undiscovered biomedical relationships.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6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Motivation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64406"/>
            <a:ext cx="7313613" cy="448184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Systems </a:t>
            </a:r>
            <a:r>
              <a:rPr lang="en-US" altLang="zh-CN" dirty="0"/>
              <a:t>approaches to studying </a:t>
            </a:r>
            <a:r>
              <a:rPr lang="en-US" altLang="zh-CN" dirty="0">
                <a:solidFill>
                  <a:srgbClr val="FF0000"/>
                </a:solidFill>
              </a:rPr>
              <a:t>phenotypic </a:t>
            </a:r>
            <a:r>
              <a:rPr lang="en-US" altLang="zh-CN" dirty="0" smtClean="0">
                <a:solidFill>
                  <a:srgbClr val="FF0000"/>
                </a:solidFill>
              </a:rPr>
              <a:t>relationships among </a:t>
            </a:r>
            <a:r>
              <a:rPr lang="en-US" altLang="zh-CN" dirty="0">
                <a:solidFill>
                  <a:srgbClr val="FF0000"/>
                </a:solidFill>
              </a:rPr>
              <a:t>diseases</a:t>
            </a:r>
            <a:r>
              <a:rPr lang="en-US" altLang="zh-CN" dirty="0"/>
              <a:t> are emerging as an active area of </a:t>
            </a:r>
            <a:r>
              <a:rPr lang="en-US" altLang="zh-CN" dirty="0" smtClean="0"/>
              <a:t>research for </a:t>
            </a:r>
            <a:r>
              <a:rPr lang="en-US" altLang="zh-CN" dirty="0"/>
              <a:t>both </a:t>
            </a:r>
            <a:r>
              <a:rPr lang="en-US" altLang="zh-CN" dirty="0">
                <a:solidFill>
                  <a:srgbClr val="FF0000"/>
                </a:solidFill>
              </a:rPr>
              <a:t>novel disease gene discovery and drug repurposing.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Currently, systematic study of disease phenotypic relationships on 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phenome</a:t>
            </a:r>
            <a:r>
              <a:rPr lang="en-US" altLang="zh-CN" dirty="0" smtClean="0"/>
              <a:t>-wide </a:t>
            </a:r>
            <a:r>
              <a:rPr lang="en-US" altLang="zh-CN" dirty="0"/>
              <a:t>scale is limited because </a:t>
            </a:r>
            <a:r>
              <a:rPr lang="en-US" altLang="zh-CN" dirty="0">
                <a:solidFill>
                  <a:srgbClr val="FF0000"/>
                </a:solidFill>
              </a:rPr>
              <a:t>large-scale </a:t>
            </a:r>
            <a:r>
              <a:rPr lang="en-US" altLang="zh-CN" dirty="0" smtClean="0">
                <a:solidFill>
                  <a:srgbClr val="FF0000"/>
                </a:solidFill>
              </a:rPr>
              <a:t>machine-understandable disease–phenotype </a:t>
            </a:r>
            <a:r>
              <a:rPr lang="en-US" altLang="zh-CN" dirty="0">
                <a:solidFill>
                  <a:srgbClr val="FF0000"/>
                </a:solidFill>
              </a:rPr>
              <a:t>relationship knowledge bases</a:t>
            </a:r>
            <a:r>
              <a:rPr lang="en-US" altLang="zh-CN" dirty="0"/>
              <a:t> are </a:t>
            </a:r>
            <a:r>
              <a:rPr lang="en-US" altLang="zh-CN" dirty="0" smtClean="0"/>
              <a:t>often unavailable.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Based on above reasons, </a:t>
            </a:r>
            <a:r>
              <a:rPr lang="en-US" altLang="zh-CN" dirty="0" smtClean="0"/>
              <a:t>this </a:t>
            </a:r>
            <a:r>
              <a:rPr lang="en-US" altLang="zh-CN" dirty="0" smtClean="0"/>
              <a:t>paper</a:t>
            </a:r>
            <a:r>
              <a:rPr lang="en-US" altLang="zh-CN" dirty="0" smtClean="0"/>
              <a:t> presents </a:t>
            </a:r>
            <a:r>
              <a:rPr lang="en-US" altLang="zh-CN" dirty="0"/>
              <a:t>an automatic approach to extract </a:t>
            </a:r>
            <a:r>
              <a:rPr lang="en-US" altLang="zh-CN" dirty="0" smtClean="0">
                <a:solidFill>
                  <a:srgbClr val="FF0000"/>
                </a:solidFill>
              </a:rPr>
              <a:t>disease–manifestation </a:t>
            </a:r>
            <a:r>
              <a:rPr lang="en-US" altLang="zh-CN" dirty="0">
                <a:solidFill>
                  <a:srgbClr val="FF0000"/>
                </a:solidFill>
              </a:rPr>
              <a:t>(D-M) pairs </a:t>
            </a:r>
            <a:r>
              <a:rPr lang="en-US" altLang="zh-CN" dirty="0"/>
              <a:t>(one specific type of </a:t>
            </a:r>
            <a:r>
              <a:rPr lang="en-US" altLang="zh-CN" dirty="0" smtClean="0"/>
              <a:t>disease–phenotype relationship</a:t>
            </a:r>
            <a:r>
              <a:rPr lang="en-US" altLang="zh-CN" dirty="0"/>
              <a:t>) from the </a:t>
            </a:r>
            <a:r>
              <a:rPr lang="en-US" altLang="zh-CN" dirty="0">
                <a:solidFill>
                  <a:srgbClr val="FF0000"/>
                </a:solidFill>
              </a:rPr>
              <a:t>wide body of published </a:t>
            </a:r>
            <a:r>
              <a:rPr lang="en-US" altLang="zh-CN" dirty="0" smtClean="0">
                <a:solidFill>
                  <a:srgbClr val="FF0000"/>
                </a:solidFill>
              </a:rPr>
              <a:t>biomedical literature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9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Data and Methods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Solutions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06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Data and Methods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en-US" altLang="zh-CN" dirty="0" smtClean="0"/>
              <a:t>: Medline </a:t>
            </a:r>
            <a:r>
              <a:rPr lang="en-US" altLang="zh-CN" dirty="0" err="1" smtClean="0"/>
              <a:t>sentences+UMLS+Disease</a:t>
            </a:r>
            <a:r>
              <a:rPr lang="en-US" altLang="zh-CN" dirty="0" smtClean="0"/>
              <a:t> lexicon</a:t>
            </a:r>
            <a:endParaRPr lang="en-US" altLang="zh-CN" dirty="0"/>
          </a:p>
          <a:p>
            <a:pPr marL="514350" indent="-514350">
              <a:buFont typeface="+mj-lt"/>
              <a:buAutoNum type="romanUcPeriod"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Methods: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First</a:t>
            </a:r>
            <a:r>
              <a:rPr lang="en-US" altLang="zh-CN" dirty="0"/>
              <a:t>, </a:t>
            </a:r>
            <a:r>
              <a:rPr lang="en-US" altLang="zh-CN" dirty="0" smtClean="0"/>
              <a:t>it uses </a:t>
            </a:r>
            <a:r>
              <a:rPr lang="en-US" altLang="zh-CN" dirty="0"/>
              <a:t>D-M pairs from existing biomedical ontologies as prior </a:t>
            </a:r>
            <a:r>
              <a:rPr lang="en-US" altLang="zh-CN" dirty="0" smtClean="0"/>
              <a:t>knowledge to </a:t>
            </a:r>
            <a:r>
              <a:rPr lang="en-US" altLang="zh-CN" dirty="0"/>
              <a:t>automatically discover D-M–specific syntactic patterns.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Then, automatically extract additional pairs from the MEDILINE literature </a:t>
            </a:r>
            <a:r>
              <a:rPr lang="en-US" altLang="zh-CN" dirty="0" smtClean="0">
                <a:solidFill>
                  <a:srgbClr val="FF0000"/>
                </a:solidFill>
              </a:rPr>
              <a:t>based on the learned patterns.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Finally, the paper </a:t>
            </a:r>
            <a:r>
              <a:rPr lang="en-US" altLang="zh-CN" dirty="0" err="1" smtClean="0"/>
              <a:t>analysed</a:t>
            </a:r>
            <a:r>
              <a:rPr lang="en-US" altLang="zh-CN" dirty="0" smtClean="0"/>
              <a:t> correlations between disease- manifestations and disease-associated genes and drugs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Methods Details 1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35" y="1371600"/>
            <a:ext cx="7959142" cy="35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2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Methods Details 2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6518" y="1720840"/>
            <a:ext cx="79333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 smtClean="0">
                <a:latin typeface="AdvTimes"/>
              </a:rPr>
              <a:t>Obtain </a:t>
            </a:r>
            <a:r>
              <a:rPr lang="en-US" altLang="zh-CN" dirty="0">
                <a:latin typeface="AdvTimes"/>
              </a:rPr>
              <a:t>and parse MEDLINE corpus; </a:t>
            </a:r>
            <a:endParaRPr lang="en-US" altLang="zh-CN" dirty="0" smtClean="0">
              <a:latin typeface="AdvTimes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>
                <a:latin typeface="AdvTimes"/>
              </a:rPr>
              <a:t>Extract </a:t>
            </a:r>
            <a:r>
              <a:rPr lang="en-US" altLang="zh-CN" dirty="0">
                <a:latin typeface="AdvTimes"/>
              </a:rPr>
              <a:t>existing D-M </a:t>
            </a:r>
            <a:r>
              <a:rPr lang="en-US" altLang="zh-CN" dirty="0" smtClean="0">
                <a:latin typeface="AdvTimes"/>
              </a:rPr>
              <a:t>pairs from </a:t>
            </a:r>
            <a:r>
              <a:rPr lang="en-US" altLang="zh-CN" dirty="0">
                <a:latin typeface="AdvTimes"/>
              </a:rPr>
              <a:t>UMLS (prior knowledge); </a:t>
            </a:r>
            <a:endParaRPr lang="en-US" altLang="zh-CN" dirty="0" smtClean="0">
              <a:latin typeface="AdvTimes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>
                <a:latin typeface="AdvTimes"/>
              </a:rPr>
              <a:t>Extract </a:t>
            </a:r>
            <a:r>
              <a:rPr lang="en-US" altLang="zh-CN" dirty="0">
                <a:latin typeface="AdvTimes"/>
              </a:rPr>
              <a:t>D-M pairs </a:t>
            </a:r>
            <a:r>
              <a:rPr lang="en-US" altLang="zh-CN" dirty="0" smtClean="0">
                <a:latin typeface="AdvTimes"/>
              </a:rPr>
              <a:t>from MEDLINE </a:t>
            </a:r>
            <a:r>
              <a:rPr lang="en-US" altLang="zh-CN" dirty="0">
                <a:latin typeface="AdvTimes"/>
              </a:rPr>
              <a:t>in following steps: pattern ranking and selection, pair </a:t>
            </a:r>
            <a:r>
              <a:rPr lang="en-US" altLang="zh-CN" dirty="0" smtClean="0">
                <a:latin typeface="AdvTimes"/>
              </a:rPr>
              <a:t>extraction and </a:t>
            </a:r>
            <a:r>
              <a:rPr lang="en-US" altLang="zh-CN" dirty="0">
                <a:latin typeface="AdvTimes"/>
              </a:rPr>
              <a:t>pair ranking; </a:t>
            </a:r>
            <a:endParaRPr lang="en-US" altLang="zh-CN" dirty="0" smtClean="0">
              <a:latin typeface="AdvTimes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err="1" smtClean="0">
                <a:latin typeface="AdvTimes"/>
              </a:rPr>
              <a:t>Analyse</a:t>
            </a:r>
            <a:r>
              <a:rPr lang="en-US" altLang="zh-CN" dirty="0" smtClean="0">
                <a:latin typeface="AdvTimes"/>
              </a:rPr>
              <a:t> </a:t>
            </a:r>
            <a:r>
              <a:rPr lang="en-US" altLang="zh-CN" dirty="0">
                <a:latin typeface="AdvTimes"/>
              </a:rPr>
              <a:t>the correlation between </a:t>
            </a:r>
            <a:r>
              <a:rPr lang="en-US" altLang="zh-CN" dirty="0" err="1" smtClean="0">
                <a:latin typeface="AdvTimes"/>
              </a:rPr>
              <a:t>extractedD</a:t>
            </a:r>
            <a:r>
              <a:rPr lang="en-US" altLang="zh-CN" dirty="0" smtClean="0">
                <a:latin typeface="AdvTimes"/>
              </a:rPr>
              <a:t>-M pairs </a:t>
            </a:r>
            <a:r>
              <a:rPr lang="en-US" altLang="zh-CN" dirty="0">
                <a:latin typeface="AdvTimes"/>
              </a:rPr>
              <a:t>and disease-associated genes and drugs (integrative </a:t>
            </a:r>
            <a:r>
              <a:rPr lang="en-US" altLang="zh-CN" dirty="0" smtClean="0">
                <a:latin typeface="AdvTimes"/>
              </a:rPr>
              <a:t>correlation analysis</a:t>
            </a:r>
            <a:r>
              <a:rPr lang="en-US" altLang="zh-CN" dirty="0">
                <a:latin typeface="AdvTimes"/>
              </a:rPr>
              <a:t>).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9" y="3824406"/>
            <a:ext cx="7110725" cy="21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Solutions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Solution(1)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Build a local </a:t>
            </a:r>
            <a:r>
              <a:rPr lang="en-US" altLang="zh-CN" dirty="0" smtClean="0"/>
              <a:t>MEDLINE </a:t>
            </a:r>
            <a:r>
              <a:rPr lang="en-US" altLang="zh-CN" dirty="0"/>
              <a:t>search </a:t>
            </a:r>
            <a:r>
              <a:rPr lang="en-US" altLang="zh-CN" dirty="0" smtClean="0"/>
              <a:t>engine to get the potential sentences of MEDLINE based on the search conditions : D-M pair from the UMLS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Ways: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Stanford Parser: parse every sentence syntactically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Lucene</a:t>
            </a:r>
            <a:r>
              <a:rPr lang="en-US" altLang="zh-CN" dirty="0" smtClean="0"/>
              <a:t>: create </a:t>
            </a:r>
            <a:r>
              <a:rPr lang="en-US" altLang="zh-CN" dirty="0" err="1" smtClean="0"/>
              <a:t>indeces</a:t>
            </a:r>
            <a:r>
              <a:rPr lang="en-US" altLang="zh-CN" dirty="0" smtClean="0"/>
              <a:t> on both sentences and corresponding parse trees</a:t>
            </a:r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墨水池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556</TotalTime>
  <Words>630</Words>
  <Application>Microsoft Office PowerPoint</Application>
  <PresentationFormat>全屏显示(4:3)</PresentationFormat>
  <Paragraphs>99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墨水池</vt:lpstr>
      <vt:lpstr>PowerPoint 演示文稿</vt:lpstr>
      <vt:lpstr>Outline</vt:lpstr>
      <vt:lpstr>Motivation </vt:lpstr>
      <vt:lpstr>Outline</vt:lpstr>
      <vt:lpstr>Data and Methods </vt:lpstr>
      <vt:lpstr>Methods Details 1 </vt:lpstr>
      <vt:lpstr>Methods Details 2 </vt:lpstr>
      <vt:lpstr>Outline</vt:lpstr>
      <vt:lpstr>Solution(1) </vt:lpstr>
      <vt:lpstr>Solution(2) </vt:lpstr>
      <vt:lpstr>Solution(3) </vt:lpstr>
      <vt:lpstr>Outline</vt:lpstr>
      <vt:lpstr>Major Results </vt:lpstr>
      <vt:lpstr>Major Results(1) </vt:lpstr>
      <vt:lpstr>Major Results(2) </vt:lpstr>
      <vt:lpstr>Major Results(3) </vt:lpstr>
      <vt:lpstr>Major Results(4) </vt:lpstr>
      <vt:lpstr>Major Results(5) </vt:lpstr>
      <vt:lpstr>Major Results(6) </vt:lpstr>
      <vt:lpstr>Outline</vt:lpstr>
      <vt:lpstr>Lessons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Peiqin Gu</dc:creator>
  <cp:lastModifiedBy>Administrator</cp:lastModifiedBy>
  <cp:revision>70</cp:revision>
  <dcterms:created xsi:type="dcterms:W3CDTF">2013-06-22T11:36:11Z</dcterms:created>
  <dcterms:modified xsi:type="dcterms:W3CDTF">2013-10-14T03:30:57Z</dcterms:modified>
</cp:coreProperties>
</file>