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71" r:id="rId4"/>
    <p:sldId id="265" r:id="rId5"/>
    <p:sldId id="260" r:id="rId6"/>
    <p:sldId id="282" r:id="rId7"/>
    <p:sldId id="285" r:id="rId8"/>
    <p:sldId id="261" r:id="rId9"/>
    <p:sldId id="267" r:id="rId10"/>
    <p:sldId id="262" r:id="rId11"/>
    <p:sldId id="268" r:id="rId12"/>
    <p:sldId id="291" r:id="rId13"/>
    <p:sldId id="287" r:id="rId14"/>
    <p:sldId id="288" r:id="rId15"/>
    <p:sldId id="289" r:id="rId16"/>
    <p:sldId id="290" r:id="rId17"/>
    <p:sldId id="26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t>2014/1/14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dirty="0" err="1"/>
              <a:t>Title:GeoScope</a:t>
            </a:r>
            <a:r>
              <a:rPr kumimoji="1" lang="en-US" altLang="zh-CN" dirty="0"/>
              <a:t>: Online Detection of </a:t>
            </a:r>
            <a:r>
              <a:rPr kumimoji="1" lang="en-US" altLang="zh-CN" dirty="0" smtClean="0"/>
              <a:t>Geo-Correlated Information </a:t>
            </a:r>
            <a:r>
              <a:rPr kumimoji="1" lang="en-US" altLang="zh-CN" dirty="0"/>
              <a:t>Trends in Social Networks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Conference/Journal:</a:t>
            </a:r>
            <a:r>
              <a:rPr lang="en-US" altLang="zh-CN" u="sng" dirty="0" smtClean="0"/>
              <a:t>:VLDB2013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err="1"/>
              <a:t>Author:Ceren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Budak</a:t>
            </a:r>
            <a:endParaRPr kumimoji="1" lang="en-US" altLang="zh-CN" dirty="0" smtClean="0"/>
          </a:p>
          <a:p>
            <a:pPr>
              <a:buFont typeface="Wingdings" pitchFamily="2" charset="2"/>
              <a:buChar char="u"/>
            </a:pPr>
            <a:r>
              <a:rPr kumimoji="1" lang="en-US" altLang="zh-CN" dirty="0" smtClean="0"/>
              <a:t>Time:2013</a:t>
            </a:r>
          </a:p>
        </p:txBody>
      </p:sp>
    </p:spTree>
    <p:extLst>
      <p:ext uri="{BB962C8B-B14F-4D97-AF65-F5344CB8AC3E}">
        <p14:creationId xmlns:p14="http://schemas.microsoft.com/office/powerpoint/2010/main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denote the set of all topics </a:t>
            </a:r>
            <a:r>
              <a:rPr lang="en-US" altLang="zh-CN" dirty="0" smtClean="0"/>
              <a:t>as T={t1,t2…}and </a:t>
            </a:r>
            <a:r>
              <a:rPr lang="en-US" altLang="zh-CN" dirty="0"/>
              <a:t>the set of </a:t>
            </a:r>
            <a:r>
              <a:rPr lang="en-US" altLang="zh-CN" dirty="0" smtClean="0"/>
              <a:t>all locations </a:t>
            </a:r>
            <a:r>
              <a:rPr lang="en-US" altLang="zh-CN" dirty="0"/>
              <a:t>as </a:t>
            </a:r>
            <a:r>
              <a:rPr lang="en-US" altLang="zh-CN" dirty="0" smtClean="0"/>
              <a:t>L={l1,l2 …}</a:t>
            </a:r>
          </a:p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Problem Definition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Given </a:t>
            </a:r>
            <a:r>
              <a:rPr lang="en-US" altLang="zh-CN" dirty="0"/>
              <a:t>a stream S of location-topic pairs of the form (</a:t>
            </a:r>
            <a:r>
              <a:rPr lang="en-US" altLang="zh-CN" dirty="0" err="1" smtClean="0"/>
              <a:t>li,tj</a:t>
            </a:r>
            <a:r>
              <a:rPr lang="en-US" altLang="zh-CN" dirty="0"/>
              <a:t>) </a:t>
            </a:r>
            <a:r>
              <a:rPr lang="en-US" altLang="zh-CN" dirty="0" smtClean="0"/>
              <a:t>and three </a:t>
            </a:r>
            <a:r>
              <a:rPr lang="en-US" altLang="zh-CN" dirty="0"/>
              <a:t>user defined frequency </a:t>
            </a:r>
            <a:r>
              <a:rPr lang="en-US" altLang="zh-CN" dirty="0" smtClean="0"/>
              <a:t>thresholds</a:t>
            </a:r>
            <a:r>
              <a:rPr lang="el-GR" altLang="zh-CN" dirty="0" smtClean="0">
                <a:ea typeface="宋体"/>
              </a:rPr>
              <a:t>φψθ</a:t>
            </a:r>
            <a:r>
              <a:rPr lang="en-US" altLang="zh-CN" dirty="0" smtClean="0"/>
              <a:t>and  </a:t>
            </a:r>
            <a:r>
              <a:rPr lang="en-US" altLang="zh-CN" dirty="0"/>
              <a:t>in the </a:t>
            </a:r>
            <a:r>
              <a:rPr lang="en-US" altLang="zh-CN" dirty="0" smtClean="0"/>
              <a:t>interval[0</a:t>
            </a:r>
            <a:r>
              <a:rPr lang="en-US" altLang="zh-CN" dirty="0"/>
              <a:t>, 1];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3999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GeoScope</a:t>
            </a:r>
            <a:r>
              <a:rPr lang="en-US" altLang="zh-CN" dirty="0"/>
              <a:t> Case Study: </a:t>
            </a:r>
            <a:r>
              <a:rPr lang="en-US" altLang="zh-CN" dirty="0" smtClean="0"/>
              <a:t>Twitter</a:t>
            </a:r>
          </a:p>
          <a:p>
            <a:pPr marL="0" indent="0">
              <a:buNone/>
            </a:pPr>
            <a:r>
              <a:rPr lang="en-US" altLang="zh-CN" dirty="0"/>
              <a:t> three </a:t>
            </a:r>
            <a:r>
              <a:rPr lang="en-US" altLang="zh-CN" dirty="0" smtClean="0"/>
              <a:t>baselines:</a:t>
            </a:r>
          </a:p>
          <a:p>
            <a:pPr marL="0" indent="0">
              <a:buNone/>
            </a:pPr>
            <a:r>
              <a:rPr lang="en-US" altLang="zh-CN" dirty="0"/>
              <a:t>Traditional Heavy-Hitters Approach (THHA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Geographical Heavy-Hitters Approach (GHHA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Statistically Significant Topic-Location Detection (SSTLD)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7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38" y="1970753"/>
            <a:ext cx="51625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9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919009"/>
            <a:ext cx="49244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Solution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885336"/>
            <a:ext cx="48101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8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Lessons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 premise and problem definition is worth learning.</a:t>
            </a:r>
          </a:p>
          <a:p>
            <a:pPr marL="0" indent="0">
              <a:buNone/>
            </a:pPr>
            <a:r>
              <a:rPr lang="en-US" altLang="zh-CN" dirty="0"/>
              <a:t>Data Streams and Detecting Significant </a:t>
            </a:r>
            <a:r>
              <a:rPr lang="en-US" altLang="zh-CN" dirty="0" smtClean="0"/>
              <a:t>Co-</a:t>
            </a:r>
            <a:r>
              <a:rPr lang="en-US" altLang="zh-CN" dirty="0" err="1" smtClean="0"/>
              <a:t>occurences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Motivation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Geography plays an important role in various aspects of our lives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Geographical signals can also be used to extract relevant </a:t>
            </a:r>
            <a:r>
              <a:rPr lang="en-US" altLang="zh-CN" dirty="0" smtClean="0"/>
              <a:t>information from </a:t>
            </a:r>
            <a:r>
              <a:rPr lang="en-US" altLang="zh-CN" dirty="0"/>
              <a:t>the public for crisis </a:t>
            </a:r>
            <a:r>
              <a:rPr lang="en-US" altLang="zh-CN" dirty="0" smtClean="0"/>
              <a:t>management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hereis</a:t>
            </a:r>
            <a:r>
              <a:rPr lang="en-US" altLang="zh-CN" dirty="0" smtClean="0"/>
              <a:t> </a:t>
            </a:r>
            <a:r>
              <a:rPr lang="en-US" altLang="zh-CN" dirty="0"/>
              <a:t>need for algorithmic solutions that capture geo-intent and </a:t>
            </a:r>
            <a:r>
              <a:rPr lang="en-US" altLang="zh-CN" dirty="0" smtClean="0"/>
              <a:t>detect informational </a:t>
            </a:r>
            <a:r>
              <a:rPr lang="en-US" altLang="zh-CN" dirty="0"/>
              <a:t>trends in a scalable fashion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59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0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47135"/>
            <a:ext cx="7313613" cy="4744065"/>
          </a:xfrm>
        </p:spPr>
        <p:txBody>
          <a:bodyPr>
            <a:normAutofit/>
          </a:bodyPr>
          <a:lstStyle/>
          <a:p>
            <a:r>
              <a:rPr lang="en-US" altLang="zh-CN" dirty="0"/>
              <a:t>Social Networks </a:t>
            </a:r>
            <a:r>
              <a:rPr lang="en-US" altLang="zh-CN" dirty="0" smtClean="0"/>
              <a:t>Analysis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Trend detection in social </a:t>
            </a:r>
            <a:r>
              <a:rPr lang="en-US" altLang="zh-CN" dirty="0" smtClean="0"/>
              <a:t>networks has </a:t>
            </a:r>
            <a:r>
              <a:rPr lang="en-US" altLang="zh-CN" dirty="0"/>
              <a:t>been an important research area in the recent </a:t>
            </a:r>
            <a:r>
              <a:rPr lang="en-US" altLang="zh-CN" dirty="0" smtClean="0"/>
              <a:t>years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Geo-tagging social content is an important sub-task in our study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6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Data Streams and Detecting Significant </a:t>
            </a:r>
            <a:r>
              <a:rPr lang="en-US" altLang="zh-CN" dirty="0" smtClean="0"/>
              <a:t>Co-</a:t>
            </a:r>
            <a:r>
              <a:rPr lang="en-US" altLang="zh-CN" dirty="0" err="1" smtClean="0"/>
              <a:t>occurences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Algorithms for </a:t>
            </a:r>
            <a:r>
              <a:rPr lang="en-US" altLang="zh-CN" dirty="0"/>
              <a:t>answering frequent elements queries (</a:t>
            </a:r>
            <a:r>
              <a:rPr lang="en-US" altLang="zh-CN" dirty="0" smtClean="0"/>
              <a:t>heavy-hitters) are </a:t>
            </a:r>
            <a:r>
              <a:rPr lang="en-US" altLang="zh-CN" dirty="0"/>
              <a:t>broadly divided into two categories: sketch-based and </a:t>
            </a:r>
            <a:r>
              <a:rPr lang="en-US" altLang="zh-CN" dirty="0" err="1"/>
              <a:t>counterbased</a:t>
            </a:r>
            <a:r>
              <a:rPr lang="en-US" altLang="zh-CN" dirty="0" smtClean="0"/>
              <a:t>.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There has been some effort in multi-dimensional data </a:t>
            </a:r>
            <a:r>
              <a:rPr lang="en-US" altLang="zh-CN" dirty="0" smtClean="0"/>
              <a:t>streams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Identifying significant co-occurrences is also an important problem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for </a:t>
            </a:r>
            <a:r>
              <a:rPr lang="en-US" altLang="zh-CN" dirty="0"/>
              <a:t>the data mining and information retrieval communities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7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Major Contribution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An algorithmic tool for detecting </a:t>
            </a:r>
            <a:r>
              <a:rPr lang="en-US" altLang="zh-CN" dirty="0" err="1" smtClean="0"/>
              <a:t>geotrends</a:t>
            </a:r>
            <a:r>
              <a:rPr lang="en-US" altLang="zh-CN" dirty="0" smtClean="0"/>
              <a:t> in online social networks by reporting trending and correlated location - topic pairs.</a:t>
            </a:r>
          </a:p>
          <a:p>
            <a:r>
              <a:rPr lang="en-US" altLang="zh-CN" dirty="0" err="1"/>
              <a:t>GeoScope</a:t>
            </a:r>
            <a:r>
              <a:rPr lang="en-US" altLang="zh-CN" dirty="0"/>
              <a:t> also captures the </a:t>
            </a:r>
            <a:r>
              <a:rPr lang="en-US" altLang="zh-CN" dirty="0" smtClean="0"/>
              <a:t>temporality of </a:t>
            </a:r>
            <a:r>
              <a:rPr lang="en-US" altLang="zh-CN" dirty="0"/>
              <a:t>trends by detecting geo-trends along a sliding window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GeoScope</a:t>
            </a:r>
            <a:r>
              <a:rPr lang="en-US" altLang="zh-CN" dirty="0"/>
              <a:t> </a:t>
            </a:r>
            <a:r>
              <a:rPr lang="en-US" altLang="zh-CN" dirty="0" smtClean="0"/>
              <a:t>detects </a:t>
            </a:r>
            <a:r>
              <a:rPr lang="en-US" altLang="zh-CN" dirty="0"/>
              <a:t>significant events ranging from emergency events to </a:t>
            </a:r>
            <a:r>
              <a:rPr lang="en-US" altLang="zh-CN" dirty="0" smtClean="0"/>
              <a:t>political  demonstrations </a:t>
            </a:r>
            <a:r>
              <a:rPr lang="en-US" altLang="zh-CN" dirty="0"/>
              <a:t>to concerts and sports events.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95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413</TotalTime>
  <Words>365</Words>
  <Application>Microsoft Office PowerPoint</Application>
  <PresentationFormat>全屏显示(4:3)</PresentationFormat>
  <Paragraphs>83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墨水池</vt:lpstr>
      <vt:lpstr>PowerPoint 演示文稿</vt:lpstr>
      <vt:lpstr>Outline</vt:lpstr>
      <vt:lpstr>Outline</vt:lpstr>
      <vt:lpstr>Motivation </vt:lpstr>
      <vt:lpstr>Outline</vt:lpstr>
      <vt:lpstr>Related Work </vt:lpstr>
      <vt:lpstr>Related Work </vt:lpstr>
      <vt:lpstr>Outline</vt:lpstr>
      <vt:lpstr>Major Contribution </vt:lpstr>
      <vt:lpstr>Outline</vt:lpstr>
      <vt:lpstr>Solution </vt:lpstr>
      <vt:lpstr>Solution </vt:lpstr>
      <vt:lpstr>Solution </vt:lpstr>
      <vt:lpstr>Solution </vt:lpstr>
      <vt:lpstr>Solution </vt:lpstr>
      <vt:lpstr>Solution </vt:lpstr>
      <vt:lpstr>Outline</vt:lpstr>
      <vt:lpstr>Lessons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Sky123.Org</cp:lastModifiedBy>
  <cp:revision>487</cp:revision>
  <dcterms:created xsi:type="dcterms:W3CDTF">2013-06-22T11:36:11Z</dcterms:created>
  <dcterms:modified xsi:type="dcterms:W3CDTF">2014-01-14T02:32:09Z</dcterms:modified>
</cp:coreProperties>
</file>