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71" r:id="rId4"/>
    <p:sldId id="265" r:id="rId5"/>
    <p:sldId id="260" r:id="rId6"/>
    <p:sldId id="266" r:id="rId7"/>
    <p:sldId id="261" r:id="rId8"/>
    <p:sldId id="267" r:id="rId9"/>
    <p:sldId id="262" r:id="rId10"/>
    <p:sldId id="275" r:id="rId11"/>
    <p:sldId id="268" r:id="rId12"/>
    <p:sldId id="272" r:id="rId13"/>
    <p:sldId id="263" r:id="rId14"/>
    <p:sldId id="269" r:id="rId15"/>
    <p:sldId id="274" r:id="rId16"/>
    <p:sldId id="276" r:id="rId17"/>
    <p:sldId id="26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t>2013/7/22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Title: </a:t>
            </a:r>
            <a:r>
              <a:rPr lang="en-US" altLang="zh-CN" dirty="0">
                <a:solidFill>
                  <a:srgbClr val="FF0000"/>
                </a:solidFill>
              </a:rPr>
              <a:t>Bio2RDF: Towards a mashup to build bioinformatics knowledge systems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Conference/Journal:  Biomedical informatics 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Author:  </a:t>
            </a:r>
            <a:r>
              <a:rPr lang="en-US" altLang="zh-CN" dirty="0"/>
              <a:t>Francois Belleau </a:t>
            </a: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Time: 2008</a:t>
            </a:r>
          </a:p>
        </p:txBody>
      </p:sp>
    </p:spTree>
    <p:extLst>
      <p:ext uri="{BB962C8B-B14F-4D97-AF65-F5344CB8AC3E}">
        <p14:creationId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Step1</a:t>
            </a:r>
            <a:r>
              <a:rPr lang="en-US" altLang="zh-CN" sz="4800" b="1" dirty="0" smtClean="0"/>
              <a:t> :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URI Normalization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5017355"/>
          </a:xfrm>
        </p:spPr>
        <p:txBody>
          <a:bodyPr>
            <a:normAutofit/>
          </a:bodyPr>
          <a:lstStyle/>
          <a:p>
            <a:r>
              <a:rPr lang="en-US" altLang="zh-CN" dirty="0"/>
              <a:t>build a list </a:t>
            </a:r>
            <a:r>
              <a:rPr lang="en-US" altLang="zh-CN" dirty="0" smtClean="0"/>
              <a:t>of namespaces </a:t>
            </a:r>
            <a:r>
              <a:rPr lang="en-US" altLang="zh-CN" dirty="0"/>
              <a:t>for different data </a:t>
            </a:r>
            <a:r>
              <a:rPr lang="en-US" altLang="zh-CN" dirty="0" smtClean="0"/>
              <a:t>providers to provide a mapping from </a:t>
            </a:r>
            <a:r>
              <a:rPr lang="en-US" altLang="zh-CN" dirty="0" smtClean="0">
                <a:solidFill>
                  <a:srgbClr val="FF0000"/>
                </a:solidFill>
              </a:rPr>
              <a:t>source url to destination url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source url    </a:t>
            </a:r>
            <a:r>
              <a:rPr lang="en-US" altLang="zh-CN" dirty="0" smtClean="0"/>
              <a:t>:http</a:t>
            </a:r>
            <a:r>
              <a:rPr lang="en-US" altLang="zh-CN" dirty="0"/>
              <a:t>://</a:t>
            </a:r>
            <a:r>
              <a:rPr lang="en-US" altLang="zh-CN" dirty="0" smtClean="0"/>
              <a:t>bio2rdf.org/jsp-bio2rdf/ncbi- pubmed2rdf.jsp?id=12728276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133117"/>
            <a:ext cx="6972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073" y="486643"/>
            <a:ext cx="7853940" cy="868362"/>
          </a:xfrm>
        </p:spPr>
        <p:txBody>
          <a:bodyPr/>
          <a:lstStyle/>
          <a:p>
            <a:r>
              <a:rPr kumimoji="1" lang="en-US" altLang="zh-CN" dirty="0" smtClean="0"/>
              <a:t>Step2</a:t>
            </a:r>
            <a:r>
              <a:rPr lang="en-US" altLang="zh-CN" sz="4800" b="1" dirty="0" smtClean="0"/>
              <a:t> :</a:t>
            </a:r>
            <a:r>
              <a:rPr kumimoji="1" lang="en-US" altLang="zh-CN" dirty="0" smtClean="0">
                <a:solidFill>
                  <a:srgbClr val="FF0000"/>
                </a:solidFill>
              </a:rPr>
              <a:t>Ontology Design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42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1. analyze the </a:t>
            </a:r>
            <a:r>
              <a:rPr lang="en-US" altLang="zh-CN" sz="2800" dirty="0"/>
              <a:t>existing HTML page to identify the predicates and </a:t>
            </a:r>
            <a:r>
              <a:rPr lang="en-US" altLang="zh-CN" sz="2800" dirty="0" smtClean="0"/>
              <a:t>relations describing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entities to produce an </a:t>
            </a:r>
            <a:r>
              <a:rPr lang="en-US" altLang="zh-CN" sz="2800" dirty="0" smtClean="0">
                <a:solidFill>
                  <a:srgbClr val="FF0000"/>
                </a:solidFill>
              </a:rPr>
              <a:t>OWL description </a:t>
            </a:r>
            <a:r>
              <a:rPr lang="en-US" altLang="zh-CN" sz="2800" dirty="0" smtClean="0"/>
              <a:t>for every html document.</a:t>
            </a:r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en-US" altLang="zh-CN" sz="2800" dirty="0"/>
              <a:t>repeated for each namespace </a:t>
            </a:r>
            <a:r>
              <a:rPr lang="en-US" altLang="zh-CN" sz="2800" dirty="0" smtClean="0"/>
              <a:t>recognized by </a:t>
            </a:r>
            <a:r>
              <a:rPr lang="en-US" altLang="zh-CN" sz="2800" dirty="0"/>
              <a:t>the current version of Bio2RDF: GO, OMIM, PDB, </a:t>
            </a:r>
            <a:r>
              <a:rPr lang="en-US" altLang="zh-CN" sz="2800" dirty="0" smtClean="0"/>
              <a:t>etc.For </a:t>
            </a:r>
            <a:r>
              <a:rPr lang="en-US" altLang="zh-CN" sz="2800" dirty="0"/>
              <a:t>BioPAX and UniProt, this step was unnecessary because </a:t>
            </a:r>
            <a:r>
              <a:rPr lang="en-US" altLang="zh-CN" sz="2800" dirty="0" smtClean="0"/>
              <a:t>their OWL </a:t>
            </a:r>
            <a:r>
              <a:rPr lang="en-US" altLang="zh-CN" sz="2800" dirty="0"/>
              <a:t>schema was already available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r>
              <a:rPr lang="en-US" altLang="zh-CN" sz="2800" dirty="0" smtClean="0"/>
              <a:t>3. Merge the ontology of each namespace to form final ontology description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37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Step3</a:t>
            </a:r>
            <a:r>
              <a:rPr lang="en-US" altLang="zh-CN" sz="4800" b="1" dirty="0" smtClean="0"/>
              <a:t> :</a:t>
            </a:r>
            <a:r>
              <a:rPr kumimoji="1" lang="en-US" altLang="zh-CN" dirty="0" smtClean="0">
                <a:solidFill>
                  <a:srgbClr val="FF0000"/>
                </a:solidFill>
              </a:rPr>
              <a:t>RDFizer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JSP tools </a:t>
            </a:r>
            <a:r>
              <a:rPr lang="en-US" altLang="zh-CN" dirty="0"/>
              <a:t>were used to create rdfizers, which are programs </a:t>
            </a:r>
            <a:r>
              <a:rPr lang="en-US" altLang="zh-CN" dirty="0" smtClean="0"/>
              <a:t>transforming existing </a:t>
            </a:r>
            <a:r>
              <a:rPr lang="en-US" altLang="zh-CN" dirty="0"/>
              <a:t>data into an </a:t>
            </a:r>
            <a:r>
              <a:rPr lang="en-US" altLang="zh-CN" dirty="0">
                <a:solidFill>
                  <a:srgbClr val="FF0000"/>
                </a:solidFill>
              </a:rPr>
              <a:t>RDF </a:t>
            </a:r>
            <a:r>
              <a:rPr lang="en-US" altLang="zh-CN" dirty="0" smtClean="0">
                <a:solidFill>
                  <a:srgbClr val="FF0000"/>
                </a:solidFill>
              </a:rPr>
              <a:t>representation,</a:t>
            </a:r>
            <a:r>
              <a:rPr lang="en-US" altLang="zh-CN" dirty="0"/>
              <a:t>(</a:t>
            </a:r>
            <a:r>
              <a:rPr lang="en-US" altLang="zh-CN" dirty="0" smtClean="0"/>
              <a:t>relational databases, text </a:t>
            </a:r>
            <a:r>
              <a:rPr lang="en-US" altLang="zh-CN" dirty="0"/>
              <a:t>files, XML documents, and HTML </a:t>
            </a:r>
            <a:r>
              <a:rPr lang="en-US" altLang="zh-CN" dirty="0" smtClean="0"/>
              <a:t>pages)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Eg. </a:t>
            </a:r>
            <a:r>
              <a:rPr lang="en-US" altLang="zh-CN" dirty="0" smtClean="0"/>
              <a:t>ncbi-omim2rdf.jsp   </a:t>
            </a:r>
          </a:p>
          <a:p>
            <a:pPr>
              <a:buFont typeface="+mj-ea"/>
              <a:buAutoNum type="circleNumDbPlain"/>
            </a:pPr>
            <a:r>
              <a:rPr lang="en-US" altLang="zh-CN" dirty="0" smtClean="0"/>
              <a:t>Fetch the XML result by web service provided by nebi efetch service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 smtClean="0"/>
              <a:t>the </a:t>
            </a:r>
            <a:r>
              <a:rPr lang="en-US" altLang="zh-CN" dirty="0"/>
              <a:t>information for the document </a:t>
            </a:r>
            <a:r>
              <a:rPr lang="en-US" altLang="zh-CN" dirty="0" smtClean="0"/>
              <a:t>is extracted </a:t>
            </a:r>
            <a:r>
              <a:rPr lang="en-US" altLang="zh-CN" dirty="0">
                <a:solidFill>
                  <a:srgbClr val="FF0000"/>
                </a:solidFill>
              </a:rPr>
              <a:t>according to the ontology previously </a:t>
            </a:r>
            <a:r>
              <a:rPr lang="en-US" altLang="zh-CN" dirty="0" smtClean="0">
                <a:solidFill>
                  <a:srgbClr val="FF0000"/>
                </a:solidFill>
              </a:rPr>
              <a:t>created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Integration datasets:</a:t>
            </a:r>
          </a:p>
          <a:p>
            <a:pPr>
              <a:buFont typeface="+mj-ea"/>
              <a:buAutoNum type="circleNumDbPlain"/>
            </a:pPr>
            <a:endParaRPr lang="en-US" altLang="zh-CN" b="1" dirty="0" smtClean="0"/>
          </a:p>
          <a:p>
            <a:pPr>
              <a:buFont typeface="+mj-ea"/>
              <a:buAutoNum type="circleNumDbPlain"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" y="2093725"/>
            <a:ext cx="6033247" cy="358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zh-CN" b="1" dirty="0"/>
              <a:t> Parkinson use </a:t>
            </a:r>
            <a:r>
              <a:rPr lang="en-US" altLang="zh-CN" b="1" dirty="0" smtClean="0"/>
              <a:t>case: by answering two questions</a:t>
            </a:r>
            <a:endParaRPr lang="en-US" altLang="zh-C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2195879"/>
            <a:ext cx="75247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Results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8570259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7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Lessons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Ontology desiging method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Biomedical mashup system may be used in TCM document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Motivation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It is hard to make full use of numerous available biomedical databases because each has its own formats, terminology…. 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There is a pressing need to build a mashup system to help the integration of biomedical 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Existing integration methods in bioinformatics</a:t>
            </a: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 Integration using a semantic approach.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Contribution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	Create a biomedical </a:t>
            </a:r>
            <a:r>
              <a:rPr lang="en-US" altLang="zh-CN" smtClean="0"/>
              <a:t>ontology </a:t>
            </a:r>
            <a:r>
              <a:rPr lang="en-US" altLang="zh-CN" smtClean="0"/>
              <a:t> based on html analysis.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	Present basic steps to build mashups of bioinformatics data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5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384</TotalTime>
  <Words>366</Words>
  <Application>Microsoft Office PowerPoint</Application>
  <PresentationFormat>全屏显示(4:3)</PresentationFormat>
  <Paragraphs>96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墨水池</vt:lpstr>
      <vt:lpstr>PowerPoint 演示文稿</vt:lpstr>
      <vt:lpstr>Outline</vt:lpstr>
      <vt:lpstr>Outline</vt:lpstr>
      <vt:lpstr>Motivation </vt:lpstr>
      <vt:lpstr>Outline</vt:lpstr>
      <vt:lpstr>Related Work </vt:lpstr>
      <vt:lpstr>Outline</vt:lpstr>
      <vt:lpstr>Major Contribution </vt:lpstr>
      <vt:lpstr>Outline</vt:lpstr>
      <vt:lpstr>Step1 : URI Normalization </vt:lpstr>
      <vt:lpstr>Step2 :Ontology Design </vt:lpstr>
      <vt:lpstr>Step3 :RDFizer </vt:lpstr>
      <vt:lpstr>Outline</vt:lpstr>
      <vt:lpstr>Major Results</vt:lpstr>
      <vt:lpstr>Major Results </vt:lpstr>
      <vt:lpstr>Major Results </vt:lpstr>
      <vt:lpstr>Outline</vt:lpstr>
      <vt:lpstr>Lessons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Administrator</cp:lastModifiedBy>
  <cp:revision>50</cp:revision>
  <dcterms:created xsi:type="dcterms:W3CDTF">2013-06-22T11:36:11Z</dcterms:created>
  <dcterms:modified xsi:type="dcterms:W3CDTF">2013-07-22T01:53:47Z</dcterms:modified>
</cp:coreProperties>
</file>