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271" r:id="rId4"/>
    <p:sldId id="265" r:id="rId5"/>
    <p:sldId id="260" r:id="rId6"/>
    <p:sldId id="266" r:id="rId7"/>
    <p:sldId id="261" r:id="rId8"/>
    <p:sldId id="267" r:id="rId9"/>
    <p:sldId id="262" r:id="rId10"/>
    <p:sldId id="268" r:id="rId11"/>
    <p:sldId id="263" r:id="rId12"/>
    <p:sldId id="269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ABDC-DF0D-43CC-AF94-5B880D63E5ED}" type="datetimeFigureOut">
              <a:rPr lang="zh-CN" altLang="en-US" smtClean="0"/>
              <a:t>2013/6/23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81786-C383-4D6B-A614-4B9FB7BF9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Title:</a:t>
            </a:r>
          </a:p>
          <a:p>
            <a:pPr>
              <a:buFont typeface="Wingdings" pitchFamily="2" charset="2"/>
              <a:buChar char="u"/>
            </a:pPr>
            <a:endParaRPr kumimoji="1" lang="en-US" altLang="zh-CN" dirty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Conference/Journal:</a:t>
            </a:r>
          </a:p>
          <a:p>
            <a:pPr>
              <a:buFont typeface="Wingdings" pitchFamily="2" charset="2"/>
              <a:buChar char="u"/>
            </a:pPr>
            <a:endParaRPr kumimoji="1" lang="en-US" altLang="zh-CN" dirty="0" smtClean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Author:</a:t>
            </a:r>
          </a:p>
          <a:p>
            <a:pPr>
              <a:buFont typeface="Wingdings" pitchFamily="2" charset="2"/>
              <a:buChar char="u"/>
            </a:pPr>
            <a:endParaRPr kumimoji="1" lang="en-US" altLang="zh-CN" dirty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Time: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Solution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Results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en-US" altLang="zh-CN" dirty="0" smtClean="0"/>
              <a:t> Variables: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en-US" altLang="zh-CN" dirty="0"/>
              <a:t> Measure Parameters:</a:t>
            </a:r>
          </a:p>
          <a:p>
            <a:pPr>
              <a:buFont typeface="+mj-ea"/>
              <a:buAutoNum type="circleNumDbPlain"/>
            </a:pPr>
            <a:r>
              <a:rPr lang="en-US" altLang="zh-CN" dirty="0" smtClean="0"/>
              <a:t> Data </a:t>
            </a:r>
            <a:r>
              <a:rPr lang="en-US" altLang="zh-CN" dirty="0"/>
              <a:t>set:</a:t>
            </a:r>
          </a:p>
          <a:p>
            <a:pPr>
              <a:buFont typeface="+mj-ea"/>
              <a:buAutoNum type="circleNumDbPlain"/>
            </a:pPr>
            <a:r>
              <a:rPr lang="en-US" altLang="zh-CN" dirty="0" smtClean="0"/>
              <a:t> Results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Lessons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Results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40330"/>
            <a:ext cx="7313613" cy="4056062"/>
          </a:xfrm>
        </p:spPr>
        <p:txBody>
          <a:bodyPr/>
          <a:lstStyle/>
          <a:p>
            <a:r>
              <a:rPr kumimoji="1" lang="en-US" altLang="zh-CN" dirty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0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Motivation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9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06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Related Work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 </a:t>
            </a:r>
          </a:p>
          <a:p>
            <a:pPr marL="514350" indent="-514350">
              <a:buFont typeface="+mj-lt"/>
              <a:buAutoNum type="romanUcPeriod"/>
            </a:pPr>
            <a:endParaRPr lang="en-US" altLang="zh-CN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 </a:t>
            </a:r>
          </a:p>
          <a:p>
            <a:pPr marL="514350" indent="-514350">
              <a:buFont typeface="+mj-lt"/>
              <a:buAutoNum type="romanUcPeriod"/>
            </a:pPr>
            <a:endParaRPr lang="en-US" altLang="zh-CN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Contribution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dirty="0" smtClean="0"/>
              <a:t> </a:t>
            </a:r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 </a:t>
            </a:r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52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78</TotalTime>
  <Words>112</Words>
  <Application>Microsoft Office PowerPoint</Application>
  <PresentationFormat>全屏显示(4:3)</PresentationFormat>
  <Paragraphs>83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墨水池</vt:lpstr>
      <vt:lpstr>PowerPoint 演示文稿</vt:lpstr>
      <vt:lpstr>Outline</vt:lpstr>
      <vt:lpstr>Outline</vt:lpstr>
      <vt:lpstr>Motivation </vt:lpstr>
      <vt:lpstr>Outline</vt:lpstr>
      <vt:lpstr>Related Work </vt:lpstr>
      <vt:lpstr>Outline</vt:lpstr>
      <vt:lpstr>Major Contribution </vt:lpstr>
      <vt:lpstr>Outline</vt:lpstr>
      <vt:lpstr>Solution </vt:lpstr>
      <vt:lpstr>Outline</vt:lpstr>
      <vt:lpstr>Major Results </vt:lpstr>
      <vt:lpstr>Outline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Peiqin Gu</dc:creator>
  <cp:lastModifiedBy>xixi</cp:lastModifiedBy>
  <cp:revision>7</cp:revision>
  <dcterms:created xsi:type="dcterms:W3CDTF">2013-06-22T11:36:11Z</dcterms:created>
  <dcterms:modified xsi:type="dcterms:W3CDTF">2013-06-23T12:49:03Z</dcterms:modified>
</cp:coreProperties>
</file>