
<file path=[Content_Types].xml><?xml version="1.0" encoding="utf-8"?>
<Types xmlns="http://schemas.openxmlformats.org/package/2006/content-types">
  <Override PartName="/_rels/.rels" ContentType="application/vnd.openxmlformats-package.relationships+xml"/>
  <Override PartName="/ppt/_rels/presentation.xml.rels" ContentType="application/vnd.openxmlformats-package.relationships+xml"/>
  <Override PartName="/ppt/media/image6.png" ContentType="image/png"/>
  <Override PartName="/ppt/media/image3.png" ContentType="image/png"/>
  <Override PartName="/ppt/media/image7.png" ContentType="image/png"/>
  <Override PartName="/ppt/media/image4.png" ContentType="image/png"/>
  <Override PartName="/ppt/media/image1.png" ContentType="image/png"/>
  <Override PartName="/ppt/media/image5.png" ContentType="image/png"/>
  <Override PartName="/ppt/media/image2.png" ContentType="image/png"/>
  <Override PartName="/ppt/slideLayouts/slideLayout28.xml" ContentType="application/vnd.openxmlformats-officedocument.presentationml.slideLayout+xml"/>
  <Override PartName="/ppt/slideLayouts/slideLayout9.xml" ContentType="application/vnd.openxmlformats-officedocument.presentationml.slideLayout+xml"/>
  <Override PartName="/ppt/slideLayouts/_rels/slideLayout12.xml.rels" ContentType="application/vnd.openxmlformats-package.relationships+xml"/>
  <Override PartName="/ppt/slideLayouts/_rels/slideLayout35.xml.rels" ContentType="application/vnd.openxmlformats-package.relationships+xml"/>
  <Override PartName="/ppt/slideLayouts/_rels/slideLayout10.xml.rels" ContentType="application/vnd.openxmlformats-package.relationships+xml"/>
  <Override PartName="/ppt/slideLayouts/_rels/slideLayout33.xml.rels" ContentType="application/vnd.openxmlformats-package.relationships+xml"/>
  <Override PartName="/ppt/slideLayouts/_rels/slideLayout31.xml.rels" ContentType="application/vnd.openxmlformats-package.relationships+xml"/>
  <Override PartName="/ppt/slideLayouts/_rels/slideLayout18.xml.rels" ContentType="application/vnd.openxmlformats-package.relationships+xml"/>
  <Override PartName="/ppt/slideLayouts/_rels/slideLayout16.xml.rels" ContentType="application/vnd.openxmlformats-package.relationships+xml"/>
  <Override PartName="/ppt/slideLayouts/_rels/slideLayout14.xml.rels" ContentType="application/vnd.openxmlformats-package.relationships+xml"/>
  <Override PartName="/ppt/slideLayouts/_rels/slideLayout25.xml.rels" ContentType="application/vnd.openxmlformats-package.relationships+xml"/>
  <Override PartName="/ppt/slideLayouts/_rels/slideLayout5.xml.rels" ContentType="application/vnd.openxmlformats-package.relationships+xml"/>
  <Override PartName="/ppt/slideLayouts/_rels/slideLayout23.xml.rels" ContentType="application/vnd.openxmlformats-package.relationships+xml"/>
  <Override PartName="/ppt/slideLayouts/_rels/slideLayout3.xml.rels" ContentType="application/vnd.openxmlformats-package.relationships+xml"/>
  <Override PartName="/ppt/slideLayouts/_rels/slideLayout21.xml.rels" ContentType="application/vnd.openxmlformats-package.relationships+xml"/>
  <Override PartName="/ppt/slideLayouts/_rels/slideLayout1.xml.rels" ContentType="application/vnd.openxmlformats-package.relationships+xml"/>
  <Override PartName="/ppt/slideLayouts/_rels/slideLayout29.xml.rels" ContentType="application/vnd.openxmlformats-package.relationships+xml"/>
  <Override PartName="/ppt/slideLayouts/_rels/slideLayout9.xml.rels" ContentType="application/vnd.openxmlformats-package.relationships+xml"/>
  <Override PartName="/ppt/slideLayouts/_rels/slideLayout27.xml.rels" ContentType="application/vnd.openxmlformats-package.relationships+xml"/>
  <Override PartName="/ppt/slideLayouts/_rels/slideLayout7.xml.rels" ContentType="application/vnd.openxmlformats-package.relationships+xml"/>
  <Override PartName="/ppt/slideLayouts/_rels/slideLayout13.xml.rels" ContentType="application/vnd.openxmlformats-package.relationships+xml"/>
  <Override PartName="/ppt/slideLayouts/_rels/slideLayout36.xml.rels" ContentType="application/vnd.openxmlformats-package.relationships+xml"/>
  <Override PartName="/ppt/slideLayouts/_rels/slideLayout11.xml.rels" ContentType="application/vnd.openxmlformats-package.relationships+xml"/>
  <Override PartName="/ppt/slideLayouts/_rels/slideLayout34.xml.rels" ContentType="application/vnd.openxmlformats-package.relationships+xml"/>
  <Override PartName="/ppt/slideLayouts/_rels/slideLayout32.xml.rels" ContentType="application/vnd.openxmlformats-package.relationships+xml"/>
  <Override PartName="/ppt/slideLayouts/_rels/slideLayout30.xml.rels" ContentType="application/vnd.openxmlformats-package.relationships+xml"/>
  <Override PartName="/ppt/slideLayouts/_rels/slideLayout19.xml.rels" ContentType="application/vnd.openxmlformats-package.relationships+xml"/>
  <Override PartName="/ppt/slideLayouts/_rels/slideLayout17.xml.rels" ContentType="application/vnd.openxmlformats-package.relationships+xml"/>
  <Override PartName="/ppt/slideLayouts/_rels/slideLayout15.xml.rels" ContentType="application/vnd.openxmlformats-package.relationships+xml"/>
  <Override PartName="/ppt/slideLayouts/_rels/slideLayout26.xml.rels" ContentType="application/vnd.openxmlformats-package.relationships+xml"/>
  <Override PartName="/ppt/slideLayouts/_rels/slideLayout24.xml.rels" ContentType="application/vnd.openxmlformats-package.relationships+xml"/>
  <Override PartName="/ppt/slideLayouts/_rels/slideLayout4.xml.rels" ContentType="application/vnd.openxmlformats-package.relationships+xml"/>
  <Override PartName="/ppt/slideLayouts/_rels/slideLayout22.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_rels/slideLayout28.xml.rels" ContentType="application/vnd.openxmlformats-package.relationships+xml"/>
  <Override PartName="/ppt/slideLayouts/_rels/slideLayout8.xml.rels" ContentType="application/vnd.openxmlformats-package.relationships+xml"/>
  <Override PartName="/ppt/slideLayouts/_rels/slideLayout6.xml.rels" ContentType="application/vnd.openxmlformats-package.relationships+xml"/>
  <Override PartName="/ppt/slideLayouts/slideLayout10.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4.xml" ContentType="application/vnd.openxmlformats-officedocument.presentationml.slideLayout+xml"/>
  <Override PartName="/ppt/slideLayouts/slideLayout32.xml" ContentType="application/vnd.openxmlformats-officedocument.presentationml.slideLayout+xml"/>
  <Override PartName="/ppt/slideLayouts/slideLayout1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34.xml" ContentType="application/vnd.openxmlformats-officedocument.presentationml.slideLayout+xml"/>
  <Override PartName="/ppt/slideLayouts/slideLayout18.xml" ContentType="application/vnd.openxmlformats-officedocument.presentationml.slideLayout+xml"/>
  <Override PartName="/ppt/slideLayouts/slideLayout27.xml" ContentType="application/vnd.openxmlformats-officedocument.presentationml.slideLayout+xml"/>
  <Override PartName="/ppt/slideLayouts/slideLayout8.xml" ContentType="application/vnd.openxmlformats-officedocument.presentationml.slideLayout+xml"/>
  <Override PartName="/ppt/slideLayouts/slideLayout36.xml" ContentType="application/vnd.openxmlformats-officedocument.presentationml.slideLayout+xml"/>
  <Override PartName="/ppt/slideLayouts/slideLayout29.xml" ContentType="application/vnd.openxmlformats-officedocument.presentationml.slideLayout+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3.xml" ContentType="application/vnd.openxmlformats-officedocument.presentationml.slideLayout+xml"/>
  <Override PartName="/ppt/slideLayouts/slideLayout22.xml" ContentType="application/vnd.openxmlformats-officedocument.presentationml.slideLayout+xml"/>
  <Override PartName="/ppt/slideLayouts/slideLayout31.xml" ContentType="application/vnd.openxmlformats-officedocument.presentationml.slideLayout+xml"/>
  <Override PartName="/ppt/slideLayouts/slideLayout15.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33.xml" ContentType="application/vnd.openxmlformats-officedocument.presentationml.slideLayout+xml"/>
  <Override PartName="/ppt/slideLayouts/slideLayout17.xml" ContentType="application/vnd.openxmlformats-officedocument.presentationml.slideLayout+xml"/>
  <Override PartName="/ppt/slideLayouts/slideLayout7.xml" ContentType="application/vnd.openxmlformats-officedocument.presentationml.slideLayout+xml"/>
  <Override PartName="/ppt/slideLayouts/slideLayout26.xml" ContentType="application/vnd.openxmlformats-officedocument.presentationml.slideLayout+xml"/>
  <Override PartName="/ppt/slideLayouts/slideLayout35.xml" ContentType="application/vnd.openxmlformats-officedocument.presentationml.slideLayout+xml"/>
  <Override PartName="/ppt/slideLayouts/slideLayout19.xml" ContentType="application/vnd.openxmlformats-officedocument.presentationml.slideLayout+xml"/>
  <Override PartName="/ppt/presentation.xml" ContentType="application/vnd.openxmlformats-officedocument.presentationml.presentation.main+xml"/>
  <Override PartName="/ppt/slides/slide2.xml" ContentType="application/vnd.openxmlformats-officedocument.presentationml.slide+xml"/>
  <Override PartName="/ppt/slides/slide20.xml" ContentType="application/vnd.openxmlformats-officedocument.presentationml.slide+xml"/>
  <Override PartName="/ppt/slides/slide18.xml" ContentType="application/vnd.openxmlformats-officedocument.presentationml.slide+xml"/>
  <Override PartName="/ppt/slides/slide14.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3.xml" ContentType="application/vnd.openxmlformats-officedocument.presentationml.slide+xml"/>
  <Override PartName="/ppt/slides/slide21.xml" ContentType="application/vnd.openxmlformats-officedocument.presentationml.slide+xml"/>
  <Override PartName="/ppt/slides/slide19.xml" ContentType="application/vnd.openxmlformats-officedocument.presentationml.slide+xml"/>
  <Override PartName="/ppt/slides/slide15.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4.xml" ContentType="application/vnd.openxmlformats-officedocument.presentationml.slide+xml"/>
  <Override PartName="/ppt/slides/slide16.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Override PartName="/ppt/slides/slide5.xml" ContentType="application/vnd.openxmlformats-officedocument.presentationml.slide+xml"/>
  <Override PartName="/ppt/slides/slide1.xml" ContentType="application/vnd.openxmlformats-officedocument.presentationml.slide+xml"/>
  <Override PartName="/ppt/slides/slide17.xml" ContentType="application/vnd.openxmlformats-officedocument.presentationml.slide+xml"/>
  <Override PartName="/ppt/slides/_rels/slide5.xml.rels" ContentType="application/vnd.openxmlformats-package.relationships+xml"/>
  <Override PartName="/ppt/slides/_rels/slide13.xml.rels" ContentType="application/vnd.openxmlformats-package.relationships+xml"/>
  <Override PartName="/ppt/slides/_rels/slide17.xml.rels" ContentType="application/vnd.openxmlformats-package.relationships+xml"/>
  <Override PartName="/ppt/slides/_rels/slide4.xml.rels" ContentType="application/vnd.openxmlformats-package.relationships+xml"/>
  <Override PartName="/ppt/slides/_rels/slide12.xml.rels" ContentType="application/vnd.openxmlformats-package.relationships+xml"/>
  <Override PartName="/ppt/slides/_rels/slide16.xml.rels" ContentType="application/vnd.openxmlformats-package.relationships+xml"/>
  <Override PartName="/ppt/slides/_rels/slide11.xml.rels" ContentType="application/vnd.openxmlformats-package.relationships+xml"/>
  <Override PartName="/ppt/slides/_rels/slide15.xml.rels" ContentType="application/vnd.openxmlformats-package.relationships+xml"/>
  <Override PartName="/ppt/slides/_rels/slide10.xml.rels" ContentType="application/vnd.openxmlformats-package.relationships+xml"/>
  <Override PartName="/ppt/slides/_rels/slide14.xml.rels" ContentType="application/vnd.openxmlformats-package.relationships+xml"/>
  <Override PartName="/ppt/slides/_rels/slide9.xml.rels" ContentType="application/vnd.openxmlformats-package.relationships+xml"/>
  <Override PartName="/ppt/slides/_rels/slide8.xml.rels" ContentType="application/vnd.openxmlformats-package.relationships+xml"/>
  <Override PartName="/ppt/slides/_rels/slide21.xml.rels" ContentType="application/vnd.openxmlformats-package.relationships+xml"/>
  <Override PartName="/ppt/slides/_rels/slide3.xml.rels" ContentType="application/vnd.openxmlformats-package.relationships+xml"/>
  <Override PartName="/ppt/slides/_rels/slide7.xml.rels" ContentType="application/vnd.openxmlformats-package.relationships+xml"/>
  <Override PartName="/ppt/slides/_rels/slide20.xml.rels" ContentType="application/vnd.openxmlformats-package.relationships+xml"/>
  <Override PartName="/ppt/slides/_rels/slide19.xml.rels" ContentType="application/vnd.openxmlformats-package.relationships+xml"/>
  <Override PartName="/ppt/slides/_rels/slide2.xml.rels" ContentType="application/vnd.openxmlformats-package.relationships+xml"/>
  <Override PartName="/ppt/slides/_rels/slide6.xml.rels" ContentType="application/vnd.openxmlformats-package.relationships+xml"/>
  <Override PartName="/ppt/slides/_rels/slide18.xml.rels" ContentType="application/vnd.openxmlformats-package.relationships+xml"/>
  <Override PartName="/ppt/slides/_rels/slide1.xml.rels" ContentType="application/vnd.openxmlformats-package.relationships+xml"/>
  <Override PartName="/ppt/slides/slide13.xml" ContentType="application/vnd.openxmlformats-officedocument.presentationml.slide+xml"/>
  <Override PartName="/ppt/slides/slide6.xml" ContentType="application/vnd.openxmlformats-officedocument.presentationml.slide+xml"/>
  <Override PartName="/ppt/slideMasters/slideMaster1.xml" ContentType="application/vnd.openxmlformats-officedocument.presentationml.slideMaster+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Types>
</file>

<file path=_rels/.rels><?xml version="1.0" encoding="UTF-8"?>
<Relationships xmlns="http://schemas.openxmlformats.org/package/2006/relationships"><Relationship Id="rId1"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Lst>
  <p:sldSz cx="9144000" cy="68580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preserve="1" type="blank">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preserve="1" type="objOverTx">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24" name="PlaceHolder 2"/>
          <p:cNvSpPr>
            <a:spLocks noGrp="1"/>
          </p:cNvSpPr>
          <p:nvPr>
            <p:ph type="body"/>
          </p:nvPr>
        </p:nvSpPr>
        <p:spPr>
          <a:xfrm>
            <a:off x="457200" y="1604520"/>
            <a:ext cx="8046360" cy="1896480"/>
          </a:xfrm>
          <a:prstGeom prst="rect">
            <a:avLst/>
          </a:prstGeom>
        </p:spPr>
        <p:txBody>
          <a:bodyPr bIns="0" lIns="0" rIns="0" tIns="0" wrap="none"/>
          <a:p>
            <a:endParaRPr/>
          </a:p>
        </p:txBody>
      </p:sp>
      <p:sp>
        <p:nvSpPr>
          <p:cNvPr id="25" name="PlaceHolder 3"/>
          <p:cNvSpPr>
            <a:spLocks noGrp="1"/>
          </p:cNvSpPr>
          <p:nvPr>
            <p:ph type="body"/>
          </p:nvPr>
        </p:nvSpPr>
        <p:spPr>
          <a:xfrm>
            <a:off x="457200" y="3681360"/>
            <a:ext cx="8046360" cy="1896480"/>
          </a:xfrm>
          <a:prstGeom prst="rect">
            <a:avLst/>
          </a:prstGeom>
        </p:spPr>
        <p:txBody>
          <a:bodyPr bIns="0" lIns="0" rIns="0" tIns="0" wrap="none"/>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preserve="1" type="fourObj">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27" name="PlaceHolder 2"/>
          <p:cNvSpPr>
            <a:spLocks noGrp="1"/>
          </p:cNvSpPr>
          <p:nvPr>
            <p:ph type="body"/>
          </p:nvPr>
        </p:nvSpPr>
        <p:spPr>
          <a:xfrm>
            <a:off x="457200" y="1604520"/>
            <a:ext cx="3926160" cy="1896480"/>
          </a:xfrm>
          <a:prstGeom prst="rect">
            <a:avLst/>
          </a:prstGeom>
        </p:spPr>
        <p:txBody>
          <a:bodyPr bIns="0" lIns="0" rIns="0" tIns="0" wrap="none"/>
          <a:p>
            <a:endParaRPr/>
          </a:p>
        </p:txBody>
      </p:sp>
      <p:sp>
        <p:nvSpPr>
          <p:cNvPr id="28" name="PlaceHolder 3"/>
          <p:cNvSpPr>
            <a:spLocks noGrp="1"/>
          </p:cNvSpPr>
          <p:nvPr>
            <p:ph type="body"/>
          </p:nvPr>
        </p:nvSpPr>
        <p:spPr>
          <a:xfrm>
            <a:off x="4579920" y="1604520"/>
            <a:ext cx="3926160" cy="1896480"/>
          </a:xfrm>
          <a:prstGeom prst="rect">
            <a:avLst/>
          </a:prstGeom>
        </p:spPr>
        <p:txBody>
          <a:bodyPr bIns="0" lIns="0" rIns="0" tIns="0" wrap="none"/>
          <a:p>
            <a:endParaRPr/>
          </a:p>
        </p:txBody>
      </p:sp>
      <p:sp>
        <p:nvSpPr>
          <p:cNvPr id="29" name="PlaceHolder 4"/>
          <p:cNvSpPr>
            <a:spLocks noGrp="1"/>
          </p:cNvSpPr>
          <p:nvPr>
            <p:ph type="body"/>
          </p:nvPr>
        </p:nvSpPr>
        <p:spPr>
          <a:xfrm>
            <a:off x="4579920" y="3681360"/>
            <a:ext cx="3926160" cy="1896480"/>
          </a:xfrm>
          <a:prstGeom prst="rect">
            <a:avLst/>
          </a:prstGeom>
        </p:spPr>
        <p:txBody>
          <a:bodyPr bIns="0" lIns="0" rIns="0" tIns="0" wrap="none"/>
          <a:p>
            <a:endParaRPr/>
          </a:p>
        </p:txBody>
      </p:sp>
      <p:sp>
        <p:nvSpPr>
          <p:cNvPr id="30" name="PlaceHolder 5"/>
          <p:cNvSpPr>
            <a:spLocks noGrp="1"/>
          </p:cNvSpPr>
          <p:nvPr>
            <p:ph type="body"/>
          </p:nvPr>
        </p:nvSpPr>
        <p:spPr>
          <a:xfrm>
            <a:off x="457200" y="3681360"/>
            <a:ext cx="3926160" cy="1896480"/>
          </a:xfrm>
          <a:prstGeom prst="rect">
            <a:avLst/>
          </a:prstGeom>
        </p:spPr>
        <p:txBody>
          <a:bodyPr bIns="0" lIns="0" rIns="0" tIns="0" wrap="none"/>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preserve="1" type="blank">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32" name="PlaceHolder 2"/>
          <p:cNvSpPr>
            <a:spLocks noGrp="1"/>
          </p:cNvSpPr>
          <p:nvPr>
            <p:ph type="body"/>
          </p:nvPr>
        </p:nvSpPr>
        <p:spPr>
          <a:xfrm>
            <a:off x="457200" y="1604520"/>
            <a:ext cx="3926160" cy="1896480"/>
          </a:xfrm>
          <a:prstGeom prst="rect">
            <a:avLst/>
          </a:prstGeom>
        </p:spPr>
        <p:txBody>
          <a:bodyPr bIns="0" lIns="0" rIns="0" tIns="0" wrap="none"/>
          <a:p>
            <a:endParaRPr/>
          </a:p>
        </p:txBody>
      </p:sp>
      <p:sp>
        <p:nvSpPr>
          <p:cNvPr id="33" name="PlaceHolder 3"/>
          <p:cNvSpPr>
            <a:spLocks noGrp="1"/>
          </p:cNvSpPr>
          <p:nvPr>
            <p:ph type="body"/>
          </p:nvPr>
        </p:nvSpPr>
        <p:spPr>
          <a:xfrm>
            <a:off x="4579920" y="1604520"/>
            <a:ext cx="3926160" cy="1896480"/>
          </a:xfrm>
          <a:prstGeom prst="rect">
            <a:avLst/>
          </a:prstGeom>
        </p:spPr>
        <p:txBody>
          <a:bodyPr bIns="0" lIns="0" rIns="0" tIns="0" wrap="none"/>
          <a:p>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preserve="1" type="blank">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preserve="1" type="tx">
  <p:cSld name="Title Slide">
    <p:spTree>
      <p:nvGrpSpPr>
        <p:cNvPr id="1" name=""/>
        <p:cNvGrpSpPr/>
        <p:nvPr/>
      </p:nvGrpSpPr>
      <p:grpSpPr>
        <a:xfrm>
          <a:off x="0" y="0"/>
          <a:ext cx="0" cy="0"/>
          <a:chOff x="0" y="0"/>
          <a:chExt cx="0" cy="0"/>
        </a:xfrm>
      </p:grpSpPr>
      <p:sp>
        <p:nvSpPr>
          <p:cNvPr id="36"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37" name="PlaceHolder 2"/>
          <p:cNvSpPr>
            <a:spLocks noGrp="1"/>
          </p:cNvSpPr>
          <p:nvPr>
            <p:ph type="subTitle"/>
          </p:nvPr>
        </p:nvSpPr>
        <p:spPr>
          <a:xfrm>
            <a:off x="457200" y="1604520"/>
            <a:ext cx="8046360" cy="3977280"/>
          </a:xfrm>
          <a:prstGeom prst="rect">
            <a:avLst/>
          </a:prstGeom>
        </p:spPr>
        <p:txBody>
          <a:bodyPr anchor="ctr" bIns="0" lIns="0" rIns="0" tIns="0" wrap="none"/>
          <a:p>
            <a:pPr algn="ctr"/>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preserve="1" type="obj">
  <p:cSld name="Title,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39" name="PlaceHolder 2"/>
          <p:cNvSpPr>
            <a:spLocks noGrp="1"/>
          </p:cNvSpPr>
          <p:nvPr>
            <p:ph type="body"/>
          </p:nvPr>
        </p:nvSpPr>
        <p:spPr>
          <a:xfrm>
            <a:off x="457200" y="1604520"/>
            <a:ext cx="8046360" cy="3976920"/>
          </a:xfrm>
          <a:prstGeom prst="rect">
            <a:avLst/>
          </a:prstGeom>
        </p:spPr>
        <p:txBody>
          <a:bodyPr bIns="0" lIns="0" rIns="0" tIns="0" wrap="none"/>
          <a:p>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preserve="1" type="twoObj">
  <p:cSld name="Title, 2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41" name="PlaceHolder 2"/>
          <p:cNvSpPr>
            <a:spLocks noGrp="1"/>
          </p:cNvSpPr>
          <p:nvPr>
            <p:ph type="body"/>
          </p:nvPr>
        </p:nvSpPr>
        <p:spPr>
          <a:xfrm>
            <a:off x="457200" y="1604520"/>
            <a:ext cx="3926160" cy="3976920"/>
          </a:xfrm>
          <a:prstGeom prst="rect">
            <a:avLst/>
          </a:prstGeom>
        </p:spPr>
        <p:txBody>
          <a:bodyPr bIns="0" lIns="0" rIns="0" tIns="0" wrap="none"/>
          <a:p>
            <a:endParaRPr/>
          </a:p>
        </p:txBody>
      </p:sp>
      <p:sp>
        <p:nvSpPr>
          <p:cNvPr id="42" name="PlaceHolder 3"/>
          <p:cNvSpPr>
            <a:spLocks noGrp="1"/>
          </p:cNvSpPr>
          <p:nvPr>
            <p:ph type="body"/>
          </p:nvPr>
        </p:nvSpPr>
        <p:spPr>
          <a:xfrm>
            <a:off x="4579920" y="1604520"/>
            <a:ext cx="3926160" cy="3976920"/>
          </a:xfrm>
          <a:prstGeom prst="rect">
            <a:avLst/>
          </a:prstGeom>
        </p:spPr>
        <p:txBody>
          <a:bodyPr bIns="0" lIns="0" rIns="0" tIns="0" wrap="none"/>
          <a:p>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preserve="1" type="titleOnly">
  <p:cSld name="Title Only">
    <p:spTree>
      <p:nvGrpSpPr>
        <p:cNvPr id="1" name=""/>
        <p:cNvGrpSpPr/>
        <p:nvPr/>
      </p:nvGrpSpPr>
      <p:grpSpPr>
        <a:xfrm>
          <a:off x="0" y="0"/>
          <a:ext cx="0" cy="0"/>
          <a:chOff x="0" y="0"/>
          <a:chExt cx="0" cy="0"/>
        </a:xfrm>
      </p:grpSpPr>
      <p:sp>
        <p:nvSpPr>
          <p:cNvPr id="43"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preserve="1" type="objOnly">
  <p:cSld name="Centered Text">
    <p:spTree>
      <p:nvGrpSpPr>
        <p:cNvPr id="1" name=""/>
        <p:cNvGrpSpPr/>
        <p:nvPr/>
      </p:nvGrpSpPr>
      <p:grpSpPr>
        <a:xfrm>
          <a:off x="0" y="0"/>
          <a:ext cx="0" cy="0"/>
          <a:chOff x="0" y="0"/>
          <a:chExt cx="0" cy="0"/>
        </a:xfrm>
      </p:grpSpPr>
      <p:sp>
        <p:nvSpPr>
          <p:cNvPr id="44" name="PlaceHolder 1"/>
          <p:cNvSpPr>
            <a:spLocks noGrp="1"/>
          </p:cNvSpPr>
          <p:nvPr>
            <p:ph type="subTitle"/>
          </p:nvPr>
        </p:nvSpPr>
        <p:spPr>
          <a:xfrm>
            <a:off x="457200" y="273600"/>
            <a:ext cx="8229240" cy="5307840"/>
          </a:xfrm>
          <a:prstGeom prst="rect">
            <a:avLst/>
          </a:prstGeom>
        </p:spPr>
        <p:txBody>
          <a:bodyPr anchor="ctr" bIns="0" lIns="0" rIns="0" tIns="0" wrap="none"/>
          <a:p>
            <a:pPr algn="ctr"/>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preserve="1" type="twoObjAndObj">
  <p:cSld name="Title, 2 Content and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46" name="PlaceHolder 2"/>
          <p:cNvSpPr>
            <a:spLocks noGrp="1"/>
          </p:cNvSpPr>
          <p:nvPr>
            <p:ph type="body"/>
          </p:nvPr>
        </p:nvSpPr>
        <p:spPr>
          <a:xfrm>
            <a:off x="457200" y="1604520"/>
            <a:ext cx="3926160" cy="1896480"/>
          </a:xfrm>
          <a:prstGeom prst="rect">
            <a:avLst/>
          </a:prstGeom>
        </p:spPr>
        <p:txBody>
          <a:bodyPr bIns="0" lIns="0" rIns="0" tIns="0" wrap="none"/>
          <a:p>
            <a:endParaRPr/>
          </a:p>
        </p:txBody>
      </p:sp>
      <p:sp>
        <p:nvSpPr>
          <p:cNvPr id="47" name="PlaceHolder 3"/>
          <p:cNvSpPr>
            <a:spLocks noGrp="1"/>
          </p:cNvSpPr>
          <p:nvPr>
            <p:ph type="body"/>
          </p:nvPr>
        </p:nvSpPr>
        <p:spPr>
          <a:xfrm>
            <a:off x="457200" y="3681360"/>
            <a:ext cx="3926160" cy="1896480"/>
          </a:xfrm>
          <a:prstGeom prst="rect">
            <a:avLst/>
          </a:prstGeom>
        </p:spPr>
        <p:txBody>
          <a:bodyPr bIns="0" lIns="0" rIns="0" tIns="0" wrap="none"/>
          <a:p>
            <a:endParaRPr/>
          </a:p>
        </p:txBody>
      </p:sp>
      <p:sp>
        <p:nvSpPr>
          <p:cNvPr id="48" name="PlaceHolder 4"/>
          <p:cNvSpPr>
            <a:spLocks noGrp="1"/>
          </p:cNvSpPr>
          <p:nvPr>
            <p:ph type="body"/>
          </p:nvPr>
        </p:nvSpPr>
        <p:spPr>
          <a:xfrm>
            <a:off x="4579920" y="1604520"/>
            <a:ext cx="3926160" cy="3976920"/>
          </a:xfrm>
          <a:prstGeom prst="rect">
            <a:avLst/>
          </a:prstGeom>
        </p:spPr>
        <p:txBody>
          <a:bodyPr bIns="0" lIns="0" rIns="0" tIns="0" wrap="none"/>
          <a:p>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preserve="1" type="tx">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3" name="PlaceHolder 2"/>
          <p:cNvSpPr>
            <a:spLocks noGrp="1"/>
          </p:cNvSpPr>
          <p:nvPr>
            <p:ph type="subTitle"/>
          </p:nvPr>
        </p:nvSpPr>
        <p:spPr>
          <a:xfrm>
            <a:off x="457200" y="1604520"/>
            <a:ext cx="8046360" cy="3977280"/>
          </a:xfrm>
          <a:prstGeom prst="rect">
            <a:avLst/>
          </a:prstGeom>
        </p:spPr>
        <p:txBody>
          <a:bodyPr anchor="ctr" bIns="0" lIns="0" rIns="0" tIns="0" wrap="none"/>
          <a:p>
            <a:pPr algn="ctr"/>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preserve="1" type="objAndTwoObj">
  <p:cSld name="Title Content and 2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50" name="PlaceHolder 2"/>
          <p:cNvSpPr>
            <a:spLocks noGrp="1"/>
          </p:cNvSpPr>
          <p:nvPr>
            <p:ph type="body"/>
          </p:nvPr>
        </p:nvSpPr>
        <p:spPr>
          <a:xfrm>
            <a:off x="457200" y="1604520"/>
            <a:ext cx="3926160" cy="3976920"/>
          </a:xfrm>
          <a:prstGeom prst="rect">
            <a:avLst/>
          </a:prstGeom>
        </p:spPr>
        <p:txBody>
          <a:bodyPr bIns="0" lIns="0" rIns="0" tIns="0" wrap="none"/>
          <a:p>
            <a:endParaRPr/>
          </a:p>
        </p:txBody>
      </p:sp>
      <p:sp>
        <p:nvSpPr>
          <p:cNvPr id="51" name="PlaceHolder 3"/>
          <p:cNvSpPr>
            <a:spLocks noGrp="1"/>
          </p:cNvSpPr>
          <p:nvPr>
            <p:ph type="body"/>
          </p:nvPr>
        </p:nvSpPr>
        <p:spPr>
          <a:xfrm>
            <a:off x="4579920" y="1604520"/>
            <a:ext cx="3926160" cy="1896480"/>
          </a:xfrm>
          <a:prstGeom prst="rect">
            <a:avLst/>
          </a:prstGeom>
        </p:spPr>
        <p:txBody>
          <a:bodyPr bIns="0" lIns="0" rIns="0" tIns="0" wrap="none"/>
          <a:p>
            <a:endParaRPr/>
          </a:p>
        </p:txBody>
      </p:sp>
      <p:sp>
        <p:nvSpPr>
          <p:cNvPr id="52" name="PlaceHolder 4"/>
          <p:cNvSpPr>
            <a:spLocks noGrp="1"/>
          </p:cNvSpPr>
          <p:nvPr>
            <p:ph type="body"/>
          </p:nvPr>
        </p:nvSpPr>
        <p:spPr>
          <a:xfrm>
            <a:off x="4579920" y="3681360"/>
            <a:ext cx="3926160" cy="1896480"/>
          </a:xfrm>
          <a:prstGeom prst="rect">
            <a:avLst/>
          </a:prstGeom>
        </p:spPr>
        <p:txBody>
          <a:bodyPr bIns="0" lIns="0" rIns="0" tIns="0" wrap="none"/>
          <a:p>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preserve="1" type="twoObjOverTx">
  <p:cSld name="Title, 2 Content over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54" name="PlaceHolder 2"/>
          <p:cNvSpPr>
            <a:spLocks noGrp="1"/>
          </p:cNvSpPr>
          <p:nvPr>
            <p:ph type="body"/>
          </p:nvPr>
        </p:nvSpPr>
        <p:spPr>
          <a:xfrm>
            <a:off x="457200" y="1604520"/>
            <a:ext cx="3926160" cy="1896480"/>
          </a:xfrm>
          <a:prstGeom prst="rect">
            <a:avLst/>
          </a:prstGeom>
        </p:spPr>
        <p:txBody>
          <a:bodyPr bIns="0" lIns="0" rIns="0" tIns="0" wrap="none"/>
          <a:p>
            <a:endParaRPr/>
          </a:p>
        </p:txBody>
      </p:sp>
      <p:sp>
        <p:nvSpPr>
          <p:cNvPr id="55" name="PlaceHolder 3"/>
          <p:cNvSpPr>
            <a:spLocks noGrp="1"/>
          </p:cNvSpPr>
          <p:nvPr>
            <p:ph type="body"/>
          </p:nvPr>
        </p:nvSpPr>
        <p:spPr>
          <a:xfrm>
            <a:off x="4579920" y="1604520"/>
            <a:ext cx="3926160" cy="1896480"/>
          </a:xfrm>
          <a:prstGeom prst="rect">
            <a:avLst/>
          </a:prstGeom>
        </p:spPr>
        <p:txBody>
          <a:bodyPr bIns="0" lIns="0" rIns="0" tIns="0" wrap="none"/>
          <a:p>
            <a:endParaRPr/>
          </a:p>
        </p:txBody>
      </p:sp>
      <p:sp>
        <p:nvSpPr>
          <p:cNvPr id="56" name="PlaceHolder 4"/>
          <p:cNvSpPr>
            <a:spLocks noGrp="1"/>
          </p:cNvSpPr>
          <p:nvPr>
            <p:ph type="body"/>
          </p:nvPr>
        </p:nvSpPr>
        <p:spPr>
          <a:xfrm>
            <a:off x="457200" y="3681360"/>
            <a:ext cx="8045640" cy="1896480"/>
          </a:xfrm>
          <a:prstGeom prst="rect">
            <a:avLst/>
          </a:prstGeom>
        </p:spPr>
        <p:txBody>
          <a:bodyPr bIns="0" lIns="0" rIns="0" tIns="0" wrap="none"/>
          <a:p>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preserve="1" type="objOverTx">
  <p:cSld name="Title,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58" name="PlaceHolder 2"/>
          <p:cNvSpPr>
            <a:spLocks noGrp="1"/>
          </p:cNvSpPr>
          <p:nvPr>
            <p:ph type="body"/>
          </p:nvPr>
        </p:nvSpPr>
        <p:spPr>
          <a:xfrm>
            <a:off x="457200" y="1604520"/>
            <a:ext cx="8046360" cy="1896480"/>
          </a:xfrm>
          <a:prstGeom prst="rect">
            <a:avLst/>
          </a:prstGeom>
        </p:spPr>
        <p:txBody>
          <a:bodyPr bIns="0" lIns="0" rIns="0" tIns="0" wrap="none"/>
          <a:p>
            <a:endParaRPr/>
          </a:p>
        </p:txBody>
      </p:sp>
      <p:sp>
        <p:nvSpPr>
          <p:cNvPr id="59" name="PlaceHolder 3"/>
          <p:cNvSpPr>
            <a:spLocks noGrp="1"/>
          </p:cNvSpPr>
          <p:nvPr>
            <p:ph type="body"/>
          </p:nvPr>
        </p:nvSpPr>
        <p:spPr>
          <a:xfrm>
            <a:off x="457200" y="3681360"/>
            <a:ext cx="8046360" cy="1896480"/>
          </a:xfrm>
          <a:prstGeom prst="rect">
            <a:avLst/>
          </a:prstGeom>
        </p:spPr>
        <p:txBody>
          <a:bodyPr bIns="0" lIns="0" rIns="0" tIns="0" wrap="none"/>
          <a:p>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preserve="1" type="fourObj">
  <p:cSld name="Title, 4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61" name="PlaceHolder 2"/>
          <p:cNvSpPr>
            <a:spLocks noGrp="1"/>
          </p:cNvSpPr>
          <p:nvPr>
            <p:ph type="body"/>
          </p:nvPr>
        </p:nvSpPr>
        <p:spPr>
          <a:xfrm>
            <a:off x="457200" y="1604520"/>
            <a:ext cx="3926160" cy="1896480"/>
          </a:xfrm>
          <a:prstGeom prst="rect">
            <a:avLst/>
          </a:prstGeom>
        </p:spPr>
        <p:txBody>
          <a:bodyPr bIns="0" lIns="0" rIns="0" tIns="0" wrap="none"/>
          <a:p>
            <a:endParaRPr/>
          </a:p>
        </p:txBody>
      </p:sp>
      <p:sp>
        <p:nvSpPr>
          <p:cNvPr id="62" name="PlaceHolder 3"/>
          <p:cNvSpPr>
            <a:spLocks noGrp="1"/>
          </p:cNvSpPr>
          <p:nvPr>
            <p:ph type="body"/>
          </p:nvPr>
        </p:nvSpPr>
        <p:spPr>
          <a:xfrm>
            <a:off x="4579920" y="1604520"/>
            <a:ext cx="3926160" cy="1896480"/>
          </a:xfrm>
          <a:prstGeom prst="rect">
            <a:avLst/>
          </a:prstGeom>
        </p:spPr>
        <p:txBody>
          <a:bodyPr bIns="0" lIns="0" rIns="0" tIns="0" wrap="none"/>
          <a:p>
            <a:endParaRPr/>
          </a:p>
        </p:txBody>
      </p:sp>
      <p:sp>
        <p:nvSpPr>
          <p:cNvPr id="63" name="PlaceHolder 4"/>
          <p:cNvSpPr>
            <a:spLocks noGrp="1"/>
          </p:cNvSpPr>
          <p:nvPr>
            <p:ph type="body"/>
          </p:nvPr>
        </p:nvSpPr>
        <p:spPr>
          <a:xfrm>
            <a:off x="4579920" y="3681360"/>
            <a:ext cx="3926160" cy="1896480"/>
          </a:xfrm>
          <a:prstGeom prst="rect">
            <a:avLst/>
          </a:prstGeom>
        </p:spPr>
        <p:txBody>
          <a:bodyPr bIns="0" lIns="0" rIns="0" tIns="0" wrap="none"/>
          <a:p>
            <a:endParaRPr/>
          </a:p>
        </p:txBody>
      </p:sp>
      <p:sp>
        <p:nvSpPr>
          <p:cNvPr id="64" name="PlaceHolder 5"/>
          <p:cNvSpPr>
            <a:spLocks noGrp="1"/>
          </p:cNvSpPr>
          <p:nvPr>
            <p:ph type="body"/>
          </p:nvPr>
        </p:nvSpPr>
        <p:spPr>
          <a:xfrm>
            <a:off x="457200" y="3681360"/>
            <a:ext cx="3926160" cy="1896480"/>
          </a:xfrm>
          <a:prstGeom prst="rect">
            <a:avLst/>
          </a:prstGeom>
        </p:spPr>
        <p:txBody>
          <a:bodyPr bIns="0" lIns="0" rIns="0" tIns="0" wrap="none"/>
          <a:p>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preserve="1" type="blank">
  <p:cSld name="Title, 6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66" name="PlaceHolder 2"/>
          <p:cNvSpPr>
            <a:spLocks noGrp="1"/>
          </p:cNvSpPr>
          <p:nvPr>
            <p:ph type="body"/>
          </p:nvPr>
        </p:nvSpPr>
        <p:spPr>
          <a:xfrm>
            <a:off x="457200" y="1604520"/>
            <a:ext cx="3926160" cy="1896480"/>
          </a:xfrm>
          <a:prstGeom prst="rect">
            <a:avLst/>
          </a:prstGeom>
        </p:spPr>
        <p:txBody>
          <a:bodyPr bIns="0" lIns="0" rIns="0" tIns="0" wrap="none"/>
          <a:p>
            <a:endParaRPr/>
          </a:p>
        </p:txBody>
      </p:sp>
      <p:sp>
        <p:nvSpPr>
          <p:cNvPr id="67" name="PlaceHolder 3"/>
          <p:cNvSpPr>
            <a:spLocks noGrp="1"/>
          </p:cNvSpPr>
          <p:nvPr>
            <p:ph type="body"/>
          </p:nvPr>
        </p:nvSpPr>
        <p:spPr>
          <a:xfrm>
            <a:off x="4579920" y="1604520"/>
            <a:ext cx="3926160" cy="1896480"/>
          </a:xfrm>
          <a:prstGeom prst="rect">
            <a:avLst/>
          </a:prstGeom>
        </p:spPr>
        <p:txBody>
          <a:bodyPr bIns="0" lIns="0" rIns="0" tIns="0" wrap="none"/>
          <a:p>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preserve="1" type="blank">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preserve="1" type="tx">
  <p:cSld name="Title Slide">
    <p:spTree>
      <p:nvGrpSpPr>
        <p:cNvPr id="1" name=""/>
        <p:cNvGrpSpPr/>
        <p:nvPr/>
      </p:nvGrpSpPr>
      <p:grpSpPr>
        <a:xfrm>
          <a:off x="0" y="0"/>
          <a:ext cx="0" cy="0"/>
          <a:chOff x="0" y="0"/>
          <a:chExt cx="0" cy="0"/>
        </a:xfrm>
      </p:grpSpPr>
      <p:sp>
        <p:nvSpPr>
          <p:cNvPr id="70"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71" name="PlaceHolder 2"/>
          <p:cNvSpPr>
            <a:spLocks noGrp="1"/>
          </p:cNvSpPr>
          <p:nvPr>
            <p:ph type="subTitle"/>
          </p:nvPr>
        </p:nvSpPr>
        <p:spPr>
          <a:xfrm>
            <a:off x="457200" y="1604520"/>
            <a:ext cx="8046360" cy="3977280"/>
          </a:xfrm>
          <a:prstGeom prst="rect">
            <a:avLst/>
          </a:prstGeom>
        </p:spPr>
        <p:txBody>
          <a:bodyPr anchor="ctr" bIns="0" lIns="0" rIns="0" tIns="0" wrap="none"/>
          <a:p>
            <a:pPr algn="ctr"/>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preserve="1" type="obj">
  <p:cSld name="Title,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73" name="PlaceHolder 2"/>
          <p:cNvSpPr>
            <a:spLocks noGrp="1"/>
          </p:cNvSpPr>
          <p:nvPr>
            <p:ph type="body"/>
          </p:nvPr>
        </p:nvSpPr>
        <p:spPr>
          <a:xfrm>
            <a:off x="457200" y="1604520"/>
            <a:ext cx="8046360" cy="3976920"/>
          </a:xfrm>
          <a:prstGeom prst="rect">
            <a:avLst/>
          </a:prstGeom>
        </p:spPr>
        <p:txBody>
          <a:bodyPr bIns="0" lIns="0" rIns="0" tIns="0" wrap="none"/>
          <a:p>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preserve="1" type="twoObj">
  <p:cSld name="Title, 2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75" name="PlaceHolder 2"/>
          <p:cNvSpPr>
            <a:spLocks noGrp="1"/>
          </p:cNvSpPr>
          <p:nvPr>
            <p:ph type="body"/>
          </p:nvPr>
        </p:nvSpPr>
        <p:spPr>
          <a:xfrm>
            <a:off x="457200" y="1604520"/>
            <a:ext cx="3926160" cy="3976920"/>
          </a:xfrm>
          <a:prstGeom prst="rect">
            <a:avLst/>
          </a:prstGeom>
        </p:spPr>
        <p:txBody>
          <a:bodyPr bIns="0" lIns="0" rIns="0" tIns="0" wrap="none"/>
          <a:p>
            <a:endParaRPr/>
          </a:p>
        </p:txBody>
      </p:sp>
      <p:sp>
        <p:nvSpPr>
          <p:cNvPr id="76" name="PlaceHolder 3"/>
          <p:cNvSpPr>
            <a:spLocks noGrp="1"/>
          </p:cNvSpPr>
          <p:nvPr>
            <p:ph type="body"/>
          </p:nvPr>
        </p:nvSpPr>
        <p:spPr>
          <a:xfrm>
            <a:off x="4579920" y="1604520"/>
            <a:ext cx="3926160" cy="3976920"/>
          </a:xfrm>
          <a:prstGeom prst="rect">
            <a:avLst/>
          </a:prstGeom>
        </p:spPr>
        <p:txBody>
          <a:bodyPr bIns="0" lIns="0" rIns="0" tIns="0" wrap="none"/>
          <a:p>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preserve="1" type="titleOnly">
  <p:cSld name="Title Only">
    <p:spTree>
      <p:nvGrpSpPr>
        <p:cNvPr id="1" name=""/>
        <p:cNvGrpSpPr/>
        <p:nvPr/>
      </p:nvGrpSpPr>
      <p:grpSpPr>
        <a:xfrm>
          <a:off x="0" y="0"/>
          <a:ext cx="0" cy="0"/>
          <a:chOff x="0" y="0"/>
          <a:chExt cx="0" cy="0"/>
        </a:xfrm>
      </p:grpSpPr>
      <p:sp>
        <p:nvSpPr>
          <p:cNvPr id="77"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preserve="1" type="obj">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5" name="PlaceHolder 2"/>
          <p:cNvSpPr>
            <a:spLocks noGrp="1"/>
          </p:cNvSpPr>
          <p:nvPr>
            <p:ph type="body"/>
          </p:nvPr>
        </p:nvSpPr>
        <p:spPr>
          <a:xfrm>
            <a:off x="457200" y="1604520"/>
            <a:ext cx="8046360" cy="3976920"/>
          </a:xfrm>
          <a:prstGeom prst="rect">
            <a:avLst/>
          </a:prstGeom>
        </p:spPr>
        <p:txBody>
          <a:bodyPr bIns="0" lIns="0" rIns="0" tIns="0" wrap="none"/>
          <a:p>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preserve="1" type="objOnly">
  <p:cSld name="Centered Text">
    <p:spTree>
      <p:nvGrpSpPr>
        <p:cNvPr id="1" name=""/>
        <p:cNvGrpSpPr/>
        <p:nvPr/>
      </p:nvGrpSpPr>
      <p:grpSpPr>
        <a:xfrm>
          <a:off x="0" y="0"/>
          <a:ext cx="0" cy="0"/>
          <a:chOff x="0" y="0"/>
          <a:chExt cx="0" cy="0"/>
        </a:xfrm>
      </p:grpSpPr>
      <p:sp>
        <p:nvSpPr>
          <p:cNvPr id="78" name="PlaceHolder 1"/>
          <p:cNvSpPr>
            <a:spLocks noGrp="1"/>
          </p:cNvSpPr>
          <p:nvPr>
            <p:ph type="subTitle"/>
          </p:nvPr>
        </p:nvSpPr>
        <p:spPr>
          <a:xfrm>
            <a:off x="457200" y="273600"/>
            <a:ext cx="8229240" cy="5307840"/>
          </a:xfrm>
          <a:prstGeom prst="rect">
            <a:avLst/>
          </a:prstGeom>
        </p:spPr>
        <p:txBody>
          <a:bodyPr anchor="ctr" bIns="0" lIns="0" rIns="0" tIns="0" wrap="none"/>
          <a:p>
            <a:pPr algn="ctr"/>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preserve="1" type="twoObjAndObj">
  <p:cSld name="Title, 2 Content and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80" name="PlaceHolder 2"/>
          <p:cNvSpPr>
            <a:spLocks noGrp="1"/>
          </p:cNvSpPr>
          <p:nvPr>
            <p:ph type="body"/>
          </p:nvPr>
        </p:nvSpPr>
        <p:spPr>
          <a:xfrm>
            <a:off x="457200" y="1604520"/>
            <a:ext cx="3926160" cy="1896480"/>
          </a:xfrm>
          <a:prstGeom prst="rect">
            <a:avLst/>
          </a:prstGeom>
        </p:spPr>
        <p:txBody>
          <a:bodyPr bIns="0" lIns="0" rIns="0" tIns="0" wrap="none"/>
          <a:p>
            <a:endParaRPr/>
          </a:p>
        </p:txBody>
      </p:sp>
      <p:sp>
        <p:nvSpPr>
          <p:cNvPr id="81" name="PlaceHolder 3"/>
          <p:cNvSpPr>
            <a:spLocks noGrp="1"/>
          </p:cNvSpPr>
          <p:nvPr>
            <p:ph type="body"/>
          </p:nvPr>
        </p:nvSpPr>
        <p:spPr>
          <a:xfrm>
            <a:off x="457200" y="3681360"/>
            <a:ext cx="3926160" cy="1896480"/>
          </a:xfrm>
          <a:prstGeom prst="rect">
            <a:avLst/>
          </a:prstGeom>
        </p:spPr>
        <p:txBody>
          <a:bodyPr bIns="0" lIns="0" rIns="0" tIns="0" wrap="none"/>
          <a:p>
            <a:endParaRPr/>
          </a:p>
        </p:txBody>
      </p:sp>
      <p:sp>
        <p:nvSpPr>
          <p:cNvPr id="82" name="PlaceHolder 4"/>
          <p:cNvSpPr>
            <a:spLocks noGrp="1"/>
          </p:cNvSpPr>
          <p:nvPr>
            <p:ph type="body"/>
          </p:nvPr>
        </p:nvSpPr>
        <p:spPr>
          <a:xfrm>
            <a:off x="4579920" y="1604520"/>
            <a:ext cx="3926160" cy="3976920"/>
          </a:xfrm>
          <a:prstGeom prst="rect">
            <a:avLst/>
          </a:prstGeom>
        </p:spPr>
        <p:txBody>
          <a:bodyPr bIns="0" lIns="0" rIns="0" tIns="0" wrap="none"/>
          <a:p>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preserve="1" type="objAndTwoObj">
  <p:cSld name="Title Content and 2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84" name="PlaceHolder 2"/>
          <p:cNvSpPr>
            <a:spLocks noGrp="1"/>
          </p:cNvSpPr>
          <p:nvPr>
            <p:ph type="body"/>
          </p:nvPr>
        </p:nvSpPr>
        <p:spPr>
          <a:xfrm>
            <a:off x="457200" y="1604520"/>
            <a:ext cx="3926160" cy="3976920"/>
          </a:xfrm>
          <a:prstGeom prst="rect">
            <a:avLst/>
          </a:prstGeom>
        </p:spPr>
        <p:txBody>
          <a:bodyPr bIns="0" lIns="0" rIns="0" tIns="0" wrap="none"/>
          <a:p>
            <a:endParaRPr/>
          </a:p>
        </p:txBody>
      </p:sp>
      <p:sp>
        <p:nvSpPr>
          <p:cNvPr id="85" name="PlaceHolder 3"/>
          <p:cNvSpPr>
            <a:spLocks noGrp="1"/>
          </p:cNvSpPr>
          <p:nvPr>
            <p:ph type="body"/>
          </p:nvPr>
        </p:nvSpPr>
        <p:spPr>
          <a:xfrm>
            <a:off x="4579920" y="1604520"/>
            <a:ext cx="3926160" cy="1896480"/>
          </a:xfrm>
          <a:prstGeom prst="rect">
            <a:avLst/>
          </a:prstGeom>
        </p:spPr>
        <p:txBody>
          <a:bodyPr bIns="0" lIns="0" rIns="0" tIns="0" wrap="none"/>
          <a:p>
            <a:endParaRPr/>
          </a:p>
        </p:txBody>
      </p:sp>
      <p:sp>
        <p:nvSpPr>
          <p:cNvPr id="86" name="PlaceHolder 4"/>
          <p:cNvSpPr>
            <a:spLocks noGrp="1"/>
          </p:cNvSpPr>
          <p:nvPr>
            <p:ph type="body"/>
          </p:nvPr>
        </p:nvSpPr>
        <p:spPr>
          <a:xfrm>
            <a:off x="4579920" y="3681360"/>
            <a:ext cx="3926160" cy="1896480"/>
          </a:xfrm>
          <a:prstGeom prst="rect">
            <a:avLst/>
          </a:prstGeom>
        </p:spPr>
        <p:txBody>
          <a:bodyPr bIns="0" lIns="0" rIns="0" tIns="0" wrap="none"/>
          <a:p>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preserve="1" type="twoObjOverTx">
  <p:cSld name="Title, 2 Content over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88" name="PlaceHolder 2"/>
          <p:cNvSpPr>
            <a:spLocks noGrp="1"/>
          </p:cNvSpPr>
          <p:nvPr>
            <p:ph type="body"/>
          </p:nvPr>
        </p:nvSpPr>
        <p:spPr>
          <a:xfrm>
            <a:off x="457200" y="1604520"/>
            <a:ext cx="3926160" cy="1896480"/>
          </a:xfrm>
          <a:prstGeom prst="rect">
            <a:avLst/>
          </a:prstGeom>
        </p:spPr>
        <p:txBody>
          <a:bodyPr bIns="0" lIns="0" rIns="0" tIns="0" wrap="none"/>
          <a:p>
            <a:endParaRPr/>
          </a:p>
        </p:txBody>
      </p:sp>
      <p:sp>
        <p:nvSpPr>
          <p:cNvPr id="89" name="PlaceHolder 3"/>
          <p:cNvSpPr>
            <a:spLocks noGrp="1"/>
          </p:cNvSpPr>
          <p:nvPr>
            <p:ph type="body"/>
          </p:nvPr>
        </p:nvSpPr>
        <p:spPr>
          <a:xfrm>
            <a:off x="4579920" y="1604520"/>
            <a:ext cx="3926160" cy="1896480"/>
          </a:xfrm>
          <a:prstGeom prst="rect">
            <a:avLst/>
          </a:prstGeom>
        </p:spPr>
        <p:txBody>
          <a:bodyPr bIns="0" lIns="0" rIns="0" tIns="0" wrap="none"/>
          <a:p>
            <a:endParaRPr/>
          </a:p>
        </p:txBody>
      </p:sp>
      <p:sp>
        <p:nvSpPr>
          <p:cNvPr id="90" name="PlaceHolder 4"/>
          <p:cNvSpPr>
            <a:spLocks noGrp="1"/>
          </p:cNvSpPr>
          <p:nvPr>
            <p:ph type="body"/>
          </p:nvPr>
        </p:nvSpPr>
        <p:spPr>
          <a:xfrm>
            <a:off x="457200" y="3681360"/>
            <a:ext cx="8045640" cy="1896480"/>
          </a:xfrm>
          <a:prstGeom prst="rect">
            <a:avLst/>
          </a:prstGeom>
        </p:spPr>
        <p:txBody>
          <a:bodyPr bIns="0" lIns="0" rIns="0" tIns="0" wrap="none"/>
          <a:p>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preserve="1" type="objOverTx">
  <p:cSld name="Title, Content over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92" name="PlaceHolder 2"/>
          <p:cNvSpPr>
            <a:spLocks noGrp="1"/>
          </p:cNvSpPr>
          <p:nvPr>
            <p:ph type="body"/>
          </p:nvPr>
        </p:nvSpPr>
        <p:spPr>
          <a:xfrm>
            <a:off x="457200" y="1604520"/>
            <a:ext cx="8046360" cy="1896480"/>
          </a:xfrm>
          <a:prstGeom prst="rect">
            <a:avLst/>
          </a:prstGeom>
        </p:spPr>
        <p:txBody>
          <a:bodyPr bIns="0" lIns="0" rIns="0" tIns="0" wrap="none"/>
          <a:p>
            <a:endParaRPr/>
          </a:p>
        </p:txBody>
      </p:sp>
      <p:sp>
        <p:nvSpPr>
          <p:cNvPr id="93" name="PlaceHolder 3"/>
          <p:cNvSpPr>
            <a:spLocks noGrp="1"/>
          </p:cNvSpPr>
          <p:nvPr>
            <p:ph type="body"/>
          </p:nvPr>
        </p:nvSpPr>
        <p:spPr>
          <a:xfrm>
            <a:off x="457200" y="3681360"/>
            <a:ext cx="8046360" cy="1896480"/>
          </a:xfrm>
          <a:prstGeom prst="rect">
            <a:avLst/>
          </a:prstGeom>
        </p:spPr>
        <p:txBody>
          <a:bodyPr bIns="0" lIns="0" rIns="0" tIns="0" wrap="none"/>
          <a:p>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preserve="1" type="fourObj">
  <p:cSld name="Title, 4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95" name="PlaceHolder 2"/>
          <p:cNvSpPr>
            <a:spLocks noGrp="1"/>
          </p:cNvSpPr>
          <p:nvPr>
            <p:ph type="body"/>
          </p:nvPr>
        </p:nvSpPr>
        <p:spPr>
          <a:xfrm>
            <a:off x="457200" y="1604520"/>
            <a:ext cx="3926160" cy="1896480"/>
          </a:xfrm>
          <a:prstGeom prst="rect">
            <a:avLst/>
          </a:prstGeom>
        </p:spPr>
        <p:txBody>
          <a:bodyPr bIns="0" lIns="0" rIns="0" tIns="0" wrap="none"/>
          <a:p>
            <a:endParaRPr/>
          </a:p>
        </p:txBody>
      </p:sp>
      <p:sp>
        <p:nvSpPr>
          <p:cNvPr id="96" name="PlaceHolder 3"/>
          <p:cNvSpPr>
            <a:spLocks noGrp="1"/>
          </p:cNvSpPr>
          <p:nvPr>
            <p:ph type="body"/>
          </p:nvPr>
        </p:nvSpPr>
        <p:spPr>
          <a:xfrm>
            <a:off x="4579920" y="1604520"/>
            <a:ext cx="3926160" cy="1896480"/>
          </a:xfrm>
          <a:prstGeom prst="rect">
            <a:avLst/>
          </a:prstGeom>
        </p:spPr>
        <p:txBody>
          <a:bodyPr bIns="0" lIns="0" rIns="0" tIns="0" wrap="none"/>
          <a:p>
            <a:endParaRPr/>
          </a:p>
        </p:txBody>
      </p:sp>
      <p:sp>
        <p:nvSpPr>
          <p:cNvPr id="97" name="PlaceHolder 4"/>
          <p:cNvSpPr>
            <a:spLocks noGrp="1"/>
          </p:cNvSpPr>
          <p:nvPr>
            <p:ph type="body"/>
          </p:nvPr>
        </p:nvSpPr>
        <p:spPr>
          <a:xfrm>
            <a:off x="4579920" y="3681360"/>
            <a:ext cx="3926160" cy="1896480"/>
          </a:xfrm>
          <a:prstGeom prst="rect">
            <a:avLst/>
          </a:prstGeom>
        </p:spPr>
        <p:txBody>
          <a:bodyPr bIns="0" lIns="0" rIns="0" tIns="0" wrap="none"/>
          <a:p>
            <a:endParaRPr/>
          </a:p>
        </p:txBody>
      </p:sp>
      <p:sp>
        <p:nvSpPr>
          <p:cNvPr id="98" name="PlaceHolder 5"/>
          <p:cNvSpPr>
            <a:spLocks noGrp="1"/>
          </p:cNvSpPr>
          <p:nvPr>
            <p:ph type="body"/>
          </p:nvPr>
        </p:nvSpPr>
        <p:spPr>
          <a:xfrm>
            <a:off x="457200" y="3681360"/>
            <a:ext cx="3926160" cy="1896480"/>
          </a:xfrm>
          <a:prstGeom prst="rect">
            <a:avLst/>
          </a:prstGeom>
        </p:spPr>
        <p:txBody>
          <a:bodyPr bIns="0" lIns="0" rIns="0" tIns="0" wrap="none"/>
          <a:p>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preserve="1" type="blank">
  <p:cSld name="Title, 6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100" name="PlaceHolder 2"/>
          <p:cNvSpPr>
            <a:spLocks noGrp="1"/>
          </p:cNvSpPr>
          <p:nvPr>
            <p:ph type="body"/>
          </p:nvPr>
        </p:nvSpPr>
        <p:spPr>
          <a:xfrm>
            <a:off x="457200" y="1604520"/>
            <a:ext cx="3926160" cy="1896480"/>
          </a:xfrm>
          <a:prstGeom prst="rect">
            <a:avLst/>
          </a:prstGeom>
        </p:spPr>
        <p:txBody>
          <a:bodyPr bIns="0" lIns="0" rIns="0" tIns="0" wrap="none"/>
          <a:p>
            <a:endParaRPr/>
          </a:p>
        </p:txBody>
      </p:sp>
      <p:sp>
        <p:nvSpPr>
          <p:cNvPr id="101" name="PlaceHolder 3"/>
          <p:cNvSpPr>
            <a:spLocks noGrp="1"/>
          </p:cNvSpPr>
          <p:nvPr>
            <p:ph type="body"/>
          </p:nvPr>
        </p:nvSpPr>
        <p:spPr>
          <a:xfrm>
            <a:off x="4579920" y="1604520"/>
            <a:ext cx="3926160" cy="1896480"/>
          </a:xfrm>
          <a:prstGeom prst="rect">
            <a:avLst/>
          </a:prstGeom>
        </p:spPr>
        <p:txBody>
          <a:bodyPr bIns="0" lIns="0" rIns="0" tIns="0" wrap="none"/>
          <a:p>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preserve="1" type="twoObj">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7" name="PlaceHolder 2"/>
          <p:cNvSpPr>
            <a:spLocks noGrp="1"/>
          </p:cNvSpPr>
          <p:nvPr>
            <p:ph type="body"/>
          </p:nvPr>
        </p:nvSpPr>
        <p:spPr>
          <a:xfrm>
            <a:off x="457200" y="1604520"/>
            <a:ext cx="3926160" cy="3976920"/>
          </a:xfrm>
          <a:prstGeom prst="rect">
            <a:avLst/>
          </a:prstGeom>
        </p:spPr>
        <p:txBody>
          <a:bodyPr bIns="0" lIns="0" rIns="0" tIns="0" wrap="none"/>
          <a:p>
            <a:endParaRPr/>
          </a:p>
        </p:txBody>
      </p:sp>
      <p:sp>
        <p:nvSpPr>
          <p:cNvPr id="8" name="PlaceHolder 3"/>
          <p:cNvSpPr>
            <a:spLocks noGrp="1"/>
          </p:cNvSpPr>
          <p:nvPr>
            <p:ph type="body"/>
          </p:nvPr>
        </p:nvSpPr>
        <p:spPr>
          <a:xfrm>
            <a:off x="4579920" y="1604520"/>
            <a:ext cx="3926160" cy="3976920"/>
          </a:xfrm>
          <a:prstGeom prst="rect">
            <a:avLst/>
          </a:prstGeom>
        </p:spPr>
        <p:txBody>
          <a:bodyPr bIns="0" lIns="0" rIns="0" tIns="0" wrap="none"/>
          <a:p>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preserve="1" type="titleOnly">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preserve="1" type="objOnly">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73600"/>
            <a:ext cx="8229240" cy="5307840"/>
          </a:xfrm>
          <a:prstGeom prst="rect">
            <a:avLst/>
          </a:prstGeom>
        </p:spPr>
        <p:txBody>
          <a:bodyPr anchor="ctr" bIns="0" lIns="0" rIns="0" tIns="0" wrap="none"/>
          <a:p>
            <a:pPr algn="ctr"/>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preserve="1" type="twoObjAndObj">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12" name="PlaceHolder 2"/>
          <p:cNvSpPr>
            <a:spLocks noGrp="1"/>
          </p:cNvSpPr>
          <p:nvPr>
            <p:ph type="body"/>
          </p:nvPr>
        </p:nvSpPr>
        <p:spPr>
          <a:xfrm>
            <a:off x="457200" y="1604520"/>
            <a:ext cx="3926160" cy="1896480"/>
          </a:xfrm>
          <a:prstGeom prst="rect">
            <a:avLst/>
          </a:prstGeom>
        </p:spPr>
        <p:txBody>
          <a:bodyPr bIns="0" lIns="0" rIns="0" tIns="0" wrap="none"/>
          <a:p>
            <a:endParaRPr/>
          </a:p>
        </p:txBody>
      </p:sp>
      <p:sp>
        <p:nvSpPr>
          <p:cNvPr id="13" name="PlaceHolder 3"/>
          <p:cNvSpPr>
            <a:spLocks noGrp="1"/>
          </p:cNvSpPr>
          <p:nvPr>
            <p:ph type="body"/>
          </p:nvPr>
        </p:nvSpPr>
        <p:spPr>
          <a:xfrm>
            <a:off x="457200" y="3681360"/>
            <a:ext cx="3926160" cy="1896480"/>
          </a:xfrm>
          <a:prstGeom prst="rect">
            <a:avLst/>
          </a:prstGeom>
        </p:spPr>
        <p:txBody>
          <a:bodyPr bIns="0" lIns="0" rIns="0" tIns="0" wrap="none"/>
          <a:p>
            <a:endParaRPr/>
          </a:p>
        </p:txBody>
      </p:sp>
      <p:sp>
        <p:nvSpPr>
          <p:cNvPr id="14" name="PlaceHolder 4"/>
          <p:cNvSpPr>
            <a:spLocks noGrp="1"/>
          </p:cNvSpPr>
          <p:nvPr>
            <p:ph type="body"/>
          </p:nvPr>
        </p:nvSpPr>
        <p:spPr>
          <a:xfrm>
            <a:off x="4579920" y="1604520"/>
            <a:ext cx="3926160" cy="3976920"/>
          </a:xfrm>
          <a:prstGeom prst="rect">
            <a:avLst/>
          </a:prstGeom>
        </p:spPr>
        <p:txBody>
          <a:bodyPr bIns="0" lIns="0" rIns="0" tIns="0" wrap="none"/>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preserve="1" type="objAndTwoObj">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16" name="PlaceHolder 2"/>
          <p:cNvSpPr>
            <a:spLocks noGrp="1"/>
          </p:cNvSpPr>
          <p:nvPr>
            <p:ph type="body"/>
          </p:nvPr>
        </p:nvSpPr>
        <p:spPr>
          <a:xfrm>
            <a:off x="457200" y="1604520"/>
            <a:ext cx="3926160" cy="3976920"/>
          </a:xfrm>
          <a:prstGeom prst="rect">
            <a:avLst/>
          </a:prstGeom>
        </p:spPr>
        <p:txBody>
          <a:bodyPr bIns="0" lIns="0" rIns="0" tIns="0" wrap="none"/>
          <a:p>
            <a:endParaRPr/>
          </a:p>
        </p:txBody>
      </p:sp>
      <p:sp>
        <p:nvSpPr>
          <p:cNvPr id="17" name="PlaceHolder 3"/>
          <p:cNvSpPr>
            <a:spLocks noGrp="1"/>
          </p:cNvSpPr>
          <p:nvPr>
            <p:ph type="body"/>
          </p:nvPr>
        </p:nvSpPr>
        <p:spPr>
          <a:xfrm>
            <a:off x="4579920" y="1604520"/>
            <a:ext cx="3926160" cy="1896480"/>
          </a:xfrm>
          <a:prstGeom prst="rect">
            <a:avLst/>
          </a:prstGeom>
        </p:spPr>
        <p:txBody>
          <a:bodyPr bIns="0" lIns="0" rIns="0" tIns="0" wrap="none"/>
          <a:p>
            <a:endParaRPr/>
          </a:p>
        </p:txBody>
      </p:sp>
      <p:sp>
        <p:nvSpPr>
          <p:cNvPr id="18" name="PlaceHolder 4"/>
          <p:cNvSpPr>
            <a:spLocks noGrp="1"/>
          </p:cNvSpPr>
          <p:nvPr>
            <p:ph type="body"/>
          </p:nvPr>
        </p:nvSpPr>
        <p:spPr>
          <a:xfrm>
            <a:off x="4579920" y="3681360"/>
            <a:ext cx="3926160" cy="1896480"/>
          </a:xfrm>
          <a:prstGeom prst="rect">
            <a:avLst/>
          </a:prstGeom>
        </p:spPr>
        <p:txBody>
          <a:bodyPr bIns="0" lIns="0" rIns="0" tIns="0" wrap="none"/>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preserve="1" type="twoObjOverTx">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20" name="PlaceHolder 2"/>
          <p:cNvSpPr>
            <a:spLocks noGrp="1"/>
          </p:cNvSpPr>
          <p:nvPr>
            <p:ph type="body"/>
          </p:nvPr>
        </p:nvSpPr>
        <p:spPr>
          <a:xfrm>
            <a:off x="457200" y="1604520"/>
            <a:ext cx="3926160" cy="1896480"/>
          </a:xfrm>
          <a:prstGeom prst="rect">
            <a:avLst/>
          </a:prstGeom>
        </p:spPr>
        <p:txBody>
          <a:bodyPr bIns="0" lIns="0" rIns="0" tIns="0" wrap="none"/>
          <a:p>
            <a:endParaRPr/>
          </a:p>
        </p:txBody>
      </p:sp>
      <p:sp>
        <p:nvSpPr>
          <p:cNvPr id="21" name="PlaceHolder 3"/>
          <p:cNvSpPr>
            <a:spLocks noGrp="1"/>
          </p:cNvSpPr>
          <p:nvPr>
            <p:ph type="body"/>
          </p:nvPr>
        </p:nvSpPr>
        <p:spPr>
          <a:xfrm>
            <a:off x="4579920" y="1604520"/>
            <a:ext cx="3926160" cy="1896480"/>
          </a:xfrm>
          <a:prstGeom prst="rect">
            <a:avLst/>
          </a:prstGeom>
        </p:spPr>
        <p:txBody>
          <a:bodyPr bIns="0" lIns="0" rIns="0" tIns="0" wrap="none"/>
          <a:p>
            <a:endParaRPr/>
          </a:p>
        </p:txBody>
      </p:sp>
      <p:sp>
        <p:nvSpPr>
          <p:cNvPr id="22" name="PlaceHolder 4"/>
          <p:cNvSpPr>
            <a:spLocks noGrp="1"/>
          </p:cNvSpPr>
          <p:nvPr>
            <p:ph type="body"/>
          </p:nvPr>
        </p:nvSpPr>
        <p:spPr>
          <a:xfrm>
            <a:off x="457200" y="3681360"/>
            <a:ext cx="8045640" cy="1896480"/>
          </a:xfrm>
          <a:prstGeom prst="rect">
            <a:avLst/>
          </a:prstGeom>
        </p:spPr>
        <p:txBody>
          <a:bodyPr bIns="0" lIns="0" rIns="0" tIns="0" wrap="none"/>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457200" y="273600"/>
            <a:ext cx="8229240" cy="1144800"/>
          </a:xfrm>
          <a:prstGeom prst="rect">
            <a:avLst/>
          </a:prstGeom>
        </p:spPr>
        <p:txBody>
          <a:bodyPr anchor="ctr" bIns="0" lIns="0" rIns="0" tIns="0" wrap="none"/>
          <a:p>
            <a:pPr algn="ctr"/>
            <a:r>
              <a:rPr lang="en-US"/>
              <a:t>Click to edit the title text format</a:t>
            </a:r>
            <a:endParaRPr/>
          </a:p>
        </p:txBody>
      </p:sp>
      <p:sp>
        <p:nvSpPr>
          <p:cNvPr id="1" name="PlaceHolder 2"/>
          <p:cNvSpPr>
            <a:spLocks noGrp="1"/>
          </p:cNvSpPr>
          <p:nvPr>
            <p:ph type="body"/>
          </p:nvPr>
        </p:nvSpPr>
        <p:spPr>
          <a:xfrm>
            <a:off x="457200" y="1604520"/>
            <a:ext cx="8046360" cy="3976920"/>
          </a:xfrm>
          <a:prstGeom prst="rect">
            <a:avLst/>
          </a:prstGeom>
        </p:spPr>
        <p:txBody>
          <a:bodyPr bIns="0" lIns="0" rIns="0" tIns="0" wrap="none"/>
          <a:p>
            <a:pPr>
              <a:buSzPct val="45000"/>
              <a:buFont typeface="StarSymbol"/>
              <a:buChar char=""/>
            </a:pPr>
            <a:r>
              <a:rPr lang="en-US"/>
              <a:t>Click to edit the outline text format</a:t>
            </a:r>
            <a:endParaRPr/>
          </a:p>
          <a:p>
            <a:pPr lvl="1">
              <a:buSzPct val="75000"/>
              <a:buFont typeface="StarSymbol"/>
              <a:buChar char=""/>
            </a:pPr>
            <a:r>
              <a:rPr lang="en-US"/>
              <a:t>Second Outline Level</a:t>
            </a:r>
            <a:endParaRPr/>
          </a:p>
          <a:p>
            <a:pPr lvl="2">
              <a:buSzPct val="45000"/>
              <a:buFont typeface="StarSymbol"/>
              <a:buChar char=""/>
            </a:pPr>
            <a:r>
              <a:rPr lang="en-US"/>
              <a:t>Third Outline Level</a:t>
            </a:r>
            <a:endParaRPr/>
          </a:p>
          <a:p>
            <a:pPr lvl="3">
              <a:buSzPct val="75000"/>
              <a:buFont typeface="StarSymbol"/>
              <a:buChar char=""/>
            </a:pPr>
            <a:r>
              <a:rPr lang="en-US"/>
              <a:t>Fourth Outline Level</a:t>
            </a:r>
            <a:endParaRPr/>
          </a:p>
          <a:p>
            <a:pPr lvl="4">
              <a:buSzPct val="45000"/>
              <a:buFont typeface="StarSymbol"/>
              <a:buChar char=""/>
            </a:pPr>
            <a:r>
              <a:rPr lang="en-US"/>
              <a:t>Fifth Outline Level</a:t>
            </a:r>
            <a:endParaRPr/>
          </a:p>
          <a:p>
            <a:pPr lvl="5">
              <a:buSzPct val="45000"/>
              <a:buFont typeface="StarSymbol"/>
              <a:buChar char=""/>
            </a:pPr>
            <a:r>
              <a:rPr lang="en-US"/>
              <a:t>Sixth Outline Level</a:t>
            </a:r>
            <a:endParaRPr/>
          </a:p>
          <a:p>
            <a:pPr lvl="6">
              <a:buSzPct val="45000"/>
              <a:buFont typeface="StarSymbol"/>
              <a:buChar char=""/>
            </a:pPr>
            <a:r>
              <a:rPr lang="en-US"/>
              <a:t>Seventh Outline Level</a:t>
            </a:r>
            <a:endParaRPr/>
          </a:p>
        </p:txBody>
      </p:sp>
    </p:spTree>
  </p:cSld>
  <p:clrMap accent1="accent1" accent2="accent2" accent3="accent3" accent4="accent4" accent5="accent5" accent6="accent6" bg1="lt1" bg2="lt2" folHlink="folHlink" hlink="hlink" tx1="dk1" tx2="dk2"/>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273600"/>
            <a:ext cx="8229240" cy="1144800"/>
          </a:xfrm>
          <a:prstGeom prst="rect">
            <a:avLst/>
          </a:prstGeom>
        </p:spPr>
        <p:txBody>
          <a:bodyPr anchor="ctr" bIns="0" lIns="0" rIns="0" tIns="0" wrap="none"/>
          <a:p>
            <a:pPr algn="ctr"/>
            <a:r>
              <a:rPr lang="en-US"/>
              <a:t>Click to edit the title text format</a:t>
            </a:r>
            <a:endParaRPr/>
          </a:p>
        </p:txBody>
      </p:sp>
      <p:sp>
        <p:nvSpPr>
          <p:cNvPr id="35" name="PlaceHolder 2"/>
          <p:cNvSpPr>
            <a:spLocks noGrp="1"/>
          </p:cNvSpPr>
          <p:nvPr>
            <p:ph type="body"/>
          </p:nvPr>
        </p:nvSpPr>
        <p:spPr>
          <a:xfrm>
            <a:off x="457200" y="1604520"/>
            <a:ext cx="8046360" cy="3976920"/>
          </a:xfrm>
          <a:prstGeom prst="rect">
            <a:avLst/>
          </a:prstGeom>
        </p:spPr>
        <p:txBody>
          <a:bodyPr bIns="0" lIns="0" rIns="0" tIns="0" wrap="none"/>
          <a:p>
            <a:pPr>
              <a:buSzPct val="45000"/>
              <a:buFont typeface="StarSymbol"/>
              <a:buChar char=""/>
            </a:pPr>
            <a:r>
              <a:rPr lang="en-US"/>
              <a:t>Click to edit the outline text format</a:t>
            </a:r>
            <a:endParaRPr/>
          </a:p>
          <a:p>
            <a:pPr lvl="1">
              <a:buSzPct val="75000"/>
              <a:buFont typeface="StarSymbol"/>
              <a:buChar char=""/>
            </a:pPr>
            <a:r>
              <a:rPr lang="en-US"/>
              <a:t>Second Outline Level</a:t>
            </a:r>
            <a:endParaRPr/>
          </a:p>
          <a:p>
            <a:pPr lvl="2">
              <a:buSzPct val="45000"/>
              <a:buFont typeface="StarSymbol"/>
              <a:buChar char=""/>
            </a:pPr>
            <a:r>
              <a:rPr lang="en-US"/>
              <a:t>Third Outline Level</a:t>
            </a:r>
            <a:endParaRPr/>
          </a:p>
          <a:p>
            <a:pPr lvl="3">
              <a:buSzPct val="75000"/>
              <a:buFont typeface="StarSymbol"/>
              <a:buChar char=""/>
            </a:pPr>
            <a:r>
              <a:rPr lang="en-US"/>
              <a:t>Fourth Outline Level</a:t>
            </a:r>
            <a:endParaRPr/>
          </a:p>
          <a:p>
            <a:pPr lvl="4">
              <a:buSzPct val="45000"/>
              <a:buFont typeface="StarSymbol"/>
              <a:buChar char=""/>
            </a:pPr>
            <a:r>
              <a:rPr lang="en-US"/>
              <a:t>Fifth Outline Level</a:t>
            </a:r>
            <a:endParaRPr/>
          </a:p>
          <a:p>
            <a:pPr lvl="5">
              <a:buSzPct val="45000"/>
              <a:buFont typeface="StarSymbol"/>
              <a:buChar char=""/>
            </a:pPr>
            <a:r>
              <a:rPr lang="en-US"/>
              <a:t>Sixth Outline Level</a:t>
            </a:r>
            <a:endParaRPr/>
          </a:p>
          <a:p>
            <a:pPr lvl="6">
              <a:buSzPct val="45000"/>
              <a:buFont typeface="StarSymbol"/>
              <a:buChar char=""/>
            </a:pPr>
            <a:r>
              <a:rPr lang="en-US"/>
              <a:t>Seventh Outline Level</a:t>
            </a:r>
            <a:endParaRPr/>
          </a:p>
        </p:txBody>
      </p:sp>
    </p:spTree>
  </p:cSld>
  <p:clrMap accent1="accent1" accent2="accent2" accent3="accent3" accent4="accent4" accent5="accent5" accent6="accent6" bg1="lt1" bg2="lt2" folHlink="folHlink" hlink="hlink" tx1="dk1" tx2="dk2"/>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8" name="PlaceHolder 1"/>
          <p:cNvSpPr>
            <a:spLocks noGrp="1"/>
          </p:cNvSpPr>
          <p:nvPr>
            <p:ph type="title"/>
          </p:nvPr>
        </p:nvSpPr>
        <p:spPr>
          <a:xfrm>
            <a:off x="457200" y="273600"/>
            <a:ext cx="8229240" cy="1144800"/>
          </a:xfrm>
          <a:prstGeom prst="rect">
            <a:avLst/>
          </a:prstGeom>
        </p:spPr>
        <p:txBody>
          <a:bodyPr anchor="ctr" bIns="0" lIns="0" rIns="0" tIns="0" wrap="none"/>
          <a:p>
            <a:pPr algn="ctr"/>
            <a:r>
              <a:rPr lang="en-US"/>
              <a:t>Click to edit the title text format</a:t>
            </a:r>
            <a:endParaRPr/>
          </a:p>
        </p:txBody>
      </p:sp>
      <p:sp>
        <p:nvSpPr>
          <p:cNvPr id="69" name="PlaceHolder 2"/>
          <p:cNvSpPr>
            <a:spLocks noGrp="1"/>
          </p:cNvSpPr>
          <p:nvPr>
            <p:ph type="body"/>
          </p:nvPr>
        </p:nvSpPr>
        <p:spPr>
          <a:xfrm>
            <a:off x="457200" y="1604520"/>
            <a:ext cx="8046360" cy="3976920"/>
          </a:xfrm>
          <a:prstGeom prst="rect">
            <a:avLst/>
          </a:prstGeom>
        </p:spPr>
        <p:txBody>
          <a:bodyPr bIns="0" lIns="0" rIns="0" tIns="0" wrap="none"/>
          <a:p>
            <a:pPr>
              <a:buSzPct val="45000"/>
              <a:buFont typeface="StarSymbol"/>
              <a:buChar char=""/>
            </a:pPr>
            <a:r>
              <a:rPr lang="en-US"/>
              <a:t>Click to edit the outline text format</a:t>
            </a:r>
            <a:endParaRPr/>
          </a:p>
          <a:p>
            <a:pPr lvl="1">
              <a:buSzPct val="75000"/>
              <a:buFont typeface="StarSymbol"/>
              <a:buChar char=""/>
            </a:pPr>
            <a:r>
              <a:rPr lang="en-US"/>
              <a:t>Second Outline Level</a:t>
            </a:r>
            <a:endParaRPr/>
          </a:p>
          <a:p>
            <a:pPr lvl="2">
              <a:buSzPct val="45000"/>
              <a:buFont typeface="StarSymbol"/>
              <a:buChar char=""/>
            </a:pPr>
            <a:r>
              <a:rPr lang="en-US"/>
              <a:t>Third Outline Level</a:t>
            </a:r>
            <a:endParaRPr/>
          </a:p>
          <a:p>
            <a:pPr lvl="3">
              <a:buSzPct val="75000"/>
              <a:buFont typeface="StarSymbol"/>
              <a:buChar char=""/>
            </a:pPr>
            <a:r>
              <a:rPr lang="en-US"/>
              <a:t>Fourth Outline Level</a:t>
            </a:r>
            <a:endParaRPr/>
          </a:p>
          <a:p>
            <a:pPr lvl="4">
              <a:buSzPct val="45000"/>
              <a:buFont typeface="StarSymbol"/>
              <a:buChar char=""/>
            </a:pPr>
            <a:r>
              <a:rPr lang="en-US"/>
              <a:t>Fifth Outline Level</a:t>
            </a:r>
            <a:endParaRPr/>
          </a:p>
          <a:p>
            <a:pPr lvl="5">
              <a:buSzPct val="45000"/>
              <a:buFont typeface="StarSymbol"/>
              <a:buChar char=""/>
            </a:pPr>
            <a:r>
              <a:rPr lang="en-US"/>
              <a:t>Sixth Outline Level</a:t>
            </a:r>
            <a:endParaRPr/>
          </a:p>
          <a:p>
            <a:pPr lvl="6">
              <a:buSzPct val="45000"/>
              <a:buFont typeface="StarSymbol"/>
              <a:buChar char=""/>
            </a:pPr>
            <a:r>
              <a:rPr lang="en-US"/>
              <a:t>Seventh Outline Level</a:t>
            </a:r>
            <a:endParaRPr/>
          </a:p>
        </p:txBody>
      </p:sp>
    </p:spTree>
  </p:cSld>
  <p:clrMap accent1="accent1" accent2="accent2" accent3="accent3" accent4="accent4" accent5="accent5" accent6="accent6" bg1="lt1" bg2="lt2" folHlink="folHlink" hlink="hlink" tx1="dk1" tx2="dk2"/>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25.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2.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25.xml"/>
</Relationships>
</file>

<file path=ppt/slides/_rels/slide13.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25.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25.xml"/>
</Relationships>
</file>

<file path=ppt/slides/_rels/slide17.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5.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6.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25.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8.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25.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5.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2" name="CustomShape 1"/>
          <p:cNvSpPr/>
          <p:nvPr/>
        </p:nvSpPr>
        <p:spPr>
          <a:xfrm>
            <a:off x="914760" y="1735200"/>
            <a:ext cx="7311600" cy="4053960"/>
          </a:xfrm>
          <a:prstGeom prst="rect">
            <a:avLst/>
          </a:prstGeom>
        </p:spPr>
      </p:sp>
      <p:sp>
        <p:nvSpPr>
          <p:cNvPr id="103" name="CustomShape 2"/>
          <p:cNvSpPr/>
          <p:nvPr/>
        </p:nvSpPr>
        <p:spPr>
          <a:xfrm>
            <a:off x="457200" y="221040"/>
            <a:ext cx="8228160" cy="1249200"/>
          </a:xfrm>
          <a:prstGeom prst="rect">
            <a:avLst/>
          </a:prstGeom>
        </p:spPr>
        <p:txBody>
          <a:bodyPr anchor="ctr" bIns="0" lIns="0" rIns="0" tIns="0" wrap="none"/>
          <a:p>
            <a:pPr algn="ctr">
              <a:lnSpc>
                <a:spcPct val="100000"/>
              </a:lnSpc>
            </a:pPr>
            <a:r>
              <a:rPr lang="en-US" sz="3600"/>
              <a:t>Big RDF Graph query based on Hadoop</a:t>
            </a:r>
            <a:endParaRPr/>
          </a:p>
        </p:txBody>
      </p:sp>
      <p:sp>
        <p:nvSpPr>
          <p:cNvPr id="104" name="CustomShape 3"/>
          <p:cNvSpPr/>
          <p:nvPr/>
        </p:nvSpPr>
        <p:spPr>
          <a:xfrm>
            <a:off x="457200" y="1604520"/>
            <a:ext cx="8045280" cy="3975840"/>
          </a:xfrm>
          <a:prstGeom prst="rect">
            <a:avLst/>
          </a:prstGeom>
        </p:spPr>
        <p:txBody>
          <a:bodyPr anchor="ctr" bIns="0" lIns="0" rIns="0" tIns="0" wrap="none"/>
          <a:p>
            <a:pPr algn="ctr">
              <a:lnSpc>
                <a:spcPct val="100000"/>
              </a:lnSpc>
            </a:pPr>
            <a:r>
              <a:rPr lang="en-US"/>
              <a:t> </a:t>
            </a:r>
            <a:endParaRPr/>
          </a:p>
        </p:txBody>
      </p:sp>
      <p:sp>
        <p:nvSpPr>
          <p:cNvPr id="105" name="CustomShape 4"/>
          <p:cNvSpPr/>
          <p:nvPr/>
        </p:nvSpPr>
        <p:spPr>
          <a:xfrm>
            <a:off x="915120" y="1735200"/>
            <a:ext cx="7311600" cy="4053960"/>
          </a:xfrm>
          <a:prstGeom prst="rect">
            <a:avLst/>
          </a:prstGeom>
        </p:spPr>
        <p:txBody>
          <a:bodyPr bIns="45000" lIns="90000" rIns="90000" tIns="45000"/>
          <a:p>
            <a:pPr>
              <a:lnSpc>
                <a:spcPct val="100000"/>
              </a:lnSpc>
            </a:pPr>
            <a:r>
              <a:rPr lang="en-US" sz="2400">
                <a:solidFill>
                  <a:srgbClr val="000000"/>
                </a:solidFill>
                <a:latin typeface="Goudy Old Style"/>
              </a:rPr>
              <a:t>	</a:t>
            </a:r>
            <a:r>
              <a:rPr lang="en-US" sz="2400">
                <a:solidFill>
                  <a:srgbClr val="000000"/>
                </a:solidFill>
                <a:latin typeface="Goudy Old Style"/>
              </a:rPr>
              <a:t>Presently , there are essentially two ways to process big RDF Graph query in Hadoop environment:</a:t>
            </a:r>
            <a:endParaRPr/>
          </a:p>
          <a:p>
            <a:pPr>
              <a:lnSpc>
                <a:spcPct val="100000"/>
              </a:lnSpc>
            </a:pPr>
            <a:endParaRPr/>
          </a:p>
          <a:p>
            <a:pPr>
              <a:lnSpc>
                <a:spcPct val="100000"/>
              </a:lnSpc>
            </a:pPr>
            <a:r>
              <a:rPr lang="en-US" sz="2400">
                <a:solidFill>
                  <a:srgbClr val="000000"/>
                </a:solidFill>
                <a:latin typeface="Goudy Old Style"/>
              </a:rPr>
              <a:t>(1) SPARQL---&gt;hadoop jobs by several optimization(such as data partitioning...)</a:t>
            </a:r>
            <a:endParaRPr/>
          </a:p>
          <a:p>
            <a:pPr>
              <a:lnSpc>
                <a:spcPct val="100000"/>
              </a:lnSpc>
            </a:pPr>
            <a:endParaRPr/>
          </a:p>
          <a:p>
            <a:pPr>
              <a:lnSpc>
                <a:spcPct val="100000"/>
              </a:lnSpc>
            </a:pPr>
            <a:r>
              <a:rPr lang="en-US" sz="2400">
                <a:solidFill>
                  <a:srgbClr val="000000"/>
                </a:solidFill>
                <a:latin typeface="Goudy Old Style"/>
              </a:rPr>
              <a:t>(2) SPARQL ----&gt;Pig Latin---&gt;hadoop jobs</a:t>
            </a:r>
            <a:endParaRPr/>
          </a:p>
          <a:p>
            <a:pPr>
              <a:lnSpc>
                <a:spcPct val="100000"/>
              </a:lnSpc>
            </a:pPr>
            <a:r>
              <a:rPr lang="en-US" sz="2400">
                <a:solidFill>
                  <a:srgbClr val="000000"/>
                </a:solidFill>
                <a:latin typeface="Goudy Old Style"/>
              </a:rPr>
              <a:t>(such as PigSPARQL</a:t>
            </a:r>
            <a:r>
              <a:rPr lang="en-US" sz="2400">
                <a:solidFill>
                  <a:srgbClr val="000000"/>
                </a:solidFill>
                <a:latin typeface="Goudy Old Style"/>
              </a:rPr>
              <a:t>、</a:t>
            </a:r>
            <a:r>
              <a:rPr lang="en-US" sz="2400">
                <a:solidFill>
                  <a:srgbClr val="000000"/>
                </a:solidFill>
                <a:latin typeface="Goudy Old Style"/>
              </a:rPr>
              <a:t>RAPID+...)</a:t>
            </a:r>
            <a:endParaRPr/>
          </a:p>
          <a:p>
            <a:pPr>
              <a:lnSpc>
                <a:spcPct val="100000"/>
              </a:lnSpc>
            </a:pPr>
            <a:endParaRPr/>
          </a:p>
          <a:p>
            <a:pPr>
              <a:lnSpc>
                <a:spcPct val="100000"/>
              </a:lnSpc>
            </a:pPr>
            <a:endParaRPr/>
          </a:p>
          <a:p>
            <a:pPr>
              <a:lnSpc>
                <a:spcPct val="100000"/>
              </a:lnSpc>
            </a:pPr>
            <a:endParaRPr/>
          </a:p>
        </p:txBody>
      </p:sp>
    </p:spTree>
  </p:cSld>
  <p:timing>
    <p:tnLst>
      <p:par>
        <p:cTn dur="indefinite" id="1" nodeType="tmRoot" restart="never">
          <p:childTnLst>
            <p:seq>
              <p:cTn id="2" nodeType="mainSeq">
                <p:childTnLst/>
              </p:cTn>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8" name="CustomShape 1"/>
          <p:cNvSpPr/>
          <p:nvPr/>
        </p:nvSpPr>
        <p:spPr>
          <a:xfrm>
            <a:off x="914400" y="503280"/>
            <a:ext cx="7311600" cy="866160"/>
          </a:xfrm>
          <a:prstGeom prst="rect">
            <a:avLst/>
          </a:prstGeom>
        </p:spPr>
        <p:txBody>
          <a:bodyPr anchor="ctr" bIns="45000" lIns="90000" rIns="90000" tIns="45000"/>
          <a:p>
            <a:r>
              <a:rPr lang="en-US" sz="4600">
                <a:solidFill>
                  <a:srgbClr val="ff0000"/>
                </a:solidFill>
                <a:latin typeface="Goudy Old Style"/>
              </a:rPr>
              <a:t>       </a:t>
            </a:r>
            <a:r>
              <a:rPr lang="en-US" sz="4600">
                <a:solidFill>
                  <a:srgbClr val="ff0000"/>
                </a:solidFill>
                <a:latin typeface="Goudy Old Style"/>
              </a:rPr>
              <a:t>Triple Placement(3)</a:t>
            </a:r>
            <a:endParaRPr/>
          </a:p>
          <a:p>
            <a:pPr algn="ctr">
              <a:lnSpc>
                <a:spcPct val="100000"/>
              </a:lnSpc>
            </a:pPr>
            <a:endParaRPr/>
          </a:p>
        </p:txBody>
      </p:sp>
      <p:sp>
        <p:nvSpPr>
          <p:cNvPr id="129" name="CustomShape 2"/>
          <p:cNvSpPr/>
          <p:nvPr/>
        </p:nvSpPr>
        <p:spPr>
          <a:xfrm>
            <a:off x="914400" y="1735200"/>
            <a:ext cx="7311600" cy="4053960"/>
          </a:xfrm>
          <a:prstGeom prst="rect">
            <a:avLst/>
          </a:prstGeom>
        </p:spPr>
      </p:sp>
      <p:sp>
        <p:nvSpPr>
          <p:cNvPr id="130" name="CustomShape 3"/>
          <p:cNvSpPr/>
          <p:nvPr/>
        </p:nvSpPr>
        <p:spPr>
          <a:xfrm>
            <a:off x="548640" y="1705680"/>
            <a:ext cx="8594280" cy="4053960"/>
          </a:xfrm>
          <a:prstGeom prst="rect">
            <a:avLst/>
          </a:prstGeom>
        </p:spPr>
        <p:txBody>
          <a:bodyPr bIns="45000" lIns="90000" rIns="90000" tIns="45000"/>
          <a:p>
            <a:pPr>
              <a:lnSpc>
                <a:spcPct val="100000"/>
              </a:lnSpc>
            </a:pPr>
            <a:r>
              <a:rPr lang="en-US" sz="2400">
                <a:solidFill>
                  <a:srgbClr val="000000"/>
                </a:solidFill>
                <a:latin typeface="Goudy Old Style"/>
              </a:rPr>
              <a:t>	</a:t>
            </a:r>
            <a:r>
              <a:rPr lang="en-US" sz="2400">
                <a:solidFill>
                  <a:srgbClr val="ff0000"/>
                </a:solidFill>
                <a:latin typeface="Goudy Old Style"/>
              </a:rPr>
              <a:t>1-hop:</a:t>
            </a:r>
            <a:r>
              <a:rPr lang="en-US" sz="2400">
                <a:solidFill>
                  <a:srgbClr val="000000"/>
                </a:solidFill>
                <a:latin typeface="Goudy Old Style"/>
              </a:rPr>
              <a:t> for a set of vertexes assigned to a partition, 1-hop calculates all vertexes in the complete RDF graph that are connected via a single edge from any vertex already located within the partition, and adds this set of vertexes along with the edges that connect them to the original set of vertexes in the partition.(n-hop can be also computed by similar iterations)</a:t>
            </a:r>
            <a:endParaRPr/>
          </a:p>
          <a:p>
            <a:pPr>
              <a:lnSpc>
                <a:spcPct val="100000"/>
              </a:lnSpc>
            </a:pPr>
            <a:endParaRPr/>
          </a:p>
          <a:p>
            <a:pPr>
              <a:lnSpc>
                <a:spcPct val="100000"/>
              </a:lnSpc>
            </a:pPr>
            <a:r>
              <a:rPr lang="en-US" sz="2400">
                <a:solidFill>
                  <a:srgbClr val="000000"/>
                </a:solidFill>
                <a:latin typeface="Goudy Old Style"/>
              </a:rPr>
              <a:t>Advantage:  </a:t>
            </a:r>
            <a:endParaRPr/>
          </a:p>
          <a:p>
            <a:pPr>
              <a:lnSpc>
                <a:spcPct val="100000"/>
              </a:lnSpc>
            </a:pPr>
            <a:endParaRPr/>
          </a:p>
        </p:txBody>
      </p:sp>
      <p:pic>
        <p:nvPicPr>
          <p:cNvPr descr="" id="131" name=""/>
          <p:cNvPicPr/>
          <p:nvPr/>
        </p:nvPicPr>
        <p:blipFill>
          <a:blip r:embed="rId1"/>
          <a:stretch>
            <a:fillRect/>
          </a:stretch>
        </p:blipFill>
        <p:spPr>
          <a:xfrm>
            <a:off x="2468880" y="4540320"/>
            <a:ext cx="6135840" cy="1950840"/>
          </a:xfrm>
          <a:prstGeom prst="rect">
            <a:avLst/>
          </a:prstGeom>
        </p:spPr>
      </p:pic>
    </p:spTree>
  </p:cSld>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2" name="CustomShape 1"/>
          <p:cNvSpPr/>
          <p:nvPr/>
        </p:nvSpPr>
        <p:spPr>
          <a:xfrm>
            <a:off x="914400" y="503280"/>
            <a:ext cx="7311600" cy="866160"/>
          </a:xfrm>
          <a:prstGeom prst="rect">
            <a:avLst/>
          </a:prstGeom>
        </p:spPr>
        <p:txBody>
          <a:bodyPr anchor="ctr" bIns="45000" lIns="90000" rIns="90000" tIns="45000"/>
          <a:p>
            <a:pPr algn="ctr">
              <a:lnSpc>
                <a:spcPct val="100000"/>
              </a:lnSpc>
            </a:pPr>
            <a:r>
              <a:rPr lang="en-US" sz="4600">
                <a:solidFill>
                  <a:srgbClr val="ff0000"/>
                </a:solidFill>
                <a:latin typeface="Goudy Old Style"/>
              </a:rPr>
              <a:t>QUERY PROCESSER</a:t>
            </a:r>
            <a:endParaRPr/>
          </a:p>
          <a:p>
            <a:pPr algn="ctr">
              <a:lnSpc>
                <a:spcPct val="100000"/>
              </a:lnSpc>
            </a:pPr>
            <a:r>
              <a:rPr lang="en-US" sz="4600">
                <a:solidFill>
                  <a:srgbClr val="ff0000"/>
                </a:solidFill>
                <a:latin typeface="Goudy Old Style"/>
              </a:rPr>
              <a:t> </a:t>
            </a:r>
            <a:endParaRPr/>
          </a:p>
        </p:txBody>
      </p:sp>
      <p:sp>
        <p:nvSpPr>
          <p:cNvPr id="133" name="CustomShape 2"/>
          <p:cNvSpPr/>
          <p:nvPr/>
        </p:nvSpPr>
        <p:spPr>
          <a:xfrm>
            <a:off x="914400" y="1735200"/>
            <a:ext cx="7311600" cy="4053960"/>
          </a:xfrm>
          <a:prstGeom prst="rect">
            <a:avLst/>
          </a:prstGeom>
        </p:spPr>
      </p:sp>
      <p:sp>
        <p:nvSpPr>
          <p:cNvPr id="134" name="CustomShape 3"/>
          <p:cNvSpPr/>
          <p:nvPr/>
        </p:nvSpPr>
        <p:spPr>
          <a:xfrm>
            <a:off x="550800" y="1188720"/>
            <a:ext cx="7311600" cy="4053960"/>
          </a:xfrm>
          <a:prstGeom prst="rect">
            <a:avLst/>
          </a:prstGeom>
        </p:spPr>
        <p:txBody>
          <a:bodyPr bIns="45000" lIns="90000" rIns="90000" tIns="45000"/>
          <a:p>
            <a:pPr>
              <a:lnSpc>
                <a:spcPct val="100000"/>
              </a:lnSpc>
            </a:pPr>
            <a:endParaRPr/>
          </a:p>
          <a:p>
            <a:pPr>
              <a:lnSpc>
                <a:spcPct val="100000"/>
              </a:lnSpc>
            </a:pPr>
            <a:r>
              <a:rPr lang="en-US" sz="2400">
                <a:solidFill>
                  <a:srgbClr val="000000"/>
                </a:solidFill>
                <a:latin typeface="Goudy Old Style"/>
              </a:rPr>
              <a:t>    </a:t>
            </a:r>
            <a:r>
              <a:rPr lang="en-US" sz="2400">
                <a:solidFill>
                  <a:srgbClr val="000000"/>
                </a:solidFill>
                <a:latin typeface="Goudy Old Style"/>
              </a:rPr>
              <a:t>Queries are executed in RDF-stores or</a:t>
            </a:r>
            <a:endParaRPr/>
          </a:p>
          <a:p>
            <a:pPr>
              <a:lnSpc>
                <a:spcPct val="100000"/>
              </a:lnSpc>
            </a:pPr>
            <a:r>
              <a:rPr lang="en-US" sz="2400">
                <a:solidFill>
                  <a:srgbClr val="000000"/>
                </a:solidFill>
                <a:latin typeface="Goudy Old Style"/>
              </a:rPr>
              <a:t>Hadoop based on the kinds of queries:</a:t>
            </a:r>
            <a:endParaRPr/>
          </a:p>
          <a:p>
            <a:pPr>
              <a:lnSpc>
                <a:spcPct val="100000"/>
              </a:lnSpc>
            </a:pPr>
            <a:endParaRPr/>
          </a:p>
          <a:p>
            <a:pPr>
              <a:lnSpc>
                <a:spcPct val="100000"/>
              </a:lnSpc>
            </a:pPr>
            <a:r>
              <a:rPr lang="en-US" sz="2400">
                <a:solidFill>
                  <a:srgbClr val="000000"/>
                </a:solidFill>
                <a:latin typeface="Goudy Old Style"/>
              </a:rPr>
              <a:t>1)PWOC query </a:t>
            </a:r>
            <a:endParaRPr/>
          </a:p>
          <a:p>
            <a:pPr>
              <a:lnSpc>
                <a:spcPct val="100000"/>
              </a:lnSpc>
            </a:pPr>
            <a:r>
              <a:rPr lang="en-US" sz="2400">
                <a:solidFill>
                  <a:srgbClr val="000000"/>
                </a:solidFill>
                <a:latin typeface="Goudy Old Style"/>
              </a:rPr>
              <a:t>(parallelizable without communication):</a:t>
            </a:r>
            <a:endParaRPr/>
          </a:p>
          <a:p>
            <a:pPr>
              <a:lnSpc>
                <a:spcPct val="100000"/>
              </a:lnSpc>
            </a:pPr>
            <a:r>
              <a:rPr lang="en-US" sz="2400">
                <a:solidFill>
                  <a:srgbClr val="000000"/>
                </a:solidFill>
                <a:latin typeface="Goudy Old Style"/>
              </a:rPr>
              <a:t>	</a:t>
            </a:r>
            <a:r>
              <a:rPr lang="en-US" sz="2400">
                <a:solidFill>
                  <a:srgbClr val="000000"/>
                </a:solidFill>
                <a:latin typeface="Goudy Old Style"/>
              </a:rPr>
              <a:t>These queries can be answered entirely in RDF-stores without data shuffling in Hadoop.</a:t>
            </a:r>
            <a:endParaRPr/>
          </a:p>
          <a:p>
            <a:pPr>
              <a:lnSpc>
                <a:spcPct val="100000"/>
              </a:lnSpc>
            </a:pPr>
            <a:endParaRPr/>
          </a:p>
          <a:p>
            <a:pPr>
              <a:lnSpc>
                <a:spcPct val="100000"/>
              </a:lnSpc>
            </a:pPr>
            <a:r>
              <a:rPr lang="en-US" sz="2400">
                <a:solidFill>
                  <a:srgbClr val="000000"/>
                </a:solidFill>
                <a:latin typeface="Goudy Old Style"/>
              </a:rPr>
              <a:t>2)non-PWOC query:</a:t>
            </a:r>
            <a:endParaRPr/>
          </a:p>
          <a:p>
            <a:pPr>
              <a:lnSpc>
                <a:spcPct val="100000"/>
              </a:lnSpc>
            </a:pPr>
            <a:r>
              <a:rPr lang="en-US" sz="2400">
                <a:solidFill>
                  <a:srgbClr val="000000"/>
                </a:solidFill>
                <a:latin typeface="Goudy Old Style"/>
              </a:rPr>
              <a:t>	</a:t>
            </a:r>
            <a:r>
              <a:rPr lang="en-US" sz="2400">
                <a:solidFill>
                  <a:srgbClr val="000000"/>
                </a:solidFill>
                <a:latin typeface="Goudy Old Style"/>
              </a:rPr>
              <a:t>It decomposes the query into PWOC subqueries. We then use Hadoop jobs to join the results of the PWOC subqueries.</a:t>
            </a:r>
            <a:endParaRPr/>
          </a:p>
          <a:p>
            <a:pPr>
              <a:lnSpc>
                <a:spcPct val="100000"/>
              </a:lnSpc>
            </a:pPr>
            <a:endParaRPr/>
          </a:p>
          <a:p>
            <a:pPr>
              <a:lnSpc>
                <a:spcPct val="100000"/>
              </a:lnSpc>
            </a:pPr>
            <a:r>
              <a:rPr lang="en-US" sz="2400">
                <a:solidFill>
                  <a:srgbClr val="000000"/>
                </a:solidFill>
                <a:latin typeface="Goudy Old Style"/>
              </a:rPr>
              <a:t> </a:t>
            </a:r>
            <a:endParaRPr/>
          </a:p>
          <a:p>
            <a:pPr>
              <a:lnSpc>
                <a:spcPct val="100000"/>
              </a:lnSpc>
            </a:pPr>
            <a:endParaRPr/>
          </a:p>
        </p:txBody>
      </p:sp>
    </p:spTree>
  </p:cSld>
  <p:timing>
    <p:tnLst>
      <p:par>
        <p:cTn dur="indefinite" id="35" nodeType="tmRoot" restart="never">
          <p:childTnLst>
            <p:seq>
              <p:cTn id="36" nodeType="mainSeq">
                <p:childTnLst/>
              </p:cTn>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5" name="CustomShape 1"/>
          <p:cNvSpPr/>
          <p:nvPr/>
        </p:nvSpPr>
        <p:spPr>
          <a:xfrm>
            <a:off x="2653920" y="235440"/>
            <a:ext cx="7311600" cy="866160"/>
          </a:xfrm>
          <a:prstGeom prst="rect">
            <a:avLst/>
          </a:prstGeom>
        </p:spPr>
        <p:txBody>
          <a:bodyPr anchor="ctr" bIns="45000" lIns="90000" rIns="90000" tIns="45000"/>
          <a:p>
            <a:r>
              <a:rPr lang="en-US" sz="4600">
                <a:solidFill>
                  <a:srgbClr val="ff0000"/>
                </a:solidFill>
                <a:latin typeface="Goudy Old Style"/>
              </a:rPr>
              <a:t>Experiment</a:t>
            </a:r>
            <a:endParaRPr/>
          </a:p>
          <a:p>
            <a:pPr algn="ctr">
              <a:lnSpc>
                <a:spcPct val="100000"/>
              </a:lnSpc>
            </a:pPr>
            <a:endParaRPr/>
          </a:p>
        </p:txBody>
      </p:sp>
      <p:sp>
        <p:nvSpPr>
          <p:cNvPr id="136" name="CustomShape 2"/>
          <p:cNvSpPr/>
          <p:nvPr/>
        </p:nvSpPr>
        <p:spPr>
          <a:xfrm>
            <a:off x="914400" y="1231200"/>
            <a:ext cx="7311600" cy="4053960"/>
          </a:xfrm>
          <a:prstGeom prst="rect">
            <a:avLst/>
          </a:prstGeom>
        </p:spPr>
      </p:sp>
      <p:sp>
        <p:nvSpPr>
          <p:cNvPr id="137" name="CustomShape 3"/>
          <p:cNvSpPr/>
          <p:nvPr/>
        </p:nvSpPr>
        <p:spPr>
          <a:xfrm>
            <a:off x="824760" y="1103040"/>
            <a:ext cx="7311600" cy="5667480"/>
          </a:xfrm>
          <a:prstGeom prst="rect">
            <a:avLst/>
          </a:prstGeom>
        </p:spPr>
        <p:txBody>
          <a:bodyPr bIns="45000" lIns="90000" rIns="90000" tIns="45000"/>
          <a:p>
            <a:pPr>
              <a:lnSpc>
                <a:spcPct val="100000"/>
              </a:lnSpc>
            </a:pPr>
            <a:r>
              <a:rPr lang="en-US" sz="2400">
                <a:solidFill>
                  <a:srgbClr val="000000"/>
                </a:solidFill>
                <a:latin typeface="Goudy Old Style"/>
              </a:rPr>
              <a:t>1.Benchmark:LUBM data +LUBM query</a:t>
            </a:r>
            <a:endParaRPr/>
          </a:p>
          <a:p>
            <a:pPr>
              <a:lnSpc>
                <a:spcPct val="100000"/>
              </a:lnSpc>
            </a:pPr>
            <a:r>
              <a:rPr lang="en-US" sz="2400">
                <a:solidFill>
                  <a:srgbClr val="000000"/>
                </a:solidFill>
                <a:latin typeface="Goudy Old Style"/>
              </a:rPr>
              <a:t>(50 GB 270million triples+14 queries)</a:t>
            </a:r>
            <a:endParaRPr/>
          </a:p>
          <a:p>
            <a:pPr>
              <a:lnSpc>
                <a:spcPct val="100000"/>
              </a:lnSpc>
            </a:pPr>
            <a:endParaRPr/>
          </a:p>
          <a:p>
            <a:pPr>
              <a:lnSpc>
                <a:spcPct val="100000"/>
              </a:lnSpc>
            </a:pPr>
            <a:r>
              <a:rPr lang="en-US" sz="2400">
                <a:solidFill>
                  <a:srgbClr val="000000"/>
                </a:solidFill>
                <a:latin typeface="Goudy Old Style"/>
              </a:rPr>
              <a:t>2.comparative systems: RDF-3X, SHARD</a:t>
            </a:r>
            <a:endParaRPr/>
          </a:p>
          <a:p>
            <a:pPr>
              <a:lnSpc>
                <a:spcPct val="100000"/>
              </a:lnSpc>
            </a:pPr>
            <a:endParaRPr/>
          </a:p>
          <a:p>
            <a:pPr>
              <a:lnSpc>
                <a:spcPct val="100000"/>
              </a:lnSpc>
            </a:pPr>
            <a:r>
              <a:rPr lang="en-US" sz="2400">
                <a:solidFill>
                  <a:srgbClr val="000000"/>
                </a:solidFill>
                <a:latin typeface="Goudy Old Style"/>
              </a:rPr>
              <a:t>3. performance parameters: Loadtime+ query</a:t>
            </a:r>
            <a:endParaRPr/>
          </a:p>
          <a:p>
            <a:pPr>
              <a:lnSpc>
                <a:spcPct val="100000"/>
              </a:lnSpc>
            </a:pPr>
            <a:r>
              <a:rPr lang="en-US" sz="2400">
                <a:solidFill>
                  <a:srgbClr val="000000"/>
                </a:solidFill>
                <a:latin typeface="Goudy Old Style"/>
              </a:rPr>
              <a:t>time</a:t>
            </a:r>
            <a:endParaRPr/>
          </a:p>
          <a:p>
            <a:pPr>
              <a:lnSpc>
                <a:spcPct val="100000"/>
              </a:lnSpc>
            </a:pPr>
            <a:endParaRPr/>
          </a:p>
          <a:p>
            <a:pPr>
              <a:lnSpc>
                <a:spcPct val="100000"/>
              </a:lnSpc>
            </a:pPr>
            <a:endParaRPr/>
          </a:p>
          <a:p>
            <a:pPr>
              <a:lnSpc>
                <a:spcPct val="100000"/>
              </a:lnSpc>
            </a:pPr>
            <a:endParaRPr/>
          </a:p>
        </p:txBody>
      </p:sp>
      <p:pic>
        <p:nvPicPr>
          <p:cNvPr descr="" id="138" name=""/>
          <p:cNvPicPr/>
          <p:nvPr/>
        </p:nvPicPr>
        <p:blipFill>
          <a:blip r:embed="rId1"/>
          <a:stretch>
            <a:fillRect/>
          </a:stretch>
        </p:blipFill>
        <p:spPr>
          <a:xfrm>
            <a:off x="731520" y="3864240"/>
            <a:ext cx="7401240" cy="1712520"/>
          </a:xfrm>
          <a:prstGeom prst="rect">
            <a:avLst/>
          </a:prstGeom>
        </p:spPr>
      </p:pic>
    </p:spTree>
  </p:cSld>
  <p:timing>
    <p:tnLst>
      <p:par>
        <p:cTn dur="indefinite" id="37" nodeType="tmRoot" restart="never">
          <p:childTnLst>
            <p:seq>
              <p:cTn id="38" nodeType="mainSeq">
                <p:childTnLst/>
              </p:cTn>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9" name="CustomShape 1"/>
          <p:cNvSpPr/>
          <p:nvPr/>
        </p:nvSpPr>
        <p:spPr>
          <a:xfrm>
            <a:off x="2653920" y="235440"/>
            <a:ext cx="7311600" cy="866160"/>
          </a:xfrm>
          <a:prstGeom prst="rect">
            <a:avLst/>
          </a:prstGeom>
        </p:spPr>
        <p:txBody>
          <a:bodyPr anchor="ctr" bIns="45000" lIns="90000" rIns="90000" tIns="45000"/>
          <a:p>
            <a:r>
              <a:rPr lang="en-US" sz="4600">
                <a:solidFill>
                  <a:srgbClr val="ff0000"/>
                </a:solidFill>
                <a:latin typeface="Goudy Old Style"/>
              </a:rPr>
              <a:t>Experiment</a:t>
            </a:r>
            <a:endParaRPr/>
          </a:p>
          <a:p>
            <a:pPr algn="ctr">
              <a:lnSpc>
                <a:spcPct val="100000"/>
              </a:lnSpc>
            </a:pPr>
            <a:endParaRPr/>
          </a:p>
        </p:txBody>
      </p:sp>
      <p:sp>
        <p:nvSpPr>
          <p:cNvPr id="140" name="CustomShape 2"/>
          <p:cNvSpPr/>
          <p:nvPr/>
        </p:nvSpPr>
        <p:spPr>
          <a:xfrm>
            <a:off x="914400" y="1231200"/>
            <a:ext cx="7311600" cy="4053960"/>
          </a:xfrm>
          <a:prstGeom prst="rect">
            <a:avLst/>
          </a:prstGeom>
        </p:spPr>
      </p:sp>
      <p:sp>
        <p:nvSpPr>
          <p:cNvPr id="141" name="CustomShape 3"/>
          <p:cNvSpPr/>
          <p:nvPr/>
        </p:nvSpPr>
        <p:spPr>
          <a:xfrm>
            <a:off x="824760" y="1103040"/>
            <a:ext cx="7311600" cy="5667480"/>
          </a:xfrm>
          <a:prstGeom prst="rect">
            <a:avLst/>
          </a:prstGeom>
        </p:spPr>
        <p:txBody>
          <a:bodyPr bIns="45000" lIns="90000" rIns="90000" tIns="45000"/>
          <a:p>
            <a:pPr>
              <a:lnSpc>
                <a:spcPct val="100000"/>
              </a:lnSpc>
            </a:pPr>
            <a:r>
              <a:rPr lang="en-US" sz="2400">
                <a:solidFill>
                  <a:srgbClr val="000000"/>
                </a:solidFill>
                <a:latin typeface="Goudy Old Style"/>
              </a:rPr>
              <a:t>Query classification:</a:t>
            </a:r>
            <a:endParaRPr/>
          </a:p>
          <a:p>
            <a:pPr>
              <a:lnSpc>
                <a:spcPct val="100000"/>
              </a:lnSpc>
            </a:pPr>
            <a:r>
              <a:rPr lang="en-US" sz="2400">
                <a:solidFill>
                  <a:srgbClr val="000000"/>
                </a:solidFill>
                <a:latin typeface="Goudy Old Style"/>
              </a:rPr>
              <a:t>1:fast query(1,3,4,5,7,8,10,11,12)</a:t>
            </a:r>
            <a:endParaRPr/>
          </a:p>
          <a:p>
            <a:pPr>
              <a:lnSpc>
                <a:spcPct val="100000"/>
              </a:lnSpc>
            </a:pPr>
            <a:r>
              <a:rPr lang="en-US" sz="2400">
                <a:solidFill>
                  <a:srgbClr val="000000"/>
                </a:solidFill>
                <a:latin typeface="Goudy Old Style"/>
              </a:rPr>
              <a:t>2:slow query(2,6,9,13,14)</a:t>
            </a:r>
            <a:endParaRPr/>
          </a:p>
          <a:p>
            <a:pPr>
              <a:lnSpc>
                <a:spcPct val="100000"/>
              </a:lnSpc>
            </a:pPr>
            <a:r>
              <a:rPr lang="en-US" sz="2400">
                <a:solidFill>
                  <a:srgbClr val="000000"/>
                </a:solidFill>
                <a:latin typeface="Goudy Old Style"/>
              </a:rPr>
              <a:t>Result:</a:t>
            </a:r>
            <a:endParaRPr/>
          </a:p>
          <a:p>
            <a:pPr>
              <a:lnSpc>
                <a:spcPct val="100000"/>
              </a:lnSpc>
            </a:pPr>
            <a:r>
              <a:rPr lang="en-US" sz="2400">
                <a:solidFill>
                  <a:srgbClr val="000000"/>
                </a:solidFill>
                <a:latin typeface="Goudy Old Style"/>
              </a:rPr>
              <a:t>For fast query, Single machine &gt; cluster</a:t>
            </a:r>
            <a:endParaRPr/>
          </a:p>
          <a:p>
            <a:pPr>
              <a:lnSpc>
                <a:spcPct val="100000"/>
              </a:lnSpc>
            </a:pPr>
            <a:r>
              <a:rPr lang="en-US" sz="2400">
                <a:solidFill>
                  <a:srgbClr val="000000"/>
                </a:solidFill>
                <a:latin typeface="Goudy Old Style"/>
              </a:rPr>
              <a:t>For slow query, single machine&lt;&lt;cluster</a:t>
            </a:r>
            <a:endParaRPr/>
          </a:p>
          <a:p>
            <a:pPr>
              <a:lnSpc>
                <a:spcPct val="100000"/>
              </a:lnSpc>
            </a:pPr>
            <a:endParaRPr/>
          </a:p>
          <a:p>
            <a:pPr>
              <a:lnSpc>
                <a:spcPct val="100000"/>
              </a:lnSpc>
            </a:pPr>
            <a:r>
              <a:rPr lang="en-US" sz="2400">
                <a:solidFill>
                  <a:srgbClr val="000000"/>
                </a:solidFill>
                <a:latin typeface="Goudy Old Style"/>
              </a:rPr>
              <a:t>The change of hop  will affect certain kinds of queries such as 2</a:t>
            </a:r>
            <a:r>
              <a:rPr lang="en-US" sz="2400">
                <a:solidFill>
                  <a:srgbClr val="000000"/>
                </a:solidFill>
                <a:latin typeface="Goudy Old Style"/>
              </a:rPr>
              <a:t>、</a:t>
            </a:r>
            <a:r>
              <a:rPr lang="en-US" sz="2400">
                <a:solidFill>
                  <a:srgbClr val="000000"/>
                </a:solidFill>
                <a:latin typeface="Goudy Old Style"/>
              </a:rPr>
              <a:t>8</a:t>
            </a:r>
            <a:r>
              <a:rPr lang="en-US" sz="2400">
                <a:solidFill>
                  <a:srgbClr val="000000"/>
                </a:solidFill>
                <a:latin typeface="Goudy Old Style"/>
              </a:rPr>
              <a:t>、</a:t>
            </a:r>
            <a:r>
              <a:rPr lang="en-US" sz="2400">
                <a:solidFill>
                  <a:srgbClr val="000000"/>
                </a:solidFill>
                <a:latin typeface="Goudy Old Style"/>
              </a:rPr>
              <a:t>9  </a:t>
            </a: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p:txBody>
      </p:sp>
      <p:pic>
        <p:nvPicPr>
          <p:cNvPr descr="" id="142" name=""/>
          <p:cNvPicPr/>
          <p:nvPr/>
        </p:nvPicPr>
        <p:blipFill>
          <a:blip r:embed="rId1"/>
          <a:stretch>
            <a:fillRect/>
          </a:stretch>
        </p:blipFill>
        <p:spPr>
          <a:xfrm>
            <a:off x="548640" y="4389120"/>
            <a:ext cx="7954200" cy="2559240"/>
          </a:xfrm>
          <a:prstGeom prst="rect">
            <a:avLst/>
          </a:prstGeom>
        </p:spPr>
      </p:pic>
    </p:spTree>
  </p:cSld>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3" name="CustomShape 1"/>
          <p:cNvSpPr/>
          <p:nvPr/>
        </p:nvSpPr>
        <p:spPr>
          <a:xfrm>
            <a:off x="914400" y="1735200"/>
            <a:ext cx="7311600" cy="4053960"/>
          </a:xfrm>
          <a:prstGeom prst="rect">
            <a:avLst/>
          </a:prstGeom>
        </p:spPr>
        <p:txBody>
          <a:bodyPr bIns="45000" lIns="90000" rIns="90000" tIns="45000"/>
          <a:p>
            <a:pPr>
              <a:lnSpc>
                <a:spcPct val="100000"/>
              </a:lnSpc>
            </a:pPr>
            <a:r>
              <a:rPr lang="en-US" sz="2400">
                <a:solidFill>
                  <a:srgbClr val="000000"/>
                </a:solidFill>
                <a:latin typeface="Goudy Old Style"/>
              </a:rPr>
              <a:t>Title: from SPARQL to MapReduce: the journey using a nested tripleGroup algebra</a:t>
            </a:r>
            <a:endParaRPr/>
          </a:p>
          <a:p>
            <a:pPr>
              <a:lnSpc>
                <a:spcPct val="100000"/>
              </a:lnSpc>
            </a:pPr>
            <a:endParaRPr/>
          </a:p>
          <a:p>
            <a:pPr>
              <a:lnSpc>
                <a:spcPct val="100000"/>
              </a:lnSpc>
            </a:pPr>
            <a:r>
              <a:rPr lang="en-US" sz="2400">
                <a:solidFill>
                  <a:srgbClr val="000000"/>
                </a:solidFill>
                <a:latin typeface="Goudy Old Style"/>
              </a:rPr>
              <a:t>Conference/Journal: VLDB</a:t>
            </a:r>
            <a:endParaRPr/>
          </a:p>
          <a:p>
            <a:pPr>
              <a:lnSpc>
                <a:spcPct val="100000"/>
              </a:lnSpc>
            </a:pPr>
            <a:endParaRPr/>
          </a:p>
          <a:p>
            <a:pPr>
              <a:lnSpc>
                <a:spcPct val="100000"/>
              </a:lnSpc>
            </a:pPr>
            <a:r>
              <a:rPr lang="en-US" sz="2400">
                <a:solidFill>
                  <a:srgbClr val="000000"/>
                </a:solidFill>
                <a:latin typeface="Goudy Old Style"/>
              </a:rPr>
              <a:t>Author: HyeongSik kim, ravindra. </a:t>
            </a:r>
            <a:endParaRPr/>
          </a:p>
          <a:p>
            <a:pPr>
              <a:lnSpc>
                <a:spcPct val="100000"/>
              </a:lnSpc>
            </a:pPr>
            <a:endParaRPr/>
          </a:p>
          <a:p>
            <a:pPr>
              <a:lnSpc>
                <a:spcPct val="100000"/>
              </a:lnSpc>
            </a:pPr>
            <a:r>
              <a:rPr lang="en-US" sz="2400">
                <a:solidFill>
                  <a:srgbClr val="000000"/>
                </a:solidFill>
                <a:latin typeface="Goudy Old Style"/>
              </a:rPr>
              <a:t>Time: 2011</a:t>
            </a:r>
            <a:endParaRPr/>
          </a:p>
        </p:txBody>
      </p:sp>
    </p:spTree>
  </p:cSld>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4" name="CustomShape 1"/>
          <p:cNvSpPr/>
          <p:nvPr/>
        </p:nvSpPr>
        <p:spPr>
          <a:xfrm>
            <a:off x="2288160" y="457200"/>
            <a:ext cx="7311600" cy="866160"/>
          </a:xfrm>
          <a:prstGeom prst="rect">
            <a:avLst/>
          </a:prstGeom>
        </p:spPr>
        <p:txBody>
          <a:bodyPr anchor="ctr" bIns="45000" lIns="90000" rIns="90000" tIns="45000"/>
          <a:p>
            <a:r>
              <a:rPr lang="en-US" sz="4600">
                <a:solidFill>
                  <a:srgbClr val="ff0000"/>
                </a:solidFill>
                <a:latin typeface="Goudy Old Style"/>
              </a:rPr>
              <a:t>Introduction</a:t>
            </a:r>
            <a:endParaRPr/>
          </a:p>
          <a:p>
            <a:pPr algn="ctr">
              <a:lnSpc>
                <a:spcPct val="100000"/>
              </a:lnSpc>
            </a:pPr>
            <a:endParaRPr/>
          </a:p>
        </p:txBody>
      </p:sp>
      <p:sp>
        <p:nvSpPr>
          <p:cNvPr id="145" name="CustomShape 2"/>
          <p:cNvSpPr/>
          <p:nvPr/>
        </p:nvSpPr>
        <p:spPr>
          <a:xfrm>
            <a:off x="367920" y="1280160"/>
            <a:ext cx="8683200" cy="4053960"/>
          </a:xfrm>
          <a:prstGeom prst="rect">
            <a:avLst/>
          </a:prstGeom>
        </p:spPr>
        <p:txBody>
          <a:bodyPr bIns="45000" lIns="90000" rIns="90000" tIns="45000"/>
          <a:p>
            <a:pPr>
              <a:lnSpc>
                <a:spcPct val="100000"/>
              </a:lnSpc>
            </a:pPr>
            <a:r>
              <a:rPr lang="en-US" sz="2400">
                <a:solidFill>
                  <a:srgbClr val="000000"/>
                </a:solidFill>
                <a:latin typeface="Goudy Old Style"/>
              </a:rPr>
              <a:t>   </a:t>
            </a:r>
            <a:r>
              <a:rPr lang="en-US" sz="2400">
                <a:solidFill>
                  <a:srgbClr val="000000"/>
                </a:solidFill>
                <a:latin typeface="Goudy Old Style"/>
              </a:rPr>
              <a:t>The paper demonstrates a system RAPID+, an extension of Apache Pig, enables more efficient SPARQL query processing on MapReduce using an alternative query algebra called the NTGA.</a:t>
            </a:r>
            <a:endParaRPr/>
          </a:p>
        </p:txBody>
      </p:sp>
    </p:spTree>
  </p:cSld>
  <p:timing>
    <p:tnLst>
      <p:par>
        <p:cTn dur="indefinite" id="39" nodeType="tmRoot" restart="never">
          <p:childTnLst>
            <p:seq>
              <p:cTn id="40" nodeType="mainSeq">
                <p:childTnLst>
                  <p:par>
                    <p:cTn fill="freeze" id="41">
                      <p:stCondLst>
                        <p:cond delay="indefinite"/>
                      </p:stCondLst>
                      <p:childTnLst>
                        <p:par>
                          <p:cTn fill="freeze" id="42">
                            <p:stCondLst>
                              <p:cond delay="0"/>
                            </p:stCondLst>
                            <p:childTnLst>
                              <p:par>
                                <p:cTn fill="hold" id="43" nodeType="clickEffect" presetClass="entr" presetID="42">
                                  <p:stCondLst>
                                    <p:cond delay="0"/>
                                  </p:stCondLst>
                                  <p:childTnLst>
                                    <p:set>
                                      <p:cBhvr>
                                        <p:cTn dur="1" fill="hold" id="44">
                                          <p:stCondLst>
                                            <p:cond delay="0"/>
                                          </p:stCondLst>
                                        </p:cTn>
                                        <p:tgtEl>
                                          <p:spTgt spid="145">
                                            <p:txEl>
                                              <p:pRg end="183" st="0"/>
                                            </p:txEl>
                                          </p:spTgt>
                                        </p:tgtEl>
                                        <p:attrNameLst>
                                          <p:attrName>style.visibility</p:attrName>
                                        </p:attrNameLst>
                                      </p:cBhvr>
                                      <p:to>
                                        <p:strVal val="visible"/>
                                      </p:to>
                                    </p:set>
                                    <p:animEffect filter="fade" transition="in">
                                      <p:cBhvr additive="repl">
                                        <p:cTn dur="1000" fill="freeze" id="45"/>
                                        <p:tgtEl>
                                          <p:spTgt spid="145">
                                            <p:txEl>
                                              <p:pRg end="183" st="0"/>
                                            </p:txEl>
                                          </p:spTgt>
                                        </p:tgtEl>
                                      </p:cBhvr>
                                    </p:animEffect>
                                    <p:anim calcmode="lin" valueType="num">
                                      <p:cBhvr additive="repl">
                                        <p:cTn dur="1000" fill="hold" id="46"/>
                                        <p:tgtEl>
                                          <p:spTgt spid="145">
                                            <p:txEl>
                                              <p:pRg end="183" st="0"/>
                                            </p:txEl>
                                          </p:spTgt>
                                        </p:tgtEl>
                                        <p:attrNameLst>
                                          <p:attrName>ppt_x</p:attrName>
                                        </p:attrNameLst>
                                      </p:cBhvr>
                                      <p:tavLst>
                                        <p:tav tm="0">
                                          <p:val>
                                            <p:strVal val="#ppt_x"/>
                                          </p:val>
                                        </p:tav>
                                        <p:tav tm="100000">
                                          <p:val>
                                            <p:strVal val="#ppt_x"/>
                                          </p:val>
                                        </p:tav>
                                      </p:tavLst>
                                    </p:anim>
                                    <p:anim calcmode="lin" valueType="num">
                                      <p:cBhvr additive="repl">
                                        <p:cTn dur="1000" fill="hold" id="47"/>
                                        <p:tgtEl>
                                          <p:spTgt spid="145">
                                            <p:txEl>
                                              <p:pRg end="183" st="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6" name="CustomShape 1"/>
          <p:cNvSpPr/>
          <p:nvPr/>
        </p:nvSpPr>
        <p:spPr>
          <a:xfrm>
            <a:off x="914400" y="503280"/>
            <a:ext cx="7311600" cy="866160"/>
          </a:xfrm>
          <a:prstGeom prst="rect">
            <a:avLst/>
          </a:prstGeom>
        </p:spPr>
        <p:txBody>
          <a:bodyPr anchor="ctr" bIns="45000" lIns="90000" rIns="90000" tIns="45000"/>
          <a:p>
            <a:r>
              <a:rPr lang="en-US" sz="4600">
                <a:solidFill>
                  <a:srgbClr val="ff0000"/>
                </a:solidFill>
                <a:latin typeface="Goudy Old Style"/>
              </a:rPr>
              <a:t>Main Process </a:t>
            </a:r>
            <a:endParaRPr/>
          </a:p>
          <a:p>
            <a:pPr algn="ctr">
              <a:lnSpc>
                <a:spcPct val="100000"/>
              </a:lnSpc>
            </a:pPr>
            <a:endParaRPr/>
          </a:p>
        </p:txBody>
      </p:sp>
      <p:sp>
        <p:nvSpPr>
          <p:cNvPr id="147" name="CustomShape 2"/>
          <p:cNvSpPr/>
          <p:nvPr/>
        </p:nvSpPr>
        <p:spPr>
          <a:xfrm>
            <a:off x="914400" y="1735200"/>
            <a:ext cx="7311600" cy="4053960"/>
          </a:xfrm>
          <a:prstGeom prst="rect">
            <a:avLst/>
          </a:prstGeom>
        </p:spPr>
      </p:sp>
      <p:sp>
        <p:nvSpPr>
          <p:cNvPr id="148" name="CustomShape 3"/>
          <p:cNvSpPr/>
          <p:nvPr/>
        </p:nvSpPr>
        <p:spPr>
          <a:xfrm>
            <a:off x="1188720" y="1705320"/>
            <a:ext cx="7311600" cy="4053960"/>
          </a:xfrm>
          <a:prstGeom prst="rect">
            <a:avLst/>
          </a:prstGeom>
        </p:spPr>
      </p:sp>
      <p:pic>
        <p:nvPicPr>
          <p:cNvPr descr="" id="149" name=""/>
          <p:cNvPicPr/>
          <p:nvPr/>
        </p:nvPicPr>
        <p:blipFill>
          <a:blip r:embed="rId1"/>
          <a:stretch>
            <a:fillRect/>
          </a:stretch>
        </p:blipFill>
        <p:spPr>
          <a:xfrm>
            <a:off x="-91440" y="914400"/>
            <a:ext cx="9051120" cy="5485320"/>
          </a:xfrm>
          <a:prstGeom prst="rect">
            <a:avLst/>
          </a:prstGeom>
        </p:spPr>
      </p:pic>
    </p:spTree>
  </p:cSld>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0" name="CustomShape 1"/>
          <p:cNvSpPr/>
          <p:nvPr/>
        </p:nvSpPr>
        <p:spPr>
          <a:xfrm>
            <a:off x="914400" y="503280"/>
            <a:ext cx="7311600" cy="866160"/>
          </a:xfrm>
          <a:prstGeom prst="rect">
            <a:avLst/>
          </a:prstGeom>
        </p:spPr>
        <p:txBody>
          <a:bodyPr anchor="ctr" bIns="45000" lIns="90000" rIns="90000" tIns="45000"/>
          <a:p>
            <a:r>
              <a:rPr lang="en-US" sz="4600">
                <a:solidFill>
                  <a:srgbClr val="ff0000"/>
                </a:solidFill>
                <a:latin typeface="Goudy Old Style"/>
              </a:rPr>
              <a:t>Overall execution flow</a:t>
            </a:r>
            <a:endParaRPr/>
          </a:p>
          <a:p>
            <a:pPr algn="ctr">
              <a:lnSpc>
                <a:spcPct val="100000"/>
              </a:lnSpc>
            </a:pPr>
            <a:endParaRPr/>
          </a:p>
        </p:txBody>
      </p:sp>
      <p:sp>
        <p:nvSpPr>
          <p:cNvPr id="151" name="CustomShape 2"/>
          <p:cNvSpPr/>
          <p:nvPr/>
        </p:nvSpPr>
        <p:spPr>
          <a:xfrm>
            <a:off x="914400" y="1735200"/>
            <a:ext cx="7311600" cy="4053960"/>
          </a:xfrm>
          <a:prstGeom prst="rect">
            <a:avLst/>
          </a:prstGeom>
        </p:spPr>
      </p:sp>
      <p:sp>
        <p:nvSpPr>
          <p:cNvPr id="152" name="CustomShape 3"/>
          <p:cNvSpPr/>
          <p:nvPr/>
        </p:nvSpPr>
        <p:spPr>
          <a:xfrm>
            <a:off x="914760" y="1735200"/>
            <a:ext cx="7311600" cy="4053960"/>
          </a:xfrm>
          <a:prstGeom prst="rect">
            <a:avLst/>
          </a:prstGeom>
        </p:spPr>
      </p:sp>
      <p:pic>
        <p:nvPicPr>
          <p:cNvPr descr="" id="153" name=""/>
          <p:cNvPicPr/>
          <p:nvPr/>
        </p:nvPicPr>
        <p:blipFill>
          <a:blip r:embed="rId1"/>
          <a:stretch>
            <a:fillRect/>
          </a:stretch>
        </p:blipFill>
        <p:spPr>
          <a:xfrm>
            <a:off x="365760" y="1370520"/>
            <a:ext cx="7679880" cy="4572000"/>
          </a:xfrm>
          <a:prstGeom prst="rect">
            <a:avLst/>
          </a:prstGeom>
        </p:spPr>
      </p:pic>
    </p:spTree>
  </p:cSld>
  <p:timing>
    <p:tnLst>
      <p:par>
        <p:cTn dur="indefinite" id="48" nodeType="tmRoot" restart="never">
          <p:childTnLst>
            <p:seq>
              <p:cTn id="49" nodeType="mainSeq">
                <p:childTnLst/>
              </p:cTn>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4" name="CustomShape 1"/>
          <p:cNvSpPr/>
          <p:nvPr/>
        </p:nvSpPr>
        <p:spPr>
          <a:xfrm>
            <a:off x="914400" y="503280"/>
            <a:ext cx="7311600" cy="866160"/>
          </a:xfrm>
          <a:prstGeom prst="rect">
            <a:avLst/>
          </a:prstGeom>
        </p:spPr>
        <p:txBody>
          <a:bodyPr anchor="ctr" bIns="45000" lIns="90000" rIns="90000" tIns="45000"/>
          <a:p>
            <a:pPr algn="ctr">
              <a:lnSpc>
                <a:spcPct val="100000"/>
              </a:lnSpc>
            </a:pPr>
            <a:r>
              <a:rPr lang="en-US" sz="4600">
                <a:solidFill>
                  <a:srgbClr val="ff0000"/>
                </a:solidFill>
                <a:latin typeface="Goudy Old Style"/>
              </a:rPr>
              <a:t>Lessons</a:t>
            </a:r>
            <a:endParaRPr/>
          </a:p>
        </p:txBody>
      </p:sp>
      <p:sp>
        <p:nvSpPr>
          <p:cNvPr id="155" name="CustomShape 2"/>
          <p:cNvSpPr/>
          <p:nvPr/>
        </p:nvSpPr>
        <p:spPr>
          <a:xfrm>
            <a:off x="914400" y="1735200"/>
            <a:ext cx="7311600" cy="4053960"/>
          </a:xfrm>
          <a:prstGeom prst="rect">
            <a:avLst/>
          </a:prstGeom>
        </p:spPr>
      </p:sp>
      <p:sp>
        <p:nvSpPr>
          <p:cNvPr id="156" name="CustomShape 3"/>
          <p:cNvSpPr/>
          <p:nvPr/>
        </p:nvSpPr>
        <p:spPr>
          <a:xfrm>
            <a:off x="914760" y="1735200"/>
            <a:ext cx="7311600" cy="4053960"/>
          </a:xfrm>
          <a:prstGeom prst="rect">
            <a:avLst/>
          </a:prstGeom>
        </p:spPr>
        <p:txBody>
          <a:bodyPr bIns="45000" lIns="90000" rIns="90000" tIns="45000"/>
          <a:p>
            <a:pPr>
              <a:lnSpc>
                <a:spcPct val="100000"/>
              </a:lnSpc>
            </a:pPr>
            <a:r>
              <a:rPr lang="en-US" sz="2400">
                <a:solidFill>
                  <a:srgbClr val="000000"/>
                </a:solidFill>
                <a:latin typeface="Goudy Old Style"/>
              </a:rPr>
              <a:t>1. these papers help  us have a basic understanding of the process of sparql query, Pig Latin and data partitioning.</a:t>
            </a:r>
            <a:endParaRPr/>
          </a:p>
          <a:p>
            <a:pPr>
              <a:lnSpc>
                <a:spcPct val="100000"/>
              </a:lnSpc>
            </a:pPr>
            <a:endParaRPr/>
          </a:p>
          <a:p>
            <a:pPr>
              <a:lnSpc>
                <a:spcPct val="100000"/>
              </a:lnSpc>
            </a:pPr>
            <a:r>
              <a:rPr lang="en-US" sz="2400">
                <a:solidFill>
                  <a:srgbClr val="000000"/>
                </a:solidFill>
                <a:latin typeface="Goudy Old Style"/>
              </a:rPr>
              <a:t>2. consider if we can combine the two methods to have a better query performance. </a:t>
            </a:r>
            <a:endParaRPr/>
          </a:p>
          <a:p>
            <a:pPr>
              <a:lnSpc>
                <a:spcPct val="100000"/>
              </a:lnSpc>
            </a:pPr>
            <a:endParaRPr/>
          </a:p>
          <a:p>
            <a:pPr>
              <a:lnSpc>
                <a:spcPct val="100000"/>
              </a:lnSpc>
            </a:pPr>
            <a:r>
              <a:rPr lang="en-US" sz="2400">
                <a:solidFill>
                  <a:srgbClr val="000000"/>
                </a:solidFill>
                <a:latin typeface="Goudy Old Style"/>
              </a:rPr>
              <a:t>3.consider if we can utilize some iterative hadoop systems to address the problem such as haloop</a:t>
            </a:r>
            <a:r>
              <a:rPr lang="en-US" sz="2400">
                <a:solidFill>
                  <a:srgbClr val="000000"/>
                </a:solidFill>
                <a:latin typeface="Goudy Old Style"/>
              </a:rPr>
              <a:t>、</a:t>
            </a:r>
            <a:r>
              <a:rPr lang="en-US" sz="2400">
                <a:solidFill>
                  <a:srgbClr val="000000"/>
                </a:solidFill>
                <a:latin typeface="Goudy Old Style"/>
              </a:rPr>
              <a:t>pregel and so on.</a:t>
            </a:r>
            <a:endParaRPr/>
          </a:p>
          <a:p>
            <a:pPr>
              <a:lnSpc>
                <a:spcPct val="100000"/>
              </a:lnSpc>
            </a:pPr>
            <a:endParaRPr/>
          </a:p>
          <a:p>
            <a:pPr>
              <a:lnSpc>
                <a:spcPct val="100000"/>
              </a:lnSpc>
            </a:pPr>
            <a:endParaRPr/>
          </a:p>
          <a:p>
            <a:pPr>
              <a:lnSpc>
                <a:spcPct val="100000"/>
              </a:lnSpc>
            </a:pPr>
            <a:r>
              <a:rPr lang="en-US" sz="2400">
                <a:solidFill>
                  <a:srgbClr val="000000"/>
                </a:solidFill>
                <a:latin typeface="Goudy Old Style"/>
              </a:rPr>
              <a:t> </a:t>
            </a:r>
            <a:endParaRPr/>
          </a:p>
          <a:p>
            <a:pPr>
              <a:lnSpc>
                <a:spcPct val="100000"/>
              </a:lnSpc>
            </a:pPr>
            <a:endParaRPr/>
          </a:p>
        </p:txBody>
      </p:sp>
    </p:spTree>
  </p:cSld>
  <p:timing>
    <p:tnLst>
      <p:par>
        <p:cTn dur="indefinite" id="50" nodeType="tmRoot" restart="never">
          <p:childTnLst>
            <p:seq>
              <p:cTn id="51" nodeType="mainSeq">
                <p:childTnLst/>
              </p:cTn>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7" name="CustomShape 1"/>
          <p:cNvSpPr/>
          <p:nvPr/>
        </p:nvSpPr>
        <p:spPr>
          <a:xfrm>
            <a:off x="914400" y="503280"/>
            <a:ext cx="7311600" cy="866160"/>
          </a:xfrm>
          <a:prstGeom prst="rect">
            <a:avLst/>
          </a:prstGeom>
        </p:spPr>
        <p:txBody>
          <a:bodyPr anchor="ctr" bIns="45000" lIns="90000" rIns="90000" tIns="45000"/>
          <a:p>
            <a:pPr algn="ctr">
              <a:lnSpc>
                <a:spcPct val="100000"/>
              </a:lnSpc>
            </a:pPr>
            <a:r>
              <a:rPr lang="en-US" sz="4600">
                <a:solidFill>
                  <a:srgbClr val="ff0000"/>
                </a:solidFill>
                <a:latin typeface="Goudy Old Style"/>
              </a:rPr>
              <a:t>References</a:t>
            </a:r>
            <a:endParaRPr/>
          </a:p>
        </p:txBody>
      </p:sp>
      <p:sp>
        <p:nvSpPr>
          <p:cNvPr id="158" name="CustomShape 2"/>
          <p:cNvSpPr/>
          <p:nvPr/>
        </p:nvSpPr>
        <p:spPr>
          <a:xfrm>
            <a:off x="914400" y="1735200"/>
            <a:ext cx="7311600" cy="4053960"/>
          </a:xfrm>
          <a:prstGeom prst="rect">
            <a:avLst/>
          </a:prstGeom>
        </p:spPr>
      </p:sp>
      <p:sp>
        <p:nvSpPr>
          <p:cNvPr id="159" name="CustomShape 3"/>
          <p:cNvSpPr/>
          <p:nvPr/>
        </p:nvSpPr>
        <p:spPr>
          <a:xfrm>
            <a:off x="368640" y="1248840"/>
            <a:ext cx="7311600" cy="4053960"/>
          </a:xfrm>
          <a:prstGeom prst="rect">
            <a:avLst/>
          </a:prstGeom>
        </p:spPr>
        <p:txBody>
          <a:bodyPr bIns="45000" lIns="90000" rIns="90000" tIns="45000"/>
          <a:p>
            <a:pPr>
              <a:lnSpc>
                <a:spcPct val="100000"/>
              </a:lnSpc>
            </a:pPr>
            <a:r>
              <a:rPr lang="en-US" sz="2400">
                <a:solidFill>
                  <a:srgbClr val="000000"/>
                </a:solidFill>
                <a:latin typeface="Goudy Old Style"/>
              </a:rPr>
              <a:t>Ravindra, Padmashree, HyeongSik Kim. "An intermediate algebra for optimizing RDF graph pattern matching on MapReduce." The Semanic Web: Research and Applications. Springer Berlin Heidelberg, 2011. </a:t>
            </a:r>
            <a:endParaRPr/>
          </a:p>
          <a:p>
            <a:pPr>
              <a:lnSpc>
                <a:spcPct val="100000"/>
              </a:lnSpc>
            </a:pPr>
            <a:endParaRPr/>
          </a:p>
          <a:p>
            <a:pPr>
              <a:lnSpc>
                <a:spcPct val="100000"/>
              </a:lnSpc>
            </a:pPr>
            <a:r>
              <a:rPr lang="en-US" sz="2400">
                <a:solidFill>
                  <a:srgbClr val="000000"/>
                </a:solidFill>
                <a:latin typeface="Goudy Old Style"/>
              </a:rPr>
              <a:t>Sridhar, Radhika, Padmashree Ravindra"RAPID: Enabling scalable ad-hoc analytics on the semantic web." The Semantic Web-ISWC 2009. 715-730.</a:t>
            </a:r>
            <a:endParaRPr/>
          </a:p>
          <a:p>
            <a:pPr>
              <a:lnSpc>
                <a:spcPct val="100000"/>
              </a:lnSpc>
            </a:pPr>
            <a:endParaRPr/>
          </a:p>
          <a:p>
            <a:pPr>
              <a:lnSpc>
                <a:spcPct val="100000"/>
              </a:lnSpc>
            </a:pPr>
            <a:r>
              <a:rPr lang="en-US" sz="2400">
                <a:solidFill>
                  <a:srgbClr val="000000"/>
                </a:solidFill>
                <a:latin typeface="Goudy Old Style"/>
              </a:rPr>
              <a:t>Ravindra, P., Deshpande, Towards scalable RDF graph analytics on MapReduce. Proceedings of the 2010 Workshop on Massive Data Analytics on the Cloud - MDAC   </a:t>
            </a:r>
            <a:endParaRPr/>
          </a:p>
          <a:p>
            <a:pPr>
              <a:lnSpc>
                <a:spcPct val="100000"/>
              </a:lnSpc>
            </a:pPr>
            <a:endParaRPr/>
          </a:p>
          <a:p>
            <a:pPr>
              <a:lnSpc>
                <a:spcPct val="100000"/>
              </a:lnSpc>
            </a:pPr>
            <a:endParaRPr/>
          </a:p>
          <a:p>
            <a:pPr>
              <a:lnSpc>
                <a:spcPct val="100000"/>
              </a:lnSpc>
            </a:pPr>
            <a:r>
              <a:rPr lang="en-US" sz="2400">
                <a:solidFill>
                  <a:srgbClr val="000000"/>
                </a:solidFill>
                <a:latin typeface="Goudy Old Style"/>
              </a:rPr>
              <a:t> </a:t>
            </a:r>
            <a:endParaRPr/>
          </a:p>
          <a:p>
            <a:pPr>
              <a:lnSpc>
                <a:spcPct val="100000"/>
              </a:lnSpc>
            </a:pPr>
            <a:endParaRPr/>
          </a:p>
        </p:txBody>
      </p:sp>
    </p:spTree>
  </p:cSld>
  <p:timing>
    <p:tnLst>
      <p:par>
        <p:cTn dur="indefinite" id="52" nodeType="tmRoot" restart="never">
          <p:childTnLst>
            <p:seq>
              <p:cTn id="53" nodeType="mainSeq">
                <p:childTnLst/>
              </p:cTn>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6" name="CustomShape 1"/>
          <p:cNvSpPr/>
          <p:nvPr/>
        </p:nvSpPr>
        <p:spPr>
          <a:xfrm>
            <a:off x="914400" y="1735200"/>
            <a:ext cx="7311600" cy="4053960"/>
          </a:xfrm>
          <a:prstGeom prst="rect">
            <a:avLst/>
          </a:prstGeom>
        </p:spPr>
        <p:txBody>
          <a:bodyPr bIns="45000" lIns="90000" rIns="90000" tIns="45000"/>
          <a:p>
            <a:pPr>
              <a:lnSpc>
                <a:spcPct val="100000"/>
              </a:lnSpc>
            </a:pPr>
            <a:r>
              <a:rPr lang="en-US" sz="2400">
                <a:solidFill>
                  <a:srgbClr val="000000"/>
                </a:solidFill>
                <a:latin typeface="Goudy Old Style"/>
              </a:rPr>
              <a:t>Title: Scalable SPARQL Querying of Large RDF Graphs</a:t>
            </a:r>
            <a:endParaRPr/>
          </a:p>
          <a:p>
            <a:pPr>
              <a:lnSpc>
                <a:spcPct val="100000"/>
              </a:lnSpc>
            </a:pPr>
            <a:endParaRPr/>
          </a:p>
          <a:p>
            <a:pPr>
              <a:lnSpc>
                <a:spcPct val="100000"/>
              </a:lnSpc>
            </a:pPr>
            <a:r>
              <a:rPr lang="en-US" sz="2400">
                <a:solidFill>
                  <a:srgbClr val="000000"/>
                </a:solidFill>
                <a:latin typeface="Goudy Old Style"/>
              </a:rPr>
              <a:t>Conference/Journal: VLDB</a:t>
            </a:r>
            <a:endParaRPr/>
          </a:p>
          <a:p>
            <a:pPr>
              <a:lnSpc>
                <a:spcPct val="100000"/>
              </a:lnSpc>
            </a:pPr>
            <a:endParaRPr/>
          </a:p>
          <a:p>
            <a:pPr>
              <a:lnSpc>
                <a:spcPct val="100000"/>
              </a:lnSpc>
            </a:pPr>
            <a:r>
              <a:rPr lang="en-US" sz="2400">
                <a:solidFill>
                  <a:srgbClr val="000000"/>
                </a:solidFill>
                <a:latin typeface="Goudy Old Style"/>
              </a:rPr>
              <a:t>Author: Jiewen Huang , Daniel J. Abadi </a:t>
            </a:r>
            <a:endParaRPr/>
          </a:p>
          <a:p>
            <a:pPr>
              <a:lnSpc>
                <a:spcPct val="100000"/>
              </a:lnSpc>
            </a:pPr>
            <a:endParaRPr/>
          </a:p>
          <a:p>
            <a:pPr>
              <a:lnSpc>
                <a:spcPct val="100000"/>
              </a:lnSpc>
            </a:pPr>
            <a:r>
              <a:rPr lang="en-US" sz="2400">
                <a:solidFill>
                  <a:srgbClr val="000000"/>
                </a:solidFill>
                <a:latin typeface="Goudy Old Style"/>
              </a:rPr>
              <a:t>Time: 2011</a:t>
            </a:r>
            <a:endParaRPr/>
          </a:p>
        </p:txBody>
      </p:sp>
    </p:spTree>
  </p:cSld>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0" name="CustomShape 1"/>
          <p:cNvSpPr/>
          <p:nvPr/>
        </p:nvSpPr>
        <p:spPr>
          <a:xfrm>
            <a:off x="914400" y="503280"/>
            <a:ext cx="7311600" cy="866160"/>
          </a:xfrm>
          <a:prstGeom prst="rect">
            <a:avLst/>
          </a:prstGeom>
        </p:spPr>
        <p:txBody>
          <a:bodyPr anchor="ctr" bIns="45000" lIns="90000" rIns="90000" tIns="45000"/>
          <a:p>
            <a:pPr algn="ctr">
              <a:lnSpc>
                <a:spcPct val="100000"/>
              </a:lnSpc>
            </a:pPr>
            <a:r>
              <a:rPr lang="en-US" sz="4600">
                <a:solidFill>
                  <a:srgbClr val="ff0000"/>
                </a:solidFill>
                <a:latin typeface="Goudy Old Style"/>
              </a:rPr>
              <a:t>References</a:t>
            </a:r>
            <a:endParaRPr/>
          </a:p>
        </p:txBody>
      </p:sp>
      <p:sp>
        <p:nvSpPr>
          <p:cNvPr id="161" name="CustomShape 2"/>
          <p:cNvSpPr/>
          <p:nvPr/>
        </p:nvSpPr>
        <p:spPr>
          <a:xfrm>
            <a:off x="914400" y="1735200"/>
            <a:ext cx="7311600" cy="4053960"/>
          </a:xfrm>
          <a:prstGeom prst="rect">
            <a:avLst/>
          </a:prstGeom>
        </p:spPr>
      </p:sp>
      <p:sp>
        <p:nvSpPr>
          <p:cNvPr id="162" name="CustomShape 3"/>
          <p:cNvSpPr/>
          <p:nvPr/>
        </p:nvSpPr>
        <p:spPr>
          <a:xfrm>
            <a:off x="368640" y="1248840"/>
            <a:ext cx="7311600" cy="4053960"/>
          </a:xfrm>
          <a:prstGeom prst="rect">
            <a:avLst/>
          </a:prstGeom>
        </p:spPr>
        <p:txBody>
          <a:bodyPr bIns="45000" lIns="90000" rIns="90000" tIns="45000"/>
          <a:p>
            <a:pPr>
              <a:lnSpc>
                <a:spcPct val="100000"/>
              </a:lnSpc>
            </a:pPr>
            <a:r>
              <a:rPr lang="en-US" sz="2400">
                <a:solidFill>
                  <a:srgbClr val="000000"/>
                </a:solidFill>
                <a:latin typeface="Goudy Old Style"/>
              </a:rPr>
              <a:t>Neumann, T., &amp; Weikum, G. (2009). Scalable join processing on very large RDF graphs. Proceedings of the 35th SIGMOD international conference on Management of data - SIGMOD  ’09, 627.</a:t>
            </a:r>
            <a:endParaRPr/>
          </a:p>
          <a:p>
            <a:pPr>
              <a:lnSpc>
                <a:spcPct val="100000"/>
              </a:lnSpc>
            </a:pPr>
            <a:endParaRPr/>
          </a:p>
          <a:p>
            <a:pPr>
              <a:lnSpc>
                <a:spcPct val="100000"/>
              </a:lnSpc>
            </a:pPr>
            <a:r>
              <a:rPr lang="en-US" sz="2400">
                <a:solidFill>
                  <a:srgbClr val="000000"/>
                </a:solidFill>
                <a:latin typeface="Goudy Old Style"/>
              </a:rPr>
              <a:t>Huang, Jiewen, Daniel J. Abadi, and Kun Ren. "Scalable SPARQL querying of large RDF graphs." Proceedings of the VLDB Endowment 4.11 (2011)</a:t>
            </a:r>
            <a:endParaRPr/>
          </a:p>
          <a:p>
            <a:pPr>
              <a:lnSpc>
                <a:spcPct val="100000"/>
              </a:lnSpc>
            </a:pPr>
            <a:endParaRPr/>
          </a:p>
          <a:p>
            <a:pPr>
              <a:lnSpc>
                <a:spcPct val="100000"/>
              </a:lnSpc>
            </a:pPr>
            <a:r>
              <a:rPr lang="en-US" sz="2400">
                <a:solidFill>
                  <a:srgbClr val="000000"/>
                </a:solidFill>
                <a:latin typeface="Goudy Old Style"/>
              </a:rPr>
              <a:t>Myung, Jaeseok,  "SPARQL basic graph pattern processing with iterative MapReduce." Proceedings of the 2010 Workshop on Massive Data Analytics on the Cloud. ACM, 2010.</a:t>
            </a:r>
            <a:endParaRPr/>
          </a:p>
          <a:p>
            <a:pPr>
              <a:lnSpc>
                <a:spcPct val="100000"/>
              </a:lnSpc>
            </a:pPr>
            <a:endParaRPr/>
          </a:p>
          <a:p>
            <a:pPr>
              <a:lnSpc>
                <a:spcPct val="100000"/>
              </a:lnSpc>
            </a:pPr>
            <a:endParaRPr/>
          </a:p>
          <a:p>
            <a:pPr>
              <a:lnSpc>
                <a:spcPct val="100000"/>
              </a:lnSpc>
            </a:pPr>
            <a:r>
              <a:rPr lang="en-US" sz="2400">
                <a:solidFill>
                  <a:srgbClr val="000000"/>
                </a:solidFill>
                <a:latin typeface="Goudy Old Style"/>
              </a:rPr>
              <a:t> </a:t>
            </a:r>
            <a:endParaRPr/>
          </a:p>
          <a:p>
            <a:pPr>
              <a:lnSpc>
                <a:spcPct val="100000"/>
              </a:lnSpc>
            </a:pPr>
            <a:endParaRPr/>
          </a:p>
        </p:txBody>
      </p:sp>
    </p:spTree>
  </p:cSld>
  <p:timing>
    <p:tnLst>
      <p:par>
        <p:cTn dur="indefinite" id="54" nodeType="tmRoot" restart="never">
          <p:childTnLst>
            <p:seq>
              <p:cTn id="55" nodeType="mainSeq">
                <p:childTnLst/>
              </p:cTn>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3" name="CustomShape 1"/>
          <p:cNvSpPr/>
          <p:nvPr/>
        </p:nvSpPr>
        <p:spPr>
          <a:xfrm>
            <a:off x="914400" y="503280"/>
            <a:ext cx="7311600" cy="866160"/>
          </a:xfrm>
          <a:prstGeom prst="rect">
            <a:avLst/>
          </a:prstGeom>
        </p:spPr>
        <p:txBody>
          <a:bodyPr anchor="ctr" bIns="45000" lIns="90000" rIns="90000" tIns="45000"/>
          <a:p>
            <a:pPr algn="ctr">
              <a:lnSpc>
                <a:spcPct val="100000"/>
              </a:lnSpc>
            </a:pPr>
            <a:r>
              <a:rPr lang="en-US" sz="4600">
                <a:solidFill>
                  <a:srgbClr val="ff0000"/>
                </a:solidFill>
                <a:latin typeface="Goudy Old Style"/>
              </a:rPr>
              <a:t>References</a:t>
            </a:r>
            <a:endParaRPr/>
          </a:p>
        </p:txBody>
      </p:sp>
      <p:sp>
        <p:nvSpPr>
          <p:cNvPr id="164" name="CustomShape 2"/>
          <p:cNvSpPr/>
          <p:nvPr/>
        </p:nvSpPr>
        <p:spPr>
          <a:xfrm>
            <a:off x="914400" y="1735200"/>
            <a:ext cx="7311600" cy="4053960"/>
          </a:xfrm>
          <a:prstGeom prst="rect">
            <a:avLst/>
          </a:prstGeom>
        </p:spPr>
      </p:sp>
      <p:sp>
        <p:nvSpPr>
          <p:cNvPr id="165" name="CustomShape 3"/>
          <p:cNvSpPr/>
          <p:nvPr/>
        </p:nvSpPr>
        <p:spPr>
          <a:xfrm>
            <a:off x="460080" y="1370160"/>
            <a:ext cx="7311600" cy="4053960"/>
          </a:xfrm>
          <a:prstGeom prst="rect">
            <a:avLst/>
          </a:prstGeom>
        </p:spPr>
        <p:txBody>
          <a:bodyPr bIns="45000" lIns="90000" rIns="90000" tIns="45000"/>
          <a:p>
            <a:pPr>
              <a:lnSpc>
                <a:spcPct val="100000"/>
              </a:lnSpc>
            </a:pPr>
            <a:r>
              <a:rPr lang="en-US" sz="2400">
                <a:solidFill>
                  <a:srgbClr val="000000"/>
                </a:solidFill>
                <a:latin typeface="Goudy Old Style"/>
              </a:rPr>
              <a:t>Nie, Z., Du, F., Chen, Y., Du, X., &amp; Xu, L. (2012). Efficient SPARQL Query Processing in MapReduce, 628–635.</a:t>
            </a:r>
            <a:endParaRPr/>
          </a:p>
          <a:p>
            <a:pPr>
              <a:lnSpc>
                <a:spcPct val="100000"/>
              </a:lnSpc>
            </a:pPr>
            <a:endParaRPr/>
          </a:p>
          <a:p>
            <a:pPr>
              <a:lnSpc>
                <a:spcPct val="100000"/>
              </a:lnSpc>
            </a:pPr>
            <a:r>
              <a:rPr lang="en-US" sz="2400">
                <a:solidFill>
                  <a:srgbClr val="000000"/>
                </a:solidFill>
                <a:latin typeface="Goudy Old Style"/>
              </a:rPr>
              <a:t>Kim, H., Ravindra, P., &amp; Anyanwu, K. (2011). From SPARQL to MapReduce: The Journey Using a Nested TripleGroup Algebra. PVLDB, 4(12), 1426–1429.</a:t>
            </a:r>
            <a:endParaRPr/>
          </a:p>
        </p:txBody>
      </p:sp>
    </p:spTree>
  </p:cSld>
  <p:timing>
    <p:tnLst>
      <p:par>
        <p:cTn dur="indefinite" id="56" nodeType="tmRoot" restart="never">
          <p:childTnLst>
            <p:seq>
              <p:cTn id="57" nodeType="mainSeq">
                <p:childTnLst/>
              </p:cTn>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7" name="CustomShape 1"/>
          <p:cNvSpPr/>
          <p:nvPr/>
        </p:nvSpPr>
        <p:spPr>
          <a:xfrm>
            <a:off x="2288160" y="457200"/>
            <a:ext cx="7311600" cy="866160"/>
          </a:xfrm>
          <a:prstGeom prst="rect">
            <a:avLst/>
          </a:prstGeom>
        </p:spPr>
        <p:txBody>
          <a:bodyPr anchor="ctr" bIns="45000" lIns="90000" rIns="90000" tIns="45000"/>
          <a:p>
            <a:r>
              <a:rPr lang="en-US" sz="4600">
                <a:solidFill>
                  <a:srgbClr val="ff0000"/>
                </a:solidFill>
                <a:latin typeface="Goudy Old Style"/>
              </a:rPr>
              <a:t>Introduction</a:t>
            </a:r>
            <a:endParaRPr/>
          </a:p>
          <a:p>
            <a:pPr algn="ctr">
              <a:lnSpc>
                <a:spcPct val="100000"/>
              </a:lnSpc>
            </a:pPr>
            <a:endParaRPr/>
          </a:p>
        </p:txBody>
      </p:sp>
      <p:sp>
        <p:nvSpPr>
          <p:cNvPr id="108" name="CustomShape 2"/>
          <p:cNvSpPr/>
          <p:nvPr/>
        </p:nvSpPr>
        <p:spPr>
          <a:xfrm>
            <a:off x="367920" y="1280160"/>
            <a:ext cx="8683200" cy="4053960"/>
          </a:xfrm>
          <a:prstGeom prst="rect">
            <a:avLst/>
          </a:prstGeom>
        </p:spPr>
        <p:txBody>
          <a:bodyPr bIns="45000" lIns="90000" rIns="90000" tIns="45000"/>
          <a:p>
            <a:pPr>
              <a:lnSpc>
                <a:spcPct val="100000"/>
              </a:lnSpc>
            </a:pPr>
            <a:r>
              <a:rPr lang="en-US" sz="2400">
                <a:solidFill>
                  <a:srgbClr val="000000"/>
                </a:solidFill>
                <a:latin typeface="Goudy Old Style"/>
              </a:rPr>
              <a:t>   </a:t>
            </a:r>
            <a:r>
              <a:rPr lang="en-US" sz="2400">
                <a:solidFill>
                  <a:srgbClr val="000000"/>
                </a:solidFill>
                <a:latin typeface="Goudy Old Style"/>
              </a:rPr>
              <a:t>It introduces a scalable RDF data management system that is up to three orders of magnitude more efficient than popular multi-node RDF data management systems.</a:t>
            </a:r>
            <a:endParaRPr/>
          </a:p>
          <a:p>
            <a:pPr>
              <a:lnSpc>
                <a:spcPct val="100000"/>
              </a:lnSpc>
            </a:pPr>
            <a:r>
              <a:rPr lang="en-US" sz="2400">
                <a:solidFill>
                  <a:srgbClr val="000000"/>
                </a:solidFill>
                <a:latin typeface="Goudy Old Style"/>
              </a:rPr>
              <a:t>(1) leveraging state-of-the-art single node RDF-store technology(RDF-3X) </a:t>
            </a:r>
            <a:endParaRPr/>
          </a:p>
          <a:p>
            <a:pPr>
              <a:lnSpc>
                <a:spcPct val="100000"/>
              </a:lnSpc>
            </a:pPr>
            <a:r>
              <a:rPr lang="en-US" sz="2400">
                <a:solidFill>
                  <a:srgbClr val="000000"/>
                </a:solidFill>
                <a:latin typeface="Goudy Old Style"/>
              </a:rPr>
              <a:t>(2) partitioning the data across nodes in a manner that helps accelerate query processing through locality optimizations  </a:t>
            </a:r>
            <a:endParaRPr/>
          </a:p>
          <a:p>
            <a:pPr>
              <a:lnSpc>
                <a:spcPct val="100000"/>
              </a:lnSpc>
            </a:pPr>
            <a:r>
              <a:rPr lang="en-US" sz="2400">
                <a:solidFill>
                  <a:srgbClr val="000000"/>
                </a:solidFill>
                <a:latin typeface="Goudy Old Style"/>
              </a:rPr>
              <a:t>(3) decomposing SPARQL queries into high performance fragments that take advantage of how data is partitioned in a cluster.</a:t>
            </a:r>
            <a:endParaRPr/>
          </a:p>
          <a:p>
            <a:pPr>
              <a:lnSpc>
                <a:spcPct val="100000"/>
              </a:lnSpc>
            </a:pPr>
            <a:endParaRPr/>
          </a:p>
          <a:p>
            <a:pPr>
              <a:lnSpc>
                <a:spcPct val="100000"/>
              </a:lnSpc>
            </a:pPr>
            <a:endParaRPr/>
          </a:p>
        </p:txBody>
      </p:sp>
    </p:spTree>
  </p:cSld>
  <p:timing>
    <p:tnLst>
      <p:par>
        <p:cTn dur="indefinite" id="3" nodeType="tmRoot" restart="never">
          <p:childTnLst>
            <p:seq>
              <p:cTn id="4" nodeType="mainSeq">
                <p:childTnLst>
                  <p:par>
                    <p:cTn fill="freeze" id="5">
                      <p:stCondLst>
                        <p:cond delay="indefinite"/>
                      </p:stCondLst>
                      <p:childTnLst>
                        <p:par>
                          <p:cTn fill="freeze" id="6">
                            <p:stCondLst>
                              <p:cond delay="0"/>
                            </p:stCondLst>
                            <p:childTnLst>
                              <p:par>
                                <p:cTn fill="hold" id="7" nodeType="clickEffect" presetClass="entr" presetID="42">
                                  <p:stCondLst>
                                    <p:cond delay="0"/>
                                  </p:stCondLst>
                                  <p:childTnLst>
                                    <p:set>
                                      <p:cBhvr>
                                        <p:cTn dur="1" fill="hold" id="8">
                                          <p:stCondLst>
                                            <p:cond delay="0"/>
                                          </p:stCondLst>
                                        </p:cTn>
                                        <p:tgtEl>
                                          <p:spTgt spid="108">
                                            <p:txEl>
                                              <p:pRg end="163" st="0"/>
                                            </p:txEl>
                                          </p:spTgt>
                                        </p:tgtEl>
                                        <p:attrNameLst>
                                          <p:attrName>style.visibility</p:attrName>
                                        </p:attrNameLst>
                                      </p:cBhvr>
                                      <p:to>
                                        <p:strVal val="visible"/>
                                      </p:to>
                                    </p:set>
                                    <p:animEffect filter="fade" transition="in">
                                      <p:cBhvr additive="repl">
                                        <p:cTn dur="1000" fill="freeze" id="9"/>
                                        <p:tgtEl>
                                          <p:spTgt spid="108">
                                            <p:txEl>
                                              <p:pRg end="163" st="0"/>
                                            </p:txEl>
                                          </p:spTgt>
                                        </p:tgtEl>
                                      </p:cBhvr>
                                    </p:animEffect>
                                    <p:anim calcmode="lin" valueType="num">
                                      <p:cBhvr additive="repl">
                                        <p:cTn dur="1000" fill="hold" id="10"/>
                                        <p:tgtEl>
                                          <p:spTgt spid="108">
                                            <p:txEl>
                                              <p:pRg end="163" st="0"/>
                                            </p:txEl>
                                          </p:spTgt>
                                        </p:tgtEl>
                                        <p:attrNameLst>
                                          <p:attrName>ppt_x</p:attrName>
                                        </p:attrNameLst>
                                      </p:cBhvr>
                                      <p:tavLst>
                                        <p:tav tm="0">
                                          <p:val>
                                            <p:strVal val="#ppt_x"/>
                                          </p:val>
                                        </p:tav>
                                        <p:tav tm="100000">
                                          <p:val>
                                            <p:strVal val="#ppt_x"/>
                                          </p:val>
                                        </p:tav>
                                      </p:tavLst>
                                    </p:anim>
                                    <p:anim calcmode="lin" valueType="num">
                                      <p:cBhvr additive="repl">
                                        <p:cTn dur="1000" fill="hold" id="11"/>
                                        <p:tgtEl>
                                          <p:spTgt spid="108">
                                            <p:txEl>
                                              <p:pRg end="163" st="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9" name="CustomShape 1"/>
          <p:cNvSpPr/>
          <p:nvPr/>
        </p:nvSpPr>
        <p:spPr>
          <a:xfrm>
            <a:off x="914400" y="503280"/>
            <a:ext cx="7311600" cy="866160"/>
          </a:xfrm>
          <a:prstGeom prst="rect">
            <a:avLst/>
          </a:prstGeom>
        </p:spPr>
        <p:txBody>
          <a:bodyPr anchor="ctr" bIns="45000" lIns="90000" rIns="90000" tIns="45000"/>
          <a:p>
            <a:r>
              <a:rPr lang="en-US" sz="4600">
                <a:solidFill>
                  <a:srgbClr val="ff0000"/>
                </a:solidFill>
                <a:latin typeface="Goudy Old Style"/>
              </a:rPr>
              <a:t>Major Contributions</a:t>
            </a:r>
            <a:endParaRPr/>
          </a:p>
          <a:p>
            <a:pPr algn="ctr">
              <a:lnSpc>
                <a:spcPct val="100000"/>
              </a:lnSpc>
            </a:pPr>
            <a:endParaRPr/>
          </a:p>
        </p:txBody>
      </p:sp>
      <p:sp>
        <p:nvSpPr>
          <p:cNvPr id="110" name="CustomShape 2"/>
          <p:cNvSpPr/>
          <p:nvPr/>
        </p:nvSpPr>
        <p:spPr>
          <a:xfrm>
            <a:off x="457200" y="973800"/>
            <a:ext cx="8045280" cy="4053960"/>
          </a:xfrm>
          <a:prstGeom prst="rect">
            <a:avLst/>
          </a:prstGeom>
        </p:spPr>
        <p:txBody>
          <a:bodyPr bIns="45000" lIns="90000" rIns="90000" tIns="45000"/>
          <a:p>
            <a:pPr>
              <a:lnSpc>
                <a:spcPct val="100000"/>
              </a:lnSpc>
            </a:pPr>
            <a:r>
              <a:rPr lang="en-US" sz="2400">
                <a:solidFill>
                  <a:srgbClr val="000000"/>
                </a:solidFill>
                <a:latin typeface="Goudy Old Style"/>
              </a:rPr>
              <a:t>• </a:t>
            </a:r>
            <a:r>
              <a:rPr lang="en-US" sz="2400">
                <a:solidFill>
                  <a:srgbClr val="000000"/>
                </a:solidFill>
                <a:latin typeface="Goudy Old Style"/>
              </a:rPr>
              <a:t>Introduce the architecture of a scalable RDF database system that leverages best-of-breed single node RDF-stores and parallelizes execution across them using the Hadoop framework.</a:t>
            </a:r>
            <a:endParaRPr/>
          </a:p>
          <a:p>
            <a:pPr>
              <a:lnSpc>
                <a:spcPct val="100000"/>
              </a:lnSpc>
            </a:pPr>
            <a:r>
              <a:rPr lang="en-US" sz="2400">
                <a:solidFill>
                  <a:srgbClr val="000000"/>
                </a:solidFill>
                <a:latin typeface="Goudy Old Style"/>
              </a:rPr>
              <a:t>• </a:t>
            </a:r>
            <a:r>
              <a:rPr lang="en-US" sz="2400">
                <a:solidFill>
                  <a:srgbClr val="000000"/>
                </a:solidFill>
                <a:latin typeface="Goudy Old Style"/>
              </a:rPr>
              <a:t>Describe data partitioning and placement techniques that can dramatically reduce the amount of network communication at query time.</a:t>
            </a:r>
            <a:endParaRPr/>
          </a:p>
          <a:p>
            <a:pPr>
              <a:lnSpc>
                <a:spcPct val="100000"/>
              </a:lnSpc>
            </a:pPr>
            <a:r>
              <a:rPr lang="en-US" sz="2400">
                <a:solidFill>
                  <a:srgbClr val="000000"/>
                </a:solidFill>
                <a:latin typeface="Goudy Old Style"/>
              </a:rPr>
              <a:t>• </a:t>
            </a:r>
            <a:r>
              <a:rPr lang="en-US" sz="2400">
                <a:solidFill>
                  <a:srgbClr val="000000"/>
                </a:solidFill>
                <a:latin typeface="Goudy Old Style"/>
              </a:rPr>
              <a:t>Provide an algorithm for automatically decomposing queries into parallelizable chunks.</a:t>
            </a:r>
            <a:endParaRPr/>
          </a:p>
          <a:p>
            <a:pPr>
              <a:lnSpc>
                <a:spcPct val="100000"/>
              </a:lnSpc>
            </a:pPr>
            <a:r>
              <a:rPr lang="en-US" sz="2400">
                <a:solidFill>
                  <a:srgbClr val="000000"/>
                </a:solidFill>
                <a:latin typeface="Goudy Old Style"/>
              </a:rPr>
              <a:t>• </a:t>
            </a:r>
            <a:r>
              <a:rPr lang="en-US" sz="2400">
                <a:solidFill>
                  <a:srgbClr val="000000"/>
                </a:solidFill>
                <a:latin typeface="Goudy Old Style"/>
              </a:rPr>
              <a:t>Experimentally evaluate the system to understand the effect of various system parameters and compare against other currently available RDF stores.</a:t>
            </a:r>
            <a:endParaRPr/>
          </a:p>
          <a:p>
            <a:pPr>
              <a:lnSpc>
                <a:spcPct val="100000"/>
              </a:lnSpc>
            </a:pPr>
            <a:endParaRPr/>
          </a:p>
        </p:txBody>
      </p:sp>
    </p:spTree>
  </p:cSld>
  <p:timing>
    <p:tnLst>
      <p:par>
        <p:cTn dur="indefinite" id="12" nodeType="tmRoot" restart="never">
          <p:childTnLst>
            <p:seq>
              <p:cTn dur="indefinite" id="13" nodeType="mainSeq">
                <p:childTnLst>
                  <p:par>
                    <p:cTn fill="hold" id="14">
                      <p:stCondLst>
                        <p:cond delay="indefinite"/>
                      </p:stCondLst>
                      <p:childTnLst>
                        <p:par>
                          <p:cTn fill="hold" id="15">
                            <p:stCondLst>
                              <p:cond delay="0"/>
                            </p:stCondLst>
                            <p:childTnLst>
                              <p:par>
                                <p:cTn fill="hold" id="16" nodeType="clickEffect" presetClass="entr" presetID="42">
                                  <p:stCondLst>
                                    <p:cond delay="0"/>
                                  </p:stCondLst>
                                  <p:childTnLst>
                                    <p:set>
                                      <p:cBhvr>
                                        <p:cTn dur="1" fill="hold" id="17">
                                          <p:stCondLst>
                                            <p:cond delay="0"/>
                                          </p:stCondLst>
                                        </p:cTn>
                                        <p:tgtEl>
                                          <p:spTgt spid="110">
                                            <p:txEl>
                                              <p:pRg end="182" st="0"/>
                                            </p:txEl>
                                          </p:spTgt>
                                        </p:tgtEl>
                                        <p:attrNameLst>
                                          <p:attrName>style.visibility</p:attrName>
                                        </p:attrNameLst>
                                      </p:cBhvr>
                                      <p:to>
                                        <p:strVal val="visible"/>
                                      </p:to>
                                    </p:set>
                                    <p:animEffect filter="fade" transition="in">
                                      <p:cBhvr additive="repl">
                                        <p:cTn dur="1000" fill="freeze" id="18"/>
                                        <p:tgtEl>
                                          <p:spTgt spid="110">
                                            <p:txEl>
                                              <p:pRg end="182" st="0"/>
                                            </p:txEl>
                                          </p:spTgt>
                                        </p:tgtEl>
                                      </p:cBhvr>
                                    </p:animEffect>
                                    <p:anim calcmode="lin" valueType="num">
                                      <p:cBhvr additive="repl">
                                        <p:cTn dur="1000" fill="hold" id="19"/>
                                        <p:tgtEl>
                                          <p:spTgt spid="110">
                                            <p:txEl>
                                              <p:pRg end="182" st="0"/>
                                            </p:txEl>
                                          </p:spTgt>
                                        </p:tgtEl>
                                        <p:attrNameLst>
                                          <p:attrName>ppt_x</p:attrName>
                                        </p:attrNameLst>
                                      </p:cBhvr>
                                      <p:tavLst>
                                        <p:tav tm="0">
                                          <p:val>
                                            <p:strVal val="#ppt_x"/>
                                          </p:val>
                                        </p:tav>
                                        <p:tav tm="100000">
                                          <p:val>
                                            <p:strVal val="#ppt_x"/>
                                          </p:val>
                                        </p:tav>
                                      </p:tavLst>
                                    </p:anim>
                                    <p:anim calcmode="lin" valueType="num">
                                      <p:cBhvr additive="repl">
                                        <p:cTn dur="1000" fill="hold" id="20"/>
                                        <p:tgtEl>
                                          <p:spTgt spid="110">
                                            <p:txEl>
                                              <p:pRg end="182" st="0"/>
                                            </p:txEl>
                                          </p:spTgt>
                                        </p:tgtEl>
                                        <p:attrNameLst>
                                          <p:attrName>ppt_y</p:attrName>
                                        </p:attrNameLst>
                                      </p:cBhvr>
                                      <p:tavLst>
                                        <p:tav tm="0">
                                          <p:val>
                                            <p:strVal val="#ppt_y+.1"/>
                                          </p:val>
                                        </p:tav>
                                        <p:tav tm="100000">
                                          <p:val>
                                            <p:strVal val="#ppt_y"/>
                                          </p:val>
                                        </p:tav>
                                      </p:tavLst>
                                    </p:anim>
                                  </p:childTnLst>
                                </p:cTn>
                              </p:par>
                            </p:childTnLst>
                          </p:cTn>
                        </p:par>
                      </p:childTnLst>
                    </p:cTn>
                  </p:par>
                  <p:par>
                    <p:cTn fill="hold" id="21">
                      <p:stCondLst>
                        <p:cond delay="indefinite"/>
                      </p:stCondLst>
                      <p:childTnLst>
                        <p:par>
                          <p:cTn fill="hold" id="22">
                            <p:stCondLst>
                              <p:cond delay="0"/>
                            </p:stCondLst>
                            <p:childTnLst>
                              <p:par>
                                <p:cTn fill="hold" id="23" nodeType="clickEffect" presetClass="entr" presetID="42">
                                  <p:stCondLst>
                                    <p:cond delay="0"/>
                                  </p:stCondLst>
                                  <p:childTnLst>
                                    <p:set>
                                      <p:cBhvr>
                                        <p:cTn dur="1" fill="hold" id="24">
                                          <p:stCondLst>
                                            <p:cond delay="0"/>
                                          </p:stCondLst>
                                        </p:cTn>
                                        <p:attrNameLst>
                                          <p:attrName>style.visibility</p:attrName>
                                        </p:attrNameLst>
                                      </p:cBhvr>
                                      <p:to>
                                        <p:strVal val="visible"/>
                                      </p:to>
                                    </p:set>
                                    <p:animEffect filter="fade" transition="in">
                                      <p:cBhvr additive="repl">
                                        <p:cTn dur="1000" fill="freeze" id="25"/>
                                      </p:cBhvr>
                                    </p:animEffect>
                                    <p:anim calcmode="lin" valueType="num">
                                      <p:cBhvr additive="repl">
                                        <p:cTn dur="1000" fill="hold" id="26"/>
                                        <p:attrNameLst>
                                          <p:attrName>ppt_x</p:attrName>
                                        </p:attrNameLst>
                                      </p:cBhvr>
                                      <p:tavLst>
                                        <p:tav tm="0">
                                          <p:val>
                                            <p:strVal val="#ppt_x"/>
                                          </p:val>
                                        </p:tav>
                                        <p:tav tm="100000">
                                          <p:val>
                                            <p:strVal val="#ppt_x"/>
                                          </p:val>
                                        </p:tav>
                                      </p:tavLst>
                                    </p:anim>
                                    <p:anim calcmode="lin" valueType="num">
                                      <p:cBhvr additive="repl">
                                        <p:cTn dur="1000" fill="hold" id="27"/>
                                        <p:attrNameLst>
                                          <p:attrName>ppt_y</p:attrName>
                                        </p:attrNameLst>
                                      </p:cBhvr>
                                      <p:tavLst>
                                        <p:tav tm="0">
                                          <p:val>
                                            <p:strVal val="#ppt_y+.1"/>
                                          </p:val>
                                        </p:tav>
                                        <p:tav tm="100000">
                                          <p:val>
                                            <p:strVal val="#ppt_y"/>
                                          </p:val>
                                        </p:tav>
                                      </p:tavLst>
                                    </p:anim>
                                  </p:childTnLst>
                                </p:cTn>
                              </p:par>
                            </p:childTnLst>
                          </p:cTn>
                        </p:par>
                      </p:childTnLst>
                    </p:cTn>
                  </p:par>
                  <p:par>
                    <p:cTn fill="hold" id="28">
                      <p:stCondLst>
                        <p:cond delay="indefinite"/>
                      </p:stCondLst>
                      <p:childTnLst>
                        <p:par>
                          <p:cTn fill="hold" id="29">
                            <p:stCondLst>
                              <p:cond delay="0"/>
                            </p:stCondLst>
                            <p:childTnLst>
                              <p:par>
                                <p:cTn fill="hold" id="30" nodeType="clickEffect" presetClass="entr" presetID="42">
                                  <p:stCondLst>
                                    <p:cond delay="0"/>
                                  </p:stCondLst>
                                  <p:childTnLst>
                                    <p:set>
                                      <p:cBhvr>
                                        <p:cTn dur="1" fill="hold" id="31">
                                          <p:stCondLst>
                                            <p:cond delay="0"/>
                                          </p:stCondLst>
                                        </p:cTn>
                                        <p:attrNameLst>
                                          <p:attrName>style.visibility</p:attrName>
                                        </p:attrNameLst>
                                      </p:cBhvr>
                                      <p:to>
                                        <p:strVal val="visible"/>
                                      </p:to>
                                    </p:set>
                                    <p:animEffect filter="fade" transition="in">
                                      <p:cBhvr additive="repl">
                                        <p:cTn dur="1000" fill="freeze" id="32"/>
                                      </p:cBhvr>
                                    </p:animEffect>
                                    <p:anim calcmode="lin" valueType="num">
                                      <p:cBhvr additive="repl">
                                        <p:cTn dur="1000" fill="hold" id="33"/>
                                        <p:attrNameLst>
                                          <p:attrName>ppt_x</p:attrName>
                                        </p:attrNameLst>
                                      </p:cBhvr>
                                      <p:tavLst>
                                        <p:tav tm="0">
                                          <p:val>
                                            <p:strVal val="#ppt_x"/>
                                          </p:val>
                                        </p:tav>
                                        <p:tav tm="100000">
                                          <p:val>
                                            <p:strVal val="#ppt_x"/>
                                          </p:val>
                                        </p:tav>
                                      </p:tavLst>
                                    </p:anim>
                                    <p:anim calcmode="lin" valueType="num">
                                      <p:cBhvr additive="repl">
                                        <p:cTn dur="1000" fill="hold" id="34"/>
                                        <p:attrNameLst>
                                          <p:attrName>ppt_y</p:attrName>
                                        </p:attrNameLst>
                                      </p:cBhvr>
                                      <p:tavLst>
                                        <p:tav tm="0">
                                          <p:val>
                                            <p:strVal val="#ppt_y+.1"/>
                                          </p:val>
                                        </p:tav>
                                        <p:tav tm="100000">
                                          <p:val>
                                            <p:strVal val="#ppt_y"/>
                                          </p:val>
                                        </p:tav>
                                      </p:tavLst>
                                    </p:anim>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1" name="CustomShape 1"/>
          <p:cNvSpPr/>
          <p:nvPr/>
        </p:nvSpPr>
        <p:spPr>
          <a:xfrm>
            <a:off x="914400" y="503280"/>
            <a:ext cx="7311600" cy="866160"/>
          </a:xfrm>
          <a:prstGeom prst="rect">
            <a:avLst/>
          </a:prstGeom>
        </p:spPr>
        <p:txBody>
          <a:bodyPr anchor="ctr" bIns="45000" lIns="90000" rIns="90000" tIns="45000"/>
          <a:p>
            <a:r>
              <a:rPr lang="en-US" sz="4600">
                <a:solidFill>
                  <a:srgbClr val="ff0000"/>
                </a:solidFill>
                <a:latin typeface="Goudy Old Style"/>
              </a:rPr>
              <a:t>Main Process </a:t>
            </a:r>
            <a:endParaRPr/>
          </a:p>
          <a:p>
            <a:pPr algn="ctr">
              <a:lnSpc>
                <a:spcPct val="100000"/>
              </a:lnSpc>
            </a:pPr>
            <a:endParaRPr/>
          </a:p>
        </p:txBody>
      </p:sp>
      <p:sp>
        <p:nvSpPr>
          <p:cNvPr id="112" name="CustomShape 2"/>
          <p:cNvSpPr/>
          <p:nvPr/>
        </p:nvSpPr>
        <p:spPr>
          <a:xfrm>
            <a:off x="914400" y="1735200"/>
            <a:ext cx="7311600" cy="4053960"/>
          </a:xfrm>
          <a:prstGeom prst="rect">
            <a:avLst/>
          </a:prstGeom>
        </p:spPr>
      </p:sp>
      <p:sp>
        <p:nvSpPr>
          <p:cNvPr id="113" name="CustomShape 3"/>
          <p:cNvSpPr/>
          <p:nvPr/>
        </p:nvSpPr>
        <p:spPr>
          <a:xfrm>
            <a:off x="1188720" y="1705320"/>
            <a:ext cx="7311600" cy="4053960"/>
          </a:xfrm>
          <a:prstGeom prst="rect">
            <a:avLst/>
          </a:prstGeom>
        </p:spPr>
        <p:txBody>
          <a:bodyPr bIns="45000" lIns="90000" rIns="90000" tIns="45000"/>
          <a:p>
            <a:pPr>
              <a:lnSpc>
                <a:spcPct val="100000"/>
              </a:lnSpc>
            </a:pPr>
            <a:r>
              <a:rPr lang="en-US" sz="2400">
                <a:solidFill>
                  <a:srgbClr val="000000"/>
                </a:solidFill>
                <a:latin typeface="Goudy Old Style"/>
              </a:rPr>
              <a:t>1.Use graph partitioner module to perform a disjoint partitioning of the RDF graph by vertex.(open source graph partitioner)</a:t>
            </a:r>
            <a:endParaRPr/>
          </a:p>
          <a:p>
            <a:pPr>
              <a:lnSpc>
                <a:spcPct val="100000"/>
              </a:lnSpc>
            </a:pPr>
            <a:endParaRPr/>
          </a:p>
          <a:p>
            <a:pPr>
              <a:lnSpc>
                <a:spcPct val="100000"/>
              </a:lnSpc>
            </a:pPr>
            <a:r>
              <a:rPr lang="en-US" sz="2400">
                <a:solidFill>
                  <a:srgbClr val="000000"/>
                </a:solidFill>
                <a:latin typeface="Goudy Old Style"/>
              </a:rPr>
              <a:t>2.According to Triple placement algorithm and the output of the partitioning algorithm, input triples are assigned to worker machines.</a:t>
            </a:r>
            <a:endParaRPr/>
          </a:p>
          <a:p>
            <a:pPr>
              <a:lnSpc>
                <a:spcPct val="100000"/>
              </a:lnSpc>
            </a:pPr>
            <a:endParaRPr/>
          </a:p>
          <a:p>
            <a:pPr>
              <a:lnSpc>
                <a:spcPct val="100000"/>
              </a:lnSpc>
            </a:pPr>
            <a:r>
              <a:rPr lang="en-US" sz="2400">
                <a:solidFill>
                  <a:srgbClr val="000000"/>
                </a:solidFill>
                <a:latin typeface="Goudy Old Style"/>
              </a:rPr>
              <a:t>3.The master accepts and analyzes the queries, then executes them by different strategies. </a:t>
            </a:r>
            <a:endParaRPr/>
          </a:p>
        </p:txBody>
      </p:sp>
    </p:spTree>
  </p:cSld>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4" name="CustomShape 1"/>
          <p:cNvSpPr/>
          <p:nvPr/>
        </p:nvSpPr>
        <p:spPr>
          <a:xfrm>
            <a:off x="914400" y="503280"/>
            <a:ext cx="7311600" cy="866160"/>
          </a:xfrm>
          <a:prstGeom prst="rect">
            <a:avLst/>
          </a:prstGeom>
        </p:spPr>
        <p:txBody>
          <a:bodyPr anchor="ctr" bIns="45000" lIns="90000" rIns="90000" tIns="45000"/>
          <a:p>
            <a:r>
              <a:rPr lang="en-US" sz="4600">
                <a:solidFill>
                  <a:srgbClr val="ff0000"/>
                </a:solidFill>
                <a:latin typeface="Goudy Old Style"/>
              </a:rPr>
              <a:t>SYSTEM ARCHITECTURE</a:t>
            </a:r>
            <a:endParaRPr/>
          </a:p>
          <a:p>
            <a:pPr algn="ctr">
              <a:lnSpc>
                <a:spcPct val="100000"/>
              </a:lnSpc>
            </a:pPr>
            <a:endParaRPr/>
          </a:p>
        </p:txBody>
      </p:sp>
      <p:sp>
        <p:nvSpPr>
          <p:cNvPr id="115" name="CustomShape 2"/>
          <p:cNvSpPr/>
          <p:nvPr/>
        </p:nvSpPr>
        <p:spPr>
          <a:xfrm>
            <a:off x="914400" y="1735200"/>
            <a:ext cx="7311600" cy="4053960"/>
          </a:xfrm>
          <a:prstGeom prst="rect">
            <a:avLst/>
          </a:prstGeom>
        </p:spPr>
      </p:sp>
      <p:sp>
        <p:nvSpPr>
          <p:cNvPr id="116" name="CustomShape 3"/>
          <p:cNvSpPr/>
          <p:nvPr/>
        </p:nvSpPr>
        <p:spPr>
          <a:xfrm>
            <a:off x="914760" y="1735200"/>
            <a:ext cx="7311600" cy="4053960"/>
          </a:xfrm>
          <a:prstGeom prst="rect">
            <a:avLst/>
          </a:prstGeom>
        </p:spPr>
      </p:sp>
      <p:pic>
        <p:nvPicPr>
          <p:cNvPr descr="" id="117" name=""/>
          <p:cNvPicPr/>
          <p:nvPr/>
        </p:nvPicPr>
        <p:blipFill>
          <a:blip r:embed="rId1"/>
          <a:stretch>
            <a:fillRect/>
          </a:stretch>
        </p:blipFill>
        <p:spPr>
          <a:xfrm>
            <a:off x="365760" y="1361160"/>
            <a:ext cx="8502480" cy="5221080"/>
          </a:xfrm>
          <a:prstGeom prst="rect">
            <a:avLst/>
          </a:prstGeom>
        </p:spPr>
      </p:pic>
    </p:spTree>
  </p:cSld>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8" name="CustomShape 1"/>
          <p:cNvSpPr/>
          <p:nvPr/>
        </p:nvSpPr>
        <p:spPr>
          <a:xfrm>
            <a:off x="914400" y="503280"/>
            <a:ext cx="7311600" cy="866160"/>
          </a:xfrm>
          <a:prstGeom prst="rect">
            <a:avLst/>
          </a:prstGeom>
        </p:spPr>
        <p:txBody>
          <a:bodyPr anchor="ctr" bIns="45000" lIns="90000" rIns="90000" tIns="45000"/>
          <a:p>
            <a:r>
              <a:rPr lang="en-US" sz="4600">
                <a:solidFill>
                  <a:srgbClr val="ff0000"/>
                </a:solidFill>
                <a:latin typeface="Goudy Old Style"/>
              </a:rPr>
              <a:t>       </a:t>
            </a:r>
            <a:r>
              <a:rPr lang="en-US" sz="4600">
                <a:solidFill>
                  <a:srgbClr val="ff0000"/>
                </a:solidFill>
                <a:latin typeface="Goudy Old Style"/>
              </a:rPr>
              <a:t>Data Partitioning</a:t>
            </a:r>
            <a:endParaRPr/>
          </a:p>
          <a:p>
            <a:pPr algn="ctr">
              <a:lnSpc>
                <a:spcPct val="100000"/>
              </a:lnSpc>
            </a:pPr>
            <a:endParaRPr/>
          </a:p>
        </p:txBody>
      </p:sp>
      <p:sp>
        <p:nvSpPr>
          <p:cNvPr id="119" name="CustomShape 2"/>
          <p:cNvSpPr/>
          <p:nvPr/>
        </p:nvSpPr>
        <p:spPr>
          <a:xfrm>
            <a:off x="914400" y="1735200"/>
            <a:ext cx="7311600" cy="4053960"/>
          </a:xfrm>
          <a:prstGeom prst="rect">
            <a:avLst/>
          </a:prstGeom>
        </p:spPr>
      </p:sp>
      <p:sp>
        <p:nvSpPr>
          <p:cNvPr id="120" name="CustomShape 3"/>
          <p:cNvSpPr/>
          <p:nvPr/>
        </p:nvSpPr>
        <p:spPr>
          <a:xfrm>
            <a:off x="1188720" y="1705680"/>
            <a:ext cx="7311600" cy="4053960"/>
          </a:xfrm>
          <a:prstGeom prst="rect">
            <a:avLst/>
          </a:prstGeom>
        </p:spPr>
        <p:txBody>
          <a:bodyPr bIns="45000" lIns="90000" rIns="90000" tIns="45000"/>
          <a:p>
            <a:pPr>
              <a:lnSpc>
                <a:spcPct val="100000"/>
              </a:lnSpc>
            </a:pPr>
            <a:r>
              <a:rPr lang="en-US" sz="2400">
                <a:solidFill>
                  <a:srgbClr val="000000"/>
                </a:solidFill>
                <a:latin typeface="Goudy Old Style"/>
              </a:rPr>
              <a:t>The graph partitioning scheme consists of two  steps:</a:t>
            </a:r>
            <a:endParaRPr/>
          </a:p>
          <a:p>
            <a:pPr>
              <a:lnSpc>
                <a:spcPct val="100000"/>
              </a:lnSpc>
            </a:pPr>
            <a:endParaRPr/>
          </a:p>
          <a:p>
            <a:pPr>
              <a:lnSpc>
                <a:spcPct val="100000"/>
              </a:lnSpc>
            </a:pPr>
            <a:r>
              <a:rPr lang="en-US" sz="2400">
                <a:solidFill>
                  <a:srgbClr val="000000"/>
                </a:solidFill>
                <a:latin typeface="Goudy Old Style"/>
              </a:rPr>
              <a:t>1.Divide vertexes of an RDF graph into disjoint partitions based on METIS partitioner.(a popular graph partitioner)</a:t>
            </a:r>
            <a:endParaRPr/>
          </a:p>
          <a:p>
            <a:pPr>
              <a:lnSpc>
                <a:spcPct val="100000"/>
              </a:lnSpc>
            </a:pPr>
            <a:endParaRPr/>
          </a:p>
          <a:p>
            <a:pPr>
              <a:lnSpc>
                <a:spcPct val="100000"/>
              </a:lnSpc>
            </a:pPr>
            <a:r>
              <a:rPr lang="en-US" sz="2400">
                <a:solidFill>
                  <a:srgbClr val="000000"/>
                </a:solidFill>
                <a:latin typeface="Goudy Old Style"/>
              </a:rPr>
              <a:t>2.Assign triples to partitions based on the original RDF graph, the output of vertex partitioning and other parameters (implemented by a hadoop job)</a:t>
            </a:r>
            <a:endParaRPr/>
          </a:p>
        </p:txBody>
      </p:sp>
    </p:spTree>
  </p:cSld>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1" name="CustomShape 1"/>
          <p:cNvSpPr/>
          <p:nvPr/>
        </p:nvSpPr>
        <p:spPr>
          <a:xfrm>
            <a:off x="914400" y="503280"/>
            <a:ext cx="7311600" cy="866160"/>
          </a:xfrm>
          <a:prstGeom prst="rect">
            <a:avLst/>
          </a:prstGeom>
        </p:spPr>
        <p:txBody>
          <a:bodyPr anchor="ctr" bIns="45000" lIns="90000" rIns="90000" tIns="45000"/>
          <a:p>
            <a:r>
              <a:rPr lang="en-US" sz="4600">
                <a:solidFill>
                  <a:srgbClr val="ff0000"/>
                </a:solidFill>
                <a:latin typeface="Goudy Old Style"/>
              </a:rPr>
              <a:t>       </a:t>
            </a:r>
            <a:r>
              <a:rPr lang="en-US" sz="4600">
                <a:solidFill>
                  <a:srgbClr val="ff0000"/>
                </a:solidFill>
                <a:latin typeface="Goudy Old Style"/>
              </a:rPr>
              <a:t>Triple Placement(1)</a:t>
            </a:r>
            <a:endParaRPr/>
          </a:p>
          <a:p>
            <a:pPr algn="ctr">
              <a:lnSpc>
                <a:spcPct val="100000"/>
              </a:lnSpc>
            </a:pPr>
            <a:endParaRPr/>
          </a:p>
        </p:txBody>
      </p:sp>
      <p:sp>
        <p:nvSpPr>
          <p:cNvPr id="122" name="CustomShape 2"/>
          <p:cNvSpPr/>
          <p:nvPr/>
        </p:nvSpPr>
        <p:spPr>
          <a:xfrm>
            <a:off x="914400" y="1735200"/>
            <a:ext cx="7311600" cy="4053960"/>
          </a:xfrm>
          <a:prstGeom prst="rect">
            <a:avLst/>
          </a:prstGeom>
        </p:spPr>
      </p:sp>
      <p:sp>
        <p:nvSpPr>
          <p:cNvPr id="123" name="CustomShape 3"/>
          <p:cNvSpPr/>
          <p:nvPr/>
        </p:nvSpPr>
        <p:spPr>
          <a:xfrm>
            <a:off x="548640" y="1705680"/>
            <a:ext cx="8594280" cy="4053960"/>
          </a:xfrm>
          <a:prstGeom prst="rect">
            <a:avLst/>
          </a:prstGeom>
        </p:spPr>
        <p:txBody>
          <a:bodyPr bIns="45000" lIns="90000" rIns="90000" tIns="45000"/>
          <a:p>
            <a:pPr>
              <a:lnSpc>
                <a:spcPct val="100000"/>
              </a:lnSpc>
            </a:pPr>
            <a:r>
              <a:rPr lang="en-US" sz="2400">
                <a:solidFill>
                  <a:srgbClr val="000000"/>
                </a:solidFill>
                <a:latin typeface="Goudy Old Style"/>
              </a:rPr>
              <a:t>	</a:t>
            </a:r>
            <a:r>
              <a:rPr lang="en-US" sz="2400">
                <a:solidFill>
                  <a:srgbClr val="000000"/>
                </a:solidFill>
                <a:latin typeface="Goudy Old Style"/>
              </a:rPr>
              <a:t>The most straightforward way to implement triples is to simply check the subject for each triple and place the triple in the partition that owns the vertex corresponding to that subject(hashing method).</a:t>
            </a:r>
            <a:endParaRPr/>
          </a:p>
          <a:p>
            <a:pPr>
              <a:lnSpc>
                <a:spcPct val="100000"/>
              </a:lnSpc>
            </a:pPr>
            <a:endParaRPr/>
          </a:p>
          <a:p>
            <a:pPr>
              <a:lnSpc>
                <a:spcPct val="100000"/>
              </a:lnSpc>
            </a:pPr>
            <a:r>
              <a:rPr lang="en-US" sz="2400">
                <a:solidFill>
                  <a:srgbClr val="000000"/>
                </a:solidFill>
                <a:latin typeface="Goudy Old Style"/>
              </a:rPr>
              <a:t>Problem?</a:t>
            </a: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r>
              <a:rPr lang="en-US" sz="2400">
                <a:solidFill>
                  <a:srgbClr val="000000"/>
                </a:solidFill>
                <a:latin typeface="Goudy Old Style"/>
              </a:rPr>
              <a:t> </a:t>
            </a:r>
            <a:r>
              <a:rPr lang="en-US" sz="2400">
                <a:solidFill>
                  <a:srgbClr val="000000"/>
                </a:solidFill>
                <a:latin typeface="Goudy Old Style"/>
              </a:rPr>
              <a:t>Too much I/O cost and network communication </a:t>
            </a:r>
            <a:endParaRPr/>
          </a:p>
          <a:p>
            <a:pPr>
              <a:lnSpc>
                <a:spcPct val="100000"/>
              </a:lnSpc>
            </a:pPr>
            <a:endParaRPr/>
          </a:p>
        </p:txBody>
      </p:sp>
      <p:pic>
        <p:nvPicPr>
          <p:cNvPr descr="" id="124" name=""/>
          <p:cNvPicPr/>
          <p:nvPr/>
        </p:nvPicPr>
        <p:blipFill>
          <a:blip r:embed="rId1"/>
          <a:stretch>
            <a:fillRect/>
          </a:stretch>
        </p:blipFill>
        <p:spPr>
          <a:xfrm>
            <a:off x="2641320" y="3291840"/>
            <a:ext cx="6135840" cy="1950840"/>
          </a:xfrm>
          <a:prstGeom prst="rect">
            <a:avLst/>
          </a:prstGeom>
        </p:spPr>
      </p:pic>
    </p:spTree>
  </p:cSld>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5" name="CustomShape 1"/>
          <p:cNvSpPr/>
          <p:nvPr/>
        </p:nvSpPr>
        <p:spPr>
          <a:xfrm>
            <a:off x="914400" y="503280"/>
            <a:ext cx="7311600" cy="866160"/>
          </a:xfrm>
          <a:prstGeom prst="rect">
            <a:avLst/>
          </a:prstGeom>
        </p:spPr>
        <p:txBody>
          <a:bodyPr anchor="ctr" bIns="45000" lIns="90000" rIns="90000" tIns="45000"/>
          <a:p>
            <a:r>
              <a:rPr lang="en-US" sz="4600">
                <a:solidFill>
                  <a:srgbClr val="ff0000"/>
                </a:solidFill>
                <a:latin typeface="Goudy Old Style"/>
              </a:rPr>
              <a:t>       </a:t>
            </a:r>
            <a:r>
              <a:rPr lang="en-US" sz="4600">
                <a:solidFill>
                  <a:srgbClr val="ff0000"/>
                </a:solidFill>
                <a:latin typeface="Goudy Old Style"/>
              </a:rPr>
              <a:t>Triple Placement(2)</a:t>
            </a:r>
            <a:endParaRPr/>
          </a:p>
          <a:p>
            <a:pPr algn="ctr">
              <a:lnSpc>
                <a:spcPct val="100000"/>
              </a:lnSpc>
            </a:pPr>
            <a:endParaRPr/>
          </a:p>
        </p:txBody>
      </p:sp>
      <p:sp>
        <p:nvSpPr>
          <p:cNvPr id="126" name="CustomShape 2"/>
          <p:cNvSpPr/>
          <p:nvPr/>
        </p:nvSpPr>
        <p:spPr>
          <a:xfrm>
            <a:off x="914400" y="1735200"/>
            <a:ext cx="7311600" cy="4053960"/>
          </a:xfrm>
          <a:prstGeom prst="rect">
            <a:avLst/>
          </a:prstGeom>
        </p:spPr>
      </p:sp>
      <p:sp>
        <p:nvSpPr>
          <p:cNvPr id="127" name="CustomShape 3"/>
          <p:cNvSpPr/>
          <p:nvPr/>
        </p:nvSpPr>
        <p:spPr>
          <a:xfrm>
            <a:off x="548640" y="1705680"/>
            <a:ext cx="8594280" cy="4053960"/>
          </a:xfrm>
          <a:prstGeom prst="rect">
            <a:avLst/>
          </a:prstGeom>
        </p:spPr>
        <p:txBody>
          <a:bodyPr bIns="45000" lIns="90000" rIns="90000" tIns="45000"/>
          <a:p>
            <a:pPr>
              <a:lnSpc>
                <a:spcPct val="100000"/>
              </a:lnSpc>
            </a:pPr>
            <a:r>
              <a:rPr lang="en-US" sz="2400">
                <a:solidFill>
                  <a:srgbClr val="000000"/>
                </a:solidFill>
                <a:latin typeface="Goudy Old Style"/>
              </a:rPr>
              <a:t>Optimization method:</a:t>
            </a:r>
            <a:endParaRPr/>
          </a:p>
          <a:p>
            <a:pPr>
              <a:lnSpc>
                <a:spcPct val="100000"/>
              </a:lnSpc>
            </a:pPr>
            <a:r>
              <a:rPr lang="en-US" sz="2400">
                <a:solidFill>
                  <a:srgbClr val="000000"/>
                </a:solidFill>
                <a:latin typeface="Goudy Old Style"/>
              </a:rPr>
              <a:t>	</a:t>
            </a:r>
            <a:r>
              <a:rPr lang="en-US" sz="2400">
                <a:solidFill>
                  <a:srgbClr val="000000"/>
                </a:solidFill>
                <a:latin typeface="Goudy Old Style"/>
              </a:rPr>
              <a:t>Allow some triples (particular those triples whose subject is on the partition boundary) to be replicated across partitions.</a:t>
            </a:r>
            <a:endParaRPr/>
          </a:p>
          <a:p>
            <a:pPr>
              <a:lnSpc>
                <a:spcPct val="100000"/>
              </a:lnSpc>
            </a:pPr>
            <a:endParaRPr/>
          </a:p>
          <a:p>
            <a:pPr>
              <a:lnSpc>
                <a:spcPct val="100000"/>
              </a:lnSpc>
            </a:pPr>
            <a:r>
              <a:rPr lang="en-US" sz="2400">
                <a:solidFill>
                  <a:srgbClr val="000000"/>
                </a:solidFill>
                <a:latin typeface="Goudy Old Style"/>
              </a:rPr>
              <a:t>	</a:t>
            </a:r>
            <a:r>
              <a:rPr lang="en-US" sz="2400">
                <a:solidFill>
                  <a:srgbClr val="000000"/>
                </a:solidFill>
                <a:latin typeface="Goudy Old Style"/>
              </a:rPr>
              <a:t>It can be regarded as a trade-off between storage overhead and communication overhead.</a:t>
            </a:r>
            <a:endParaRPr/>
          </a:p>
          <a:p>
            <a:pPr>
              <a:lnSpc>
                <a:spcPct val="100000"/>
              </a:lnSpc>
            </a:pPr>
            <a:endParaRPr/>
          </a:p>
          <a:p>
            <a:pPr>
              <a:lnSpc>
                <a:spcPct val="100000"/>
              </a:lnSpc>
            </a:pPr>
            <a:r>
              <a:rPr lang="en-US" sz="2400">
                <a:solidFill>
                  <a:srgbClr val="000000"/>
                </a:solidFill>
                <a:latin typeface="Goudy Old Style"/>
              </a:rPr>
              <a:t>	</a:t>
            </a:r>
            <a:r>
              <a:rPr lang="en-US" sz="2400">
                <a:solidFill>
                  <a:srgbClr val="000000"/>
                </a:solidFill>
                <a:latin typeface="Goudy Old Style"/>
              </a:rPr>
              <a:t>So it needs a measure to specify the amount of overlap, the paper uses a </a:t>
            </a:r>
            <a:r>
              <a:rPr lang="en-US" sz="2400">
                <a:solidFill>
                  <a:srgbClr val="ff0000"/>
                </a:solidFill>
                <a:latin typeface="Goudy Old Style"/>
              </a:rPr>
              <a:t>directed(undirected) n-hop guarantee as the parameter. </a:t>
            </a:r>
            <a:endParaRPr/>
          </a:p>
          <a:p>
            <a:pPr>
              <a:lnSpc>
                <a:spcPct val="100000"/>
              </a:lnSpc>
            </a:pPr>
            <a:endParaRPr/>
          </a:p>
          <a:p>
            <a:pPr>
              <a:lnSpc>
                <a:spcPct val="100000"/>
              </a:lnSpc>
            </a:pPr>
            <a:endParaRP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