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319" r:id="rId2"/>
    <p:sldId id="425" r:id="rId3"/>
    <p:sldId id="426" r:id="rId4"/>
    <p:sldId id="427" r:id="rId5"/>
    <p:sldId id="430" r:id="rId6"/>
    <p:sldId id="431" r:id="rId7"/>
    <p:sldId id="428" r:id="rId8"/>
    <p:sldId id="429" r:id="rId9"/>
    <p:sldId id="432" r:id="rId10"/>
    <p:sldId id="436" r:id="rId11"/>
    <p:sldId id="434" r:id="rId12"/>
    <p:sldId id="435" r:id="rId13"/>
    <p:sldId id="437" r:id="rId14"/>
    <p:sldId id="32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  <a:srgbClr val="1C1C1C"/>
    <a:srgbClr val="080808"/>
    <a:srgbClr val="C02500"/>
    <a:srgbClr val="FF6743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2496" autoAdjust="0"/>
  </p:normalViewPr>
  <p:slideViewPr>
    <p:cSldViewPr>
      <p:cViewPr>
        <p:scale>
          <a:sx n="70" d="100"/>
          <a:sy n="70" d="100"/>
        </p:scale>
        <p:origin x="-1176" y="14"/>
      </p:cViewPr>
      <p:guideLst>
        <p:guide orient="horz" pos="2614"/>
        <p:guide orient="horz" pos="3961"/>
        <p:guide orient="horz" pos="210"/>
        <p:guide pos="5465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CA0BD-CFEF-4DF1-9BA3-5C45FFC349E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A5668B-CF40-4EAD-BEF3-3213C1327E39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1. Design 2 CC wiki Skins for choice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CF53403D-72BB-4B72-9785-BD4670BC4F55}" type="parTrans" cxnId="{FBF36D15-5F42-4842-AAD5-96CF48B0B048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24F0D670-8AF5-4718-9FD7-9CF01C1548D1}" type="sibTrans" cxnId="{FBF36D15-5F42-4842-AAD5-96CF48B0B048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9FCEF069-7AE2-4B4C-A8DD-4C0B667642DD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3. Finish 5 widgets with all data importing through </a:t>
          </a:r>
          <a:r>
            <a:rPr lang="en-US" altLang="zh-CN" sz="20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sMash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FCD3D133-81B1-4A52-B926-5DDE0047A8C7}" type="parTrans" cxnId="{B88E04F1-5B5E-4FF8-9331-BBF36A3646D9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D53C8E66-E59D-4AFD-8513-367A7975D7FB}" type="sibTrans" cxnId="{B88E04F1-5B5E-4FF8-9331-BBF36A3646D9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CD792511-9851-4722-BDBA-1B25E1065C4B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4. Finish 7 special pages for portal/widget configuration 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4075D2BE-32F5-40EF-AF05-F5CBA63B4C22}" type="parTrans" cxnId="{BEB1BD25-36EB-44EE-BE97-7831E245FC3B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DA8666E3-F2C1-4B07-B5A0-8B0D3262E8CC}" type="sibTrans" cxnId="{BEB1BD25-36EB-44EE-BE97-7831E245FC3B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B5560C58-6A7E-4FB3-B95A-997308D6A38F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5. Integrate 3 most popular SNS services into CC by </a:t>
          </a:r>
          <a:r>
            <a:rPr lang="en-US" altLang="zh-CN" sz="20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sMash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9AFA9C09-6DA4-486F-9C5A-4F372CE5FDB8}" type="parTrans" cxnId="{A8F0462C-5242-4B1E-A105-A7D36C37EFEF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FD0EBC79-96D0-4891-B038-03347CE8F3C0}" type="sibTrans" cxnId="{A8F0462C-5242-4B1E-A105-A7D36C37EFEF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F999B77A-0C7A-4AF7-8505-A46B71D27DA2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6. Integrate 2 popular group buying websites into CC by </a:t>
          </a:r>
          <a:r>
            <a:rPr lang="en-US" altLang="zh-CN" sz="20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sMash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AA8193F8-49F4-47BC-B43C-F73FE0E44FCB}" type="parTrans" cxnId="{AAF8967B-EFA6-4296-A449-91DB3608F5F4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D9D0EE99-4677-4E8F-82BD-D56A2866C49B}" type="sibTrans" cxnId="{AAF8967B-EFA6-4296-A449-91DB3608F5F4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F3451C60-A5D9-4F62-A0E7-102E296B540C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7. Integrate 2 popular </a:t>
          </a:r>
          <a:r>
            <a:rPr lang="en-US" altLang="zh-CN" sz="20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microblog</a:t>
          </a:r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 services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D64BA55E-5BEE-49D3-A9B6-A1022B41EE8C}" type="parTrans" cxnId="{CF6E1ACA-10F3-4727-9F91-DBF336904A75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E540C888-2C9F-495D-9BE7-A4C3A1AECC90}" type="sibTrans" cxnId="{CF6E1ACA-10F3-4727-9F91-DBF336904A75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16661518-D7AE-43DA-88D4-EF03891BD73D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8. Design and develop a lightweight CC ontology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528F1676-34AF-4E71-8F26-60875AA15332}" type="parTrans" cxnId="{0002ADB7-9B06-4DD5-9F2E-7C92CFAC4218}">
      <dgm:prSet/>
      <dgm:spPr/>
      <dgm:t>
        <a:bodyPr/>
        <a:lstStyle/>
        <a:p>
          <a:endParaRPr lang="zh-CN" altLang="en-US"/>
        </a:p>
      </dgm:t>
    </dgm:pt>
    <dgm:pt modelId="{A29ECAFC-A0DF-4A56-A7B8-CC998D7A3BB0}" type="sibTrans" cxnId="{0002ADB7-9B06-4DD5-9F2E-7C92CFAC4218}">
      <dgm:prSet/>
      <dgm:spPr/>
      <dgm:t>
        <a:bodyPr/>
        <a:lstStyle/>
        <a:p>
          <a:endParaRPr lang="zh-CN" altLang="en-US"/>
        </a:p>
      </dgm:t>
    </dgm:pt>
    <dgm:pt modelId="{D1B8619C-8D1F-4EE7-B23F-9878C3AD2B99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9. Support semantic data merging and integration with CC wiki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50AF434E-6C5B-487E-9BFD-11E6B4628B87}" type="parTrans" cxnId="{4DC48466-C4CA-4CC8-951A-FED79030ADE4}">
      <dgm:prSet/>
      <dgm:spPr/>
      <dgm:t>
        <a:bodyPr/>
        <a:lstStyle/>
        <a:p>
          <a:endParaRPr lang="zh-CN" altLang="en-US"/>
        </a:p>
      </dgm:t>
    </dgm:pt>
    <dgm:pt modelId="{98D93C55-590E-4C6F-B1D0-C94D86657DA5}" type="sibTrans" cxnId="{4DC48466-C4CA-4CC8-951A-FED79030ADE4}">
      <dgm:prSet/>
      <dgm:spPr/>
      <dgm:t>
        <a:bodyPr/>
        <a:lstStyle/>
        <a:p>
          <a:endParaRPr lang="zh-CN" altLang="en-US"/>
        </a:p>
      </dgm:t>
    </dgm:pt>
    <dgm:pt modelId="{89080941-2E0A-47D9-89E0-3360A3F6F59D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2. Finish 3 Templates for creating CC pages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352C01F2-3476-4A66-9979-B483E868DB39}" type="parTrans" cxnId="{A7CCBAEF-D16C-4EB2-99A1-D927CF121E54}">
      <dgm:prSet/>
      <dgm:spPr/>
      <dgm:t>
        <a:bodyPr/>
        <a:lstStyle/>
        <a:p>
          <a:endParaRPr lang="zh-CN" altLang="en-US"/>
        </a:p>
      </dgm:t>
    </dgm:pt>
    <dgm:pt modelId="{A6C00225-05D5-4F23-95B1-B9C9B69D9AB1}" type="sibTrans" cxnId="{A7CCBAEF-D16C-4EB2-99A1-D927CF121E54}">
      <dgm:prSet/>
      <dgm:spPr/>
      <dgm:t>
        <a:bodyPr/>
        <a:lstStyle/>
        <a:p>
          <a:endParaRPr lang="zh-CN" altLang="en-US"/>
        </a:p>
      </dgm:t>
    </dgm:pt>
    <dgm:pt modelId="{977C1063-B836-4C08-95F6-E999B64E1B9E}" type="pres">
      <dgm:prSet presAssocID="{074CA0BD-CFEF-4DF1-9BA3-5C45FFC349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32D4AF-898F-49C2-AEE1-CCFFF5BB6B11}" type="pres">
      <dgm:prSet presAssocID="{BDA5668B-CF40-4EAD-BEF3-3213C1327E39}" presName="parentLin" presStyleCnt="0"/>
      <dgm:spPr/>
    </dgm:pt>
    <dgm:pt modelId="{7F7A2FB7-80FD-410D-A0C3-ED7375359716}" type="pres">
      <dgm:prSet presAssocID="{BDA5668B-CF40-4EAD-BEF3-3213C1327E39}" presName="parentLeftMargin" presStyleLbl="node1" presStyleIdx="0" presStyleCnt="9"/>
      <dgm:spPr/>
      <dgm:t>
        <a:bodyPr/>
        <a:lstStyle/>
        <a:p>
          <a:endParaRPr lang="zh-CN" altLang="en-US"/>
        </a:p>
      </dgm:t>
    </dgm:pt>
    <dgm:pt modelId="{5FFB1D1C-1B33-4DD4-A4F4-F28AB32DCA21}" type="pres">
      <dgm:prSet presAssocID="{BDA5668B-CF40-4EAD-BEF3-3213C1327E39}" presName="parentText" presStyleLbl="node1" presStyleIdx="0" presStyleCnt="9" custScaleX="133974" custScaleY="1291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67D6F-6D0A-48B9-B944-F10D23E32DC3}" type="pres">
      <dgm:prSet presAssocID="{BDA5668B-CF40-4EAD-BEF3-3213C1327E39}" presName="negativeSpace" presStyleCnt="0"/>
      <dgm:spPr/>
    </dgm:pt>
    <dgm:pt modelId="{DE8043FB-9341-424F-9626-B11AEE4C4A8B}" type="pres">
      <dgm:prSet presAssocID="{BDA5668B-CF40-4EAD-BEF3-3213C1327E39}" presName="childText" presStyleLbl="conFgAcc1" presStyleIdx="0" presStyleCnt="9">
        <dgm:presLayoutVars>
          <dgm:bulletEnabled val="1"/>
        </dgm:presLayoutVars>
      </dgm:prSet>
      <dgm:spPr/>
    </dgm:pt>
    <dgm:pt modelId="{2A6B7B86-54D8-4706-8CF6-A0F3EA811248}" type="pres">
      <dgm:prSet presAssocID="{24F0D670-8AF5-4718-9FD7-9CF01C1548D1}" presName="spaceBetweenRectangles" presStyleCnt="0"/>
      <dgm:spPr/>
    </dgm:pt>
    <dgm:pt modelId="{B5D2D55E-C532-4EED-ADD3-8C98BBBBF7E1}" type="pres">
      <dgm:prSet presAssocID="{89080941-2E0A-47D9-89E0-3360A3F6F59D}" presName="parentLin" presStyleCnt="0"/>
      <dgm:spPr/>
    </dgm:pt>
    <dgm:pt modelId="{DC805A0C-999C-4AE7-A582-6D54D945776F}" type="pres">
      <dgm:prSet presAssocID="{89080941-2E0A-47D9-89E0-3360A3F6F59D}" presName="parentLeftMargin" presStyleLbl="node1" presStyleIdx="0" presStyleCnt="9"/>
      <dgm:spPr/>
      <dgm:t>
        <a:bodyPr/>
        <a:lstStyle/>
        <a:p>
          <a:endParaRPr lang="zh-CN" altLang="en-US"/>
        </a:p>
      </dgm:t>
    </dgm:pt>
    <dgm:pt modelId="{020CECEF-C7E1-4BE5-A673-0B7243996204}" type="pres">
      <dgm:prSet presAssocID="{89080941-2E0A-47D9-89E0-3360A3F6F59D}" presName="parentText" presStyleLbl="node1" presStyleIdx="1" presStyleCnt="9" custScaleX="1342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82CCFE-5C5B-4292-9532-23C0A621C8F0}" type="pres">
      <dgm:prSet presAssocID="{89080941-2E0A-47D9-89E0-3360A3F6F59D}" presName="negativeSpace" presStyleCnt="0"/>
      <dgm:spPr/>
    </dgm:pt>
    <dgm:pt modelId="{B62B4DE2-CBD9-4150-B159-81EC58285705}" type="pres">
      <dgm:prSet presAssocID="{89080941-2E0A-47D9-89E0-3360A3F6F59D}" presName="childText" presStyleLbl="conFgAcc1" presStyleIdx="1" presStyleCnt="9">
        <dgm:presLayoutVars>
          <dgm:bulletEnabled val="1"/>
        </dgm:presLayoutVars>
      </dgm:prSet>
      <dgm:spPr/>
    </dgm:pt>
    <dgm:pt modelId="{53C23AEE-E595-4E97-A605-57F00F96CA56}" type="pres">
      <dgm:prSet presAssocID="{A6C00225-05D5-4F23-95B1-B9C9B69D9AB1}" presName="spaceBetweenRectangles" presStyleCnt="0"/>
      <dgm:spPr/>
    </dgm:pt>
    <dgm:pt modelId="{CE952453-E8B2-4BFE-8CF7-6674733C42F0}" type="pres">
      <dgm:prSet presAssocID="{9FCEF069-7AE2-4B4C-A8DD-4C0B667642DD}" presName="parentLin" presStyleCnt="0"/>
      <dgm:spPr/>
    </dgm:pt>
    <dgm:pt modelId="{4A967481-B7B3-47EC-91AF-F952E64AE74B}" type="pres">
      <dgm:prSet presAssocID="{9FCEF069-7AE2-4B4C-A8DD-4C0B667642DD}" presName="parentLeftMargin" presStyleLbl="node1" presStyleIdx="1" presStyleCnt="9"/>
      <dgm:spPr/>
      <dgm:t>
        <a:bodyPr/>
        <a:lstStyle/>
        <a:p>
          <a:endParaRPr lang="zh-CN" altLang="en-US"/>
        </a:p>
      </dgm:t>
    </dgm:pt>
    <dgm:pt modelId="{31EE69EA-FD9E-4BC3-BE0E-DF68472D2431}" type="pres">
      <dgm:prSet presAssocID="{9FCEF069-7AE2-4B4C-A8DD-4C0B667642DD}" presName="parentText" presStyleLbl="node1" presStyleIdx="2" presStyleCnt="9" custScaleX="133974" custScaleY="1291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AE5B2-29E3-4234-A4D7-6A212E402A5D}" type="pres">
      <dgm:prSet presAssocID="{9FCEF069-7AE2-4B4C-A8DD-4C0B667642DD}" presName="negativeSpace" presStyleCnt="0"/>
      <dgm:spPr/>
    </dgm:pt>
    <dgm:pt modelId="{288E9BAA-8966-4B1B-9E98-7C6A706E969D}" type="pres">
      <dgm:prSet presAssocID="{9FCEF069-7AE2-4B4C-A8DD-4C0B667642DD}" presName="childText" presStyleLbl="conFgAcc1" presStyleIdx="2" presStyleCnt="9">
        <dgm:presLayoutVars>
          <dgm:bulletEnabled val="1"/>
        </dgm:presLayoutVars>
      </dgm:prSet>
      <dgm:spPr/>
    </dgm:pt>
    <dgm:pt modelId="{72D86C56-57C3-4C81-A996-866BF8F5C5EB}" type="pres">
      <dgm:prSet presAssocID="{D53C8E66-E59D-4AFD-8513-367A7975D7FB}" presName="spaceBetweenRectangles" presStyleCnt="0"/>
      <dgm:spPr/>
    </dgm:pt>
    <dgm:pt modelId="{DA04D004-65EF-499B-80A1-CB1170F82A76}" type="pres">
      <dgm:prSet presAssocID="{CD792511-9851-4722-BDBA-1B25E1065C4B}" presName="parentLin" presStyleCnt="0"/>
      <dgm:spPr/>
    </dgm:pt>
    <dgm:pt modelId="{3DCE8744-0BC9-41C3-9CDC-EAEC3AC9F208}" type="pres">
      <dgm:prSet presAssocID="{CD792511-9851-4722-BDBA-1B25E1065C4B}" presName="parentLeftMargin" presStyleLbl="node1" presStyleIdx="2" presStyleCnt="9"/>
      <dgm:spPr/>
      <dgm:t>
        <a:bodyPr/>
        <a:lstStyle/>
        <a:p>
          <a:endParaRPr lang="zh-CN" altLang="en-US"/>
        </a:p>
      </dgm:t>
    </dgm:pt>
    <dgm:pt modelId="{D5370330-DA9D-405B-BF9A-E770F4BA9887}" type="pres">
      <dgm:prSet presAssocID="{CD792511-9851-4722-BDBA-1B25E1065C4B}" presName="parentText" presStyleLbl="node1" presStyleIdx="3" presStyleCnt="9" custScaleX="133974" custScaleY="1291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DC74A-CA4E-4B93-955E-DA6C2DE17D2A}" type="pres">
      <dgm:prSet presAssocID="{CD792511-9851-4722-BDBA-1B25E1065C4B}" presName="negativeSpace" presStyleCnt="0"/>
      <dgm:spPr/>
    </dgm:pt>
    <dgm:pt modelId="{2AEE8637-46E5-43CB-B3FF-22DAA9482368}" type="pres">
      <dgm:prSet presAssocID="{CD792511-9851-4722-BDBA-1B25E1065C4B}" presName="childText" presStyleLbl="conFgAcc1" presStyleIdx="3" presStyleCnt="9">
        <dgm:presLayoutVars>
          <dgm:bulletEnabled val="1"/>
        </dgm:presLayoutVars>
      </dgm:prSet>
      <dgm:spPr/>
    </dgm:pt>
    <dgm:pt modelId="{DF8981E6-E4D4-4F35-B7B9-BD5E42650B69}" type="pres">
      <dgm:prSet presAssocID="{DA8666E3-F2C1-4B07-B5A0-8B0D3262E8CC}" presName="spaceBetweenRectangles" presStyleCnt="0"/>
      <dgm:spPr/>
    </dgm:pt>
    <dgm:pt modelId="{E45FCF11-C700-4DD4-9C8D-3AEBBA8B32D5}" type="pres">
      <dgm:prSet presAssocID="{B5560C58-6A7E-4FB3-B95A-997308D6A38F}" presName="parentLin" presStyleCnt="0"/>
      <dgm:spPr/>
    </dgm:pt>
    <dgm:pt modelId="{25766A9E-A47B-4F02-89EE-5EE1AB2A3839}" type="pres">
      <dgm:prSet presAssocID="{B5560C58-6A7E-4FB3-B95A-997308D6A38F}" presName="parentLeftMargin" presStyleLbl="node1" presStyleIdx="3" presStyleCnt="9"/>
      <dgm:spPr/>
      <dgm:t>
        <a:bodyPr/>
        <a:lstStyle/>
        <a:p>
          <a:endParaRPr lang="zh-CN" altLang="en-US"/>
        </a:p>
      </dgm:t>
    </dgm:pt>
    <dgm:pt modelId="{82D3B875-638B-48D2-921F-7CFDD4BEB443}" type="pres">
      <dgm:prSet presAssocID="{B5560C58-6A7E-4FB3-B95A-997308D6A38F}" presName="parentText" presStyleLbl="node1" presStyleIdx="4" presStyleCnt="9" custScaleX="133974" custScaleY="1291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49211F-6E18-46E3-9C22-6188CCAD036C}" type="pres">
      <dgm:prSet presAssocID="{B5560C58-6A7E-4FB3-B95A-997308D6A38F}" presName="negativeSpace" presStyleCnt="0"/>
      <dgm:spPr/>
    </dgm:pt>
    <dgm:pt modelId="{DE98B948-D425-40AF-9B80-DA36878ED224}" type="pres">
      <dgm:prSet presAssocID="{B5560C58-6A7E-4FB3-B95A-997308D6A38F}" presName="childText" presStyleLbl="conFgAcc1" presStyleIdx="4" presStyleCnt="9">
        <dgm:presLayoutVars>
          <dgm:bulletEnabled val="1"/>
        </dgm:presLayoutVars>
      </dgm:prSet>
      <dgm:spPr/>
    </dgm:pt>
    <dgm:pt modelId="{DD3EB942-1D01-443D-9CAB-1BBCC97A8ED3}" type="pres">
      <dgm:prSet presAssocID="{FD0EBC79-96D0-4891-B038-03347CE8F3C0}" presName="spaceBetweenRectangles" presStyleCnt="0"/>
      <dgm:spPr/>
    </dgm:pt>
    <dgm:pt modelId="{22D6A4A9-EC66-4C57-9D57-D70E207BBC4D}" type="pres">
      <dgm:prSet presAssocID="{F999B77A-0C7A-4AF7-8505-A46B71D27DA2}" presName="parentLin" presStyleCnt="0"/>
      <dgm:spPr/>
    </dgm:pt>
    <dgm:pt modelId="{7E393B4D-199A-4BF9-B215-CB57F30B83CF}" type="pres">
      <dgm:prSet presAssocID="{F999B77A-0C7A-4AF7-8505-A46B71D27DA2}" presName="parentLeftMargin" presStyleLbl="node1" presStyleIdx="4" presStyleCnt="9"/>
      <dgm:spPr/>
      <dgm:t>
        <a:bodyPr/>
        <a:lstStyle/>
        <a:p>
          <a:endParaRPr lang="zh-CN" altLang="en-US"/>
        </a:p>
      </dgm:t>
    </dgm:pt>
    <dgm:pt modelId="{886DBC5E-C81A-484F-8D8B-C647F0FF1854}" type="pres">
      <dgm:prSet presAssocID="{F999B77A-0C7A-4AF7-8505-A46B71D27DA2}" presName="parentText" presStyleLbl="node1" presStyleIdx="5" presStyleCnt="9" custScaleX="133974" custScaleY="1291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77BAB-5A9E-45AE-86F2-8C60F1AE78AD}" type="pres">
      <dgm:prSet presAssocID="{F999B77A-0C7A-4AF7-8505-A46B71D27DA2}" presName="negativeSpace" presStyleCnt="0"/>
      <dgm:spPr/>
    </dgm:pt>
    <dgm:pt modelId="{FE0716ED-DDF1-4F34-80B5-0F93F7A51FF8}" type="pres">
      <dgm:prSet presAssocID="{F999B77A-0C7A-4AF7-8505-A46B71D27DA2}" presName="childText" presStyleLbl="conFgAcc1" presStyleIdx="5" presStyleCnt="9">
        <dgm:presLayoutVars>
          <dgm:bulletEnabled val="1"/>
        </dgm:presLayoutVars>
      </dgm:prSet>
      <dgm:spPr/>
    </dgm:pt>
    <dgm:pt modelId="{68EC0F91-0C3E-46EB-9D11-D7A68FD5B537}" type="pres">
      <dgm:prSet presAssocID="{D9D0EE99-4677-4E8F-82BD-D56A2866C49B}" presName="spaceBetweenRectangles" presStyleCnt="0"/>
      <dgm:spPr/>
    </dgm:pt>
    <dgm:pt modelId="{3FAB4F4E-BFD5-4A66-A021-24A760B99688}" type="pres">
      <dgm:prSet presAssocID="{F3451C60-A5D9-4F62-A0E7-102E296B540C}" presName="parentLin" presStyleCnt="0"/>
      <dgm:spPr/>
    </dgm:pt>
    <dgm:pt modelId="{D8164300-2457-4836-B05D-BA07121E29D4}" type="pres">
      <dgm:prSet presAssocID="{F3451C60-A5D9-4F62-A0E7-102E296B540C}" presName="parentLeftMargin" presStyleLbl="node1" presStyleIdx="5" presStyleCnt="9"/>
      <dgm:spPr/>
      <dgm:t>
        <a:bodyPr/>
        <a:lstStyle/>
        <a:p>
          <a:endParaRPr lang="zh-CN" altLang="en-US"/>
        </a:p>
      </dgm:t>
    </dgm:pt>
    <dgm:pt modelId="{A3FA858D-039C-4F12-B26A-EB1A9923CC37}" type="pres">
      <dgm:prSet presAssocID="{F3451C60-A5D9-4F62-A0E7-102E296B540C}" presName="parentText" presStyleLbl="node1" presStyleIdx="6" presStyleCnt="9" custScaleX="1337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C048A-8952-4D95-8C94-5DBBBA58BD00}" type="pres">
      <dgm:prSet presAssocID="{F3451C60-A5D9-4F62-A0E7-102E296B540C}" presName="negativeSpace" presStyleCnt="0"/>
      <dgm:spPr/>
    </dgm:pt>
    <dgm:pt modelId="{1683773A-3B14-4575-981C-BCA203A2819B}" type="pres">
      <dgm:prSet presAssocID="{F3451C60-A5D9-4F62-A0E7-102E296B540C}" presName="childText" presStyleLbl="conFgAcc1" presStyleIdx="6" presStyleCnt="9">
        <dgm:presLayoutVars>
          <dgm:bulletEnabled val="1"/>
        </dgm:presLayoutVars>
      </dgm:prSet>
      <dgm:spPr/>
    </dgm:pt>
    <dgm:pt modelId="{5CC6D4E1-D0C7-43FB-BB2F-E1BFE1DA4164}" type="pres">
      <dgm:prSet presAssocID="{E540C888-2C9F-495D-9BE7-A4C3A1AECC90}" presName="spaceBetweenRectangles" presStyleCnt="0"/>
      <dgm:spPr/>
    </dgm:pt>
    <dgm:pt modelId="{2A652CF4-A736-4457-983F-60F29573556D}" type="pres">
      <dgm:prSet presAssocID="{16661518-D7AE-43DA-88D4-EF03891BD73D}" presName="parentLin" presStyleCnt="0"/>
      <dgm:spPr/>
    </dgm:pt>
    <dgm:pt modelId="{B16B153B-ABE8-4E46-B7E4-9A8B8C9ABEB8}" type="pres">
      <dgm:prSet presAssocID="{16661518-D7AE-43DA-88D4-EF03891BD73D}" presName="parentLeftMargin" presStyleLbl="node1" presStyleIdx="6" presStyleCnt="9"/>
      <dgm:spPr/>
      <dgm:t>
        <a:bodyPr/>
        <a:lstStyle/>
        <a:p>
          <a:endParaRPr lang="zh-CN" altLang="en-US"/>
        </a:p>
      </dgm:t>
    </dgm:pt>
    <dgm:pt modelId="{16B46685-868E-4C40-9F55-B1502F3439F5}" type="pres">
      <dgm:prSet presAssocID="{16661518-D7AE-43DA-88D4-EF03891BD73D}" presName="parentText" presStyleLbl="node1" presStyleIdx="7" presStyleCnt="9" custScaleX="1342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D3A24-26A6-4484-862C-FBEF0914FF3A}" type="pres">
      <dgm:prSet presAssocID="{16661518-D7AE-43DA-88D4-EF03891BD73D}" presName="negativeSpace" presStyleCnt="0"/>
      <dgm:spPr/>
    </dgm:pt>
    <dgm:pt modelId="{B6A9C7DC-1C8C-4A5F-A25C-0F5FE34DAC9B}" type="pres">
      <dgm:prSet presAssocID="{16661518-D7AE-43DA-88D4-EF03891BD73D}" presName="childText" presStyleLbl="conFgAcc1" presStyleIdx="7" presStyleCnt="9">
        <dgm:presLayoutVars>
          <dgm:bulletEnabled val="1"/>
        </dgm:presLayoutVars>
      </dgm:prSet>
      <dgm:spPr/>
    </dgm:pt>
    <dgm:pt modelId="{5D3B4642-38F1-4390-8530-34A2F911FA13}" type="pres">
      <dgm:prSet presAssocID="{A29ECAFC-A0DF-4A56-A7B8-CC998D7A3BB0}" presName="spaceBetweenRectangles" presStyleCnt="0"/>
      <dgm:spPr/>
    </dgm:pt>
    <dgm:pt modelId="{61177F62-9FBB-4033-9C58-EDC74562440B}" type="pres">
      <dgm:prSet presAssocID="{D1B8619C-8D1F-4EE7-B23F-9878C3AD2B99}" presName="parentLin" presStyleCnt="0"/>
      <dgm:spPr/>
    </dgm:pt>
    <dgm:pt modelId="{ACA87A0F-9AB1-4759-88A2-A9D13864424C}" type="pres">
      <dgm:prSet presAssocID="{D1B8619C-8D1F-4EE7-B23F-9878C3AD2B99}" presName="parentLeftMargin" presStyleLbl="node1" presStyleIdx="7" presStyleCnt="9"/>
      <dgm:spPr/>
      <dgm:t>
        <a:bodyPr/>
        <a:lstStyle/>
        <a:p>
          <a:endParaRPr lang="zh-CN" altLang="en-US"/>
        </a:p>
      </dgm:t>
    </dgm:pt>
    <dgm:pt modelId="{E1AB06AC-2786-4446-A56B-1C80E6F424ED}" type="pres">
      <dgm:prSet presAssocID="{D1B8619C-8D1F-4EE7-B23F-9878C3AD2B99}" presName="parentText" presStyleLbl="node1" presStyleIdx="8" presStyleCnt="9" custScaleX="1345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69F6A-827E-41F3-9820-1E41DA8CD84B}" type="pres">
      <dgm:prSet presAssocID="{D1B8619C-8D1F-4EE7-B23F-9878C3AD2B99}" presName="negativeSpace" presStyleCnt="0"/>
      <dgm:spPr/>
    </dgm:pt>
    <dgm:pt modelId="{1EA15160-3960-4C6E-A869-2DF7D9D5FA03}" type="pres">
      <dgm:prSet presAssocID="{D1B8619C-8D1F-4EE7-B23F-9878C3AD2B99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86438130-7D07-4B7C-9F0D-97990E8FDD72}" type="presOf" srcId="{F3451C60-A5D9-4F62-A0E7-102E296B540C}" destId="{D8164300-2457-4836-B05D-BA07121E29D4}" srcOrd="0" destOrd="0" presId="urn:microsoft.com/office/officeart/2005/8/layout/list1"/>
    <dgm:cxn modelId="{74E201DA-3DE0-4958-B0CA-8ACDEC8487F6}" type="presOf" srcId="{89080941-2E0A-47D9-89E0-3360A3F6F59D}" destId="{DC805A0C-999C-4AE7-A582-6D54D945776F}" srcOrd="0" destOrd="0" presId="urn:microsoft.com/office/officeart/2005/8/layout/list1"/>
    <dgm:cxn modelId="{7DC51D06-0574-49CD-B827-6FCA1212B082}" type="presOf" srcId="{F3451C60-A5D9-4F62-A0E7-102E296B540C}" destId="{A3FA858D-039C-4F12-B26A-EB1A9923CC37}" srcOrd="1" destOrd="0" presId="urn:microsoft.com/office/officeart/2005/8/layout/list1"/>
    <dgm:cxn modelId="{DAF0F96C-47D5-4B1F-983A-3F780797BA44}" type="presOf" srcId="{BDA5668B-CF40-4EAD-BEF3-3213C1327E39}" destId="{7F7A2FB7-80FD-410D-A0C3-ED7375359716}" srcOrd="0" destOrd="0" presId="urn:microsoft.com/office/officeart/2005/8/layout/list1"/>
    <dgm:cxn modelId="{9CC0DDD1-2459-4DD7-AE3D-A390F41AE038}" type="presOf" srcId="{F999B77A-0C7A-4AF7-8505-A46B71D27DA2}" destId="{7E393B4D-199A-4BF9-B215-CB57F30B83CF}" srcOrd="0" destOrd="0" presId="urn:microsoft.com/office/officeart/2005/8/layout/list1"/>
    <dgm:cxn modelId="{A8F0462C-5242-4B1E-A105-A7D36C37EFEF}" srcId="{074CA0BD-CFEF-4DF1-9BA3-5C45FFC349E2}" destId="{B5560C58-6A7E-4FB3-B95A-997308D6A38F}" srcOrd="4" destOrd="0" parTransId="{9AFA9C09-6DA4-486F-9C5A-4F372CE5FDB8}" sibTransId="{FD0EBC79-96D0-4891-B038-03347CE8F3C0}"/>
    <dgm:cxn modelId="{DE7AF825-64BC-4F11-8FAD-37DC842394E7}" type="presOf" srcId="{89080941-2E0A-47D9-89E0-3360A3F6F59D}" destId="{020CECEF-C7E1-4BE5-A673-0B7243996204}" srcOrd="1" destOrd="0" presId="urn:microsoft.com/office/officeart/2005/8/layout/list1"/>
    <dgm:cxn modelId="{BCACD844-3AE6-4212-A88F-E7FA38285F12}" type="presOf" srcId="{BDA5668B-CF40-4EAD-BEF3-3213C1327E39}" destId="{5FFB1D1C-1B33-4DD4-A4F4-F28AB32DCA21}" srcOrd="1" destOrd="0" presId="urn:microsoft.com/office/officeart/2005/8/layout/list1"/>
    <dgm:cxn modelId="{00EF25D1-1BD4-46B3-8148-E691039783B8}" type="presOf" srcId="{D1B8619C-8D1F-4EE7-B23F-9878C3AD2B99}" destId="{E1AB06AC-2786-4446-A56B-1C80E6F424ED}" srcOrd="1" destOrd="0" presId="urn:microsoft.com/office/officeart/2005/8/layout/list1"/>
    <dgm:cxn modelId="{4DC48466-C4CA-4CC8-951A-FED79030ADE4}" srcId="{074CA0BD-CFEF-4DF1-9BA3-5C45FFC349E2}" destId="{D1B8619C-8D1F-4EE7-B23F-9878C3AD2B99}" srcOrd="8" destOrd="0" parTransId="{50AF434E-6C5B-487E-9BFD-11E6B4628B87}" sibTransId="{98D93C55-590E-4C6F-B1D0-C94D86657DA5}"/>
    <dgm:cxn modelId="{87DDA85F-0A8F-451F-A2C1-2634729B3CA3}" type="presOf" srcId="{F999B77A-0C7A-4AF7-8505-A46B71D27DA2}" destId="{886DBC5E-C81A-484F-8D8B-C647F0FF1854}" srcOrd="1" destOrd="0" presId="urn:microsoft.com/office/officeart/2005/8/layout/list1"/>
    <dgm:cxn modelId="{BC143CC4-389D-4E6D-9FBF-43BEA4DEA3E0}" type="presOf" srcId="{CD792511-9851-4722-BDBA-1B25E1065C4B}" destId="{D5370330-DA9D-405B-BF9A-E770F4BA9887}" srcOrd="1" destOrd="0" presId="urn:microsoft.com/office/officeart/2005/8/layout/list1"/>
    <dgm:cxn modelId="{C32DAFB8-8F35-470A-A6E9-B6656655B4CE}" type="presOf" srcId="{16661518-D7AE-43DA-88D4-EF03891BD73D}" destId="{16B46685-868E-4C40-9F55-B1502F3439F5}" srcOrd="1" destOrd="0" presId="urn:microsoft.com/office/officeart/2005/8/layout/list1"/>
    <dgm:cxn modelId="{BEB1BD25-36EB-44EE-BE97-7831E245FC3B}" srcId="{074CA0BD-CFEF-4DF1-9BA3-5C45FFC349E2}" destId="{CD792511-9851-4722-BDBA-1B25E1065C4B}" srcOrd="3" destOrd="0" parTransId="{4075D2BE-32F5-40EF-AF05-F5CBA63B4C22}" sibTransId="{DA8666E3-F2C1-4B07-B5A0-8B0D3262E8CC}"/>
    <dgm:cxn modelId="{0002ADB7-9B06-4DD5-9F2E-7C92CFAC4218}" srcId="{074CA0BD-CFEF-4DF1-9BA3-5C45FFC349E2}" destId="{16661518-D7AE-43DA-88D4-EF03891BD73D}" srcOrd="7" destOrd="0" parTransId="{528F1676-34AF-4E71-8F26-60875AA15332}" sibTransId="{A29ECAFC-A0DF-4A56-A7B8-CC998D7A3BB0}"/>
    <dgm:cxn modelId="{B4792903-0FB9-4D7B-BB40-CE9339B0ACCE}" type="presOf" srcId="{16661518-D7AE-43DA-88D4-EF03891BD73D}" destId="{B16B153B-ABE8-4E46-B7E4-9A8B8C9ABEB8}" srcOrd="0" destOrd="0" presId="urn:microsoft.com/office/officeart/2005/8/layout/list1"/>
    <dgm:cxn modelId="{2EFFB131-F150-4190-A0AD-F7F8E3464B55}" type="presOf" srcId="{9FCEF069-7AE2-4B4C-A8DD-4C0B667642DD}" destId="{4A967481-B7B3-47EC-91AF-F952E64AE74B}" srcOrd="0" destOrd="0" presId="urn:microsoft.com/office/officeart/2005/8/layout/list1"/>
    <dgm:cxn modelId="{55CD643E-F126-4F86-80AF-3B1F32AEE386}" type="presOf" srcId="{B5560C58-6A7E-4FB3-B95A-997308D6A38F}" destId="{82D3B875-638B-48D2-921F-7CFDD4BEB443}" srcOrd="1" destOrd="0" presId="urn:microsoft.com/office/officeart/2005/8/layout/list1"/>
    <dgm:cxn modelId="{4D302276-8813-4340-A60B-AD99ECEE1D39}" type="presOf" srcId="{B5560C58-6A7E-4FB3-B95A-997308D6A38F}" destId="{25766A9E-A47B-4F02-89EE-5EE1AB2A3839}" srcOrd="0" destOrd="0" presId="urn:microsoft.com/office/officeart/2005/8/layout/list1"/>
    <dgm:cxn modelId="{AAF8967B-EFA6-4296-A449-91DB3608F5F4}" srcId="{074CA0BD-CFEF-4DF1-9BA3-5C45FFC349E2}" destId="{F999B77A-0C7A-4AF7-8505-A46B71D27DA2}" srcOrd="5" destOrd="0" parTransId="{AA8193F8-49F4-47BC-B43C-F73FE0E44FCB}" sibTransId="{D9D0EE99-4677-4E8F-82BD-D56A2866C49B}"/>
    <dgm:cxn modelId="{9FE3D342-9557-4592-9C59-B8DF8F7D65B7}" type="presOf" srcId="{CD792511-9851-4722-BDBA-1B25E1065C4B}" destId="{3DCE8744-0BC9-41C3-9CDC-EAEC3AC9F208}" srcOrd="0" destOrd="0" presId="urn:microsoft.com/office/officeart/2005/8/layout/list1"/>
    <dgm:cxn modelId="{80DDC89C-9D23-4C36-8785-D959D38161F1}" type="presOf" srcId="{074CA0BD-CFEF-4DF1-9BA3-5C45FFC349E2}" destId="{977C1063-B836-4C08-95F6-E999B64E1B9E}" srcOrd="0" destOrd="0" presId="urn:microsoft.com/office/officeart/2005/8/layout/list1"/>
    <dgm:cxn modelId="{B88E04F1-5B5E-4FF8-9331-BBF36A3646D9}" srcId="{074CA0BD-CFEF-4DF1-9BA3-5C45FFC349E2}" destId="{9FCEF069-7AE2-4B4C-A8DD-4C0B667642DD}" srcOrd="2" destOrd="0" parTransId="{FCD3D133-81B1-4A52-B926-5DDE0047A8C7}" sibTransId="{D53C8E66-E59D-4AFD-8513-367A7975D7FB}"/>
    <dgm:cxn modelId="{308A1584-F4F0-4DCE-976B-E953D7F12670}" type="presOf" srcId="{9FCEF069-7AE2-4B4C-A8DD-4C0B667642DD}" destId="{31EE69EA-FD9E-4BC3-BE0E-DF68472D2431}" srcOrd="1" destOrd="0" presId="urn:microsoft.com/office/officeart/2005/8/layout/list1"/>
    <dgm:cxn modelId="{A7CCBAEF-D16C-4EB2-99A1-D927CF121E54}" srcId="{074CA0BD-CFEF-4DF1-9BA3-5C45FFC349E2}" destId="{89080941-2E0A-47D9-89E0-3360A3F6F59D}" srcOrd="1" destOrd="0" parTransId="{352C01F2-3476-4A66-9979-B483E868DB39}" sibTransId="{A6C00225-05D5-4F23-95B1-B9C9B69D9AB1}"/>
    <dgm:cxn modelId="{68E91342-8614-4447-BB22-6AB809F0AC5D}" type="presOf" srcId="{D1B8619C-8D1F-4EE7-B23F-9878C3AD2B99}" destId="{ACA87A0F-9AB1-4759-88A2-A9D13864424C}" srcOrd="0" destOrd="0" presId="urn:microsoft.com/office/officeart/2005/8/layout/list1"/>
    <dgm:cxn modelId="{FBF36D15-5F42-4842-AAD5-96CF48B0B048}" srcId="{074CA0BD-CFEF-4DF1-9BA3-5C45FFC349E2}" destId="{BDA5668B-CF40-4EAD-BEF3-3213C1327E39}" srcOrd="0" destOrd="0" parTransId="{CF53403D-72BB-4B72-9785-BD4670BC4F55}" sibTransId="{24F0D670-8AF5-4718-9FD7-9CF01C1548D1}"/>
    <dgm:cxn modelId="{CF6E1ACA-10F3-4727-9F91-DBF336904A75}" srcId="{074CA0BD-CFEF-4DF1-9BA3-5C45FFC349E2}" destId="{F3451C60-A5D9-4F62-A0E7-102E296B540C}" srcOrd="6" destOrd="0" parTransId="{D64BA55E-5BEE-49D3-A9B6-A1022B41EE8C}" sibTransId="{E540C888-2C9F-495D-9BE7-A4C3A1AECC90}"/>
    <dgm:cxn modelId="{D189CBA1-558A-43C5-8727-B880DA6FB8D8}" type="presParOf" srcId="{977C1063-B836-4C08-95F6-E999B64E1B9E}" destId="{3432D4AF-898F-49C2-AEE1-CCFFF5BB6B11}" srcOrd="0" destOrd="0" presId="urn:microsoft.com/office/officeart/2005/8/layout/list1"/>
    <dgm:cxn modelId="{7ED3125F-BF5F-40D6-8AB7-7E7A9707439A}" type="presParOf" srcId="{3432D4AF-898F-49C2-AEE1-CCFFF5BB6B11}" destId="{7F7A2FB7-80FD-410D-A0C3-ED7375359716}" srcOrd="0" destOrd="0" presId="urn:microsoft.com/office/officeart/2005/8/layout/list1"/>
    <dgm:cxn modelId="{23100B6E-E507-431C-800A-23CBD1E3AEBF}" type="presParOf" srcId="{3432D4AF-898F-49C2-AEE1-CCFFF5BB6B11}" destId="{5FFB1D1C-1B33-4DD4-A4F4-F28AB32DCA21}" srcOrd="1" destOrd="0" presId="urn:microsoft.com/office/officeart/2005/8/layout/list1"/>
    <dgm:cxn modelId="{0FECE553-AF3B-410A-860A-A7EADA0A3504}" type="presParOf" srcId="{977C1063-B836-4C08-95F6-E999B64E1B9E}" destId="{57667D6F-6D0A-48B9-B944-F10D23E32DC3}" srcOrd="1" destOrd="0" presId="urn:microsoft.com/office/officeart/2005/8/layout/list1"/>
    <dgm:cxn modelId="{8CC0F610-F185-4D1F-B3D2-89E631821074}" type="presParOf" srcId="{977C1063-B836-4C08-95F6-E999B64E1B9E}" destId="{DE8043FB-9341-424F-9626-B11AEE4C4A8B}" srcOrd="2" destOrd="0" presId="urn:microsoft.com/office/officeart/2005/8/layout/list1"/>
    <dgm:cxn modelId="{DF2C53CB-8098-46E8-8779-7351D5AC06A3}" type="presParOf" srcId="{977C1063-B836-4C08-95F6-E999B64E1B9E}" destId="{2A6B7B86-54D8-4706-8CF6-A0F3EA811248}" srcOrd="3" destOrd="0" presId="urn:microsoft.com/office/officeart/2005/8/layout/list1"/>
    <dgm:cxn modelId="{4C2CA21F-8014-4CAE-B55E-712CEDD1D0CA}" type="presParOf" srcId="{977C1063-B836-4C08-95F6-E999B64E1B9E}" destId="{B5D2D55E-C532-4EED-ADD3-8C98BBBBF7E1}" srcOrd="4" destOrd="0" presId="urn:microsoft.com/office/officeart/2005/8/layout/list1"/>
    <dgm:cxn modelId="{367B5C95-B203-4105-9DF3-277FF7E44A3C}" type="presParOf" srcId="{B5D2D55E-C532-4EED-ADD3-8C98BBBBF7E1}" destId="{DC805A0C-999C-4AE7-A582-6D54D945776F}" srcOrd="0" destOrd="0" presId="urn:microsoft.com/office/officeart/2005/8/layout/list1"/>
    <dgm:cxn modelId="{CF122A81-B290-4453-9FD6-2EFDBC4897B7}" type="presParOf" srcId="{B5D2D55E-C532-4EED-ADD3-8C98BBBBF7E1}" destId="{020CECEF-C7E1-4BE5-A673-0B7243996204}" srcOrd="1" destOrd="0" presId="urn:microsoft.com/office/officeart/2005/8/layout/list1"/>
    <dgm:cxn modelId="{C7FAC125-6F6F-454D-92F8-D8931926D6A4}" type="presParOf" srcId="{977C1063-B836-4C08-95F6-E999B64E1B9E}" destId="{EC82CCFE-5C5B-4292-9532-23C0A621C8F0}" srcOrd="5" destOrd="0" presId="urn:microsoft.com/office/officeart/2005/8/layout/list1"/>
    <dgm:cxn modelId="{5325C4C8-083E-4CEC-9BBC-0C8276B729C9}" type="presParOf" srcId="{977C1063-B836-4C08-95F6-E999B64E1B9E}" destId="{B62B4DE2-CBD9-4150-B159-81EC58285705}" srcOrd="6" destOrd="0" presId="urn:microsoft.com/office/officeart/2005/8/layout/list1"/>
    <dgm:cxn modelId="{A7F3C4BD-88ED-4CFE-9B05-A7735A07E309}" type="presParOf" srcId="{977C1063-B836-4C08-95F6-E999B64E1B9E}" destId="{53C23AEE-E595-4E97-A605-57F00F96CA56}" srcOrd="7" destOrd="0" presId="urn:microsoft.com/office/officeart/2005/8/layout/list1"/>
    <dgm:cxn modelId="{DD6D6CA3-C8FE-417D-B0F6-DA3A468E7B40}" type="presParOf" srcId="{977C1063-B836-4C08-95F6-E999B64E1B9E}" destId="{CE952453-E8B2-4BFE-8CF7-6674733C42F0}" srcOrd="8" destOrd="0" presId="urn:microsoft.com/office/officeart/2005/8/layout/list1"/>
    <dgm:cxn modelId="{41B8B571-7CC9-4680-B7BC-5F836BF991FB}" type="presParOf" srcId="{CE952453-E8B2-4BFE-8CF7-6674733C42F0}" destId="{4A967481-B7B3-47EC-91AF-F952E64AE74B}" srcOrd="0" destOrd="0" presId="urn:microsoft.com/office/officeart/2005/8/layout/list1"/>
    <dgm:cxn modelId="{42CA2BB5-01A2-4AE6-994C-1B3810A2BAB4}" type="presParOf" srcId="{CE952453-E8B2-4BFE-8CF7-6674733C42F0}" destId="{31EE69EA-FD9E-4BC3-BE0E-DF68472D2431}" srcOrd="1" destOrd="0" presId="urn:microsoft.com/office/officeart/2005/8/layout/list1"/>
    <dgm:cxn modelId="{B37AB233-B7A7-47A5-B8A1-5B4CEBBD5FC8}" type="presParOf" srcId="{977C1063-B836-4C08-95F6-E999B64E1B9E}" destId="{28DAE5B2-29E3-4234-A4D7-6A212E402A5D}" srcOrd="9" destOrd="0" presId="urn:microsoft.com/office/officeart/2005/8/layout/list1"/>
    <dgm:cxn modelId="{98B4EB7D-BD27-427B-89A8-56087D042FA4}" type="presParOf" srcId="{977C1063-B836-4C08-95F6-E999B64E1B9E}" destId="{288E9BAA-8966-4B1B-9E98-7C6A706E969D}" srcOrd="10" destOrd="0" presId="urn:microsoft.com/office/officeart/2005/8/layout/list1"/>
    <dgm:cxn modelId="{B494266E-BEAE-4F10-B904-958F4C04FED4}" type="presParOf" srcId="{977C1063-B836-4C08-95F6-E999B64E1B9E}" destId="{72D86C56-57C3-4C81-A996-866BF8F5C5EB}" srcOrd="11" destOrd="0" presId="urn:microsoft.com/office/officeart/2005/8/layout/list1"/>
    <dgm:cxn modelId="{BC960081-60D4-44FE-BCD6-DE7BEDB450C7}" type="presParOf" srcId="{977C1063-B836-4C08-95F6-E999B64E1B9E}" destId="{DA04D004-65EF-499B-80A1-CB1170F82A76}" srcOrd="12" destOrd="0" presId="urn:microsoft.com/office/officeart/2005/8/layout/list1"/>
    <dgm:cxn modelId="{01854A68-3495-43D2-B55B-171A88581C9D}" type="presParOf" srcId="{DA04D004-65EF-499B-80A1-CB1170F82A76}" destId="{3DCE8744-0BC9-41C3-9CDC-EAEC3AC9F208}" srcOrd="0" destOrd="0" presId="urn:microsoft.com/office/officeart/2005/8/layout/list1"/>
    <dgm:cxn modelId="{1D867368-D760-4E51-A031-1795A69659F1}" type="presParOf" srcId="{DA04D004-65EF-499B-80A1-CB1170F82A76}" destId="{D5370330-DA9D-405B-BF9A-E770F4BA9887}" srcOrd="1" destOrd="0" presId="urn:microsoft.com/office/officeart/2005/8/layout/list1"/>
    <dgm:cxn modelId="{C384F44E-595B-4E4F-A505-A89615760C16}" type="presParOf" srcId="{977C1063-B836-4C08-95F6-E999B64E1B9E}" destId="{CC6DC74A-CA4E-4B93-955E-DA6C2DE17D2A}" srcOrd="13" destOrd="0" presId="urn:microsoft.com/office/officeart/2005/8/layout/list1"/>
    <dgm:cxn modelId="{CF917019-F74B-40EB-AFC3-171B575FD932}" type="presParOf" srcId="{977C1063-B836-4C08-95F6-E999B64E1B9E}" destId="{2AEE8637-46E5-43CB-B3FF-22DAA9482368}" srcOrd="14" destOrd="0" presId="urn:microsoft.com/office/officeart/2005/8/layout/list1"/>
    <dgm:cxn modelId="{2DEF16A3-E067-4182-B4B6-F695BBF0C41E}" type="presParOf" srcId="{977C1063-B836-4C08-95F6-E999B64E1B9E}" destId="{DF8981E6-E4D4-4F35-B7B9-BD5E42650B69}" srcOrd="15" destOrd="0" presId="urn:microsoft.com/office/officeart/2005/8/layout/list1"/>
    <dgm:cxn modelId="{289A0896-5E72-4A9C-A762-29CE7EE0C6CC}" type="presParOf" srcId="{977C1063-B836-4C08-95F6-E999B64E1B9E}" destId="{E45FCF11-C700-4DD4-9C8D-3AEBBA8B32D5}" srcOrd="16" destOrd="0" presId="urn:microsoft.com/office/officeart/2005/8/layout/list1"/>
    <dgm:cxn modelId="{DA585A75-6953-4031-A34A-18A162C35CE3}" type="presParOf" srcId="{E45FCF11-C700-4DD4-9C8D-3AEBBA8B32D5}" destId="{25766A9E-A47B-4F02-89EE-5EE1AB2A3839}" srcOrd="0" destOrd="0" presId="urn:microsoft.com/office/officeart/2005/8/layout/list1"/>
    <dgm:cxn modelId="{694F0FD7-51FD-4450-BB2D-AE53A22FE32F}" type="presParOf" srcId="{E45FCF11-C700-4DD4-9C8D-3AEBBA8B32D5}" destId="{82D3B875-638B-48D2-921F-7CFDD4BEB443}" srcOrd="1" destOrd="0" presId="urn:microsoft.com/office/officeart/2005/8/layout/list1"/>
    <dgm:cxn modelId="{D3F67F20-B3FA-4494-B8D8-6C7FA19F09BC}" type="presParOf" srcId="{977C1063-B836-4C08-95F6-E999B64E1B9E}" destId="{B849211F-6E18-46E3-9C22-6188CCAD036C}" srcOrd="17" destOrd="0" presId="urn:microsoft.com/office/officeart/2005/8/layout/list1"/>
    <dgm:cxn modelId="{37F853C8-CB9D-44A1-9A54-966A93FFD513}" type="presParOf" srcId="{977C1063-B836-4C08-95F6-E999B64E1B9E}" destId="{DE98B948-D425-40AF-9B80-DA36878ED224}" srcOrd="18" destOrd="0" presId="urn:microsoft.com/office/officeart/2005/8/layout/list1"/>
    <dgm:cxn modelId="{080B2F77-4C15-49D8-890C-DE842DA7133E}" type="presParOf" srcId="{977C1063-B836-4C08-95F6-E999B64E1B9E}" destId="{DD3EB942-1D01-443D-9CAB-1BBCC97A8ED3}" srcOrd="19" destOrd="0" presId="urn:microsoft.com/office/officeart/2005/8/layout/list1"/>
    <dgm:cxn modelId="{458D2284-47D6-4F86-9948-6184EE7E04C7}" type="presParOf" srcId="{977C1063-B836-4C08-95F6-E999B64E1B9E}" destId="{22D6A4A9-EC66-4C57-9D57-D70E207BBC4D}" srcOrd="20" destOrd="0" presId="urn:microsoft.com/office/officeart/2005/8/layout/list1"/>
    <dgm:cxn modelId="{643A9BDD-FF93-4AD8-89D4-CF40BDE333D3}" type="presParOf" srcId="{22D6A4A9-EC66-4C57-9D57-D70E207BBC4D}" destId="{7E393B4D-199A-4BF9-B215-CB57F30B83CF}" srcOrd="0" destOrd="0" presId="urn:microsoft.com/office/officeart/2005/8/layout/list1"/>
    <dgm:cxn modelId="{4107CAB9-037A-42D4-96B2-72C2CE5BB34D}" type="presParOf" srcId="{22D6A4A9-EC66-4C57-9D57-D70E207BBC4D}" destId="{886DBC5E-C81A-484F-8D8B-C647F0FF1854}" srcOrd="1" destOrd="0" presId="urn:microsoft.com/office/officeart/2005/8/layout/list1"/>
    <dgm:cxn modelId="{DE5730CC-7AA6-4DEB-8178-1FD3B159F6D0}" type="presParOf" srcId="{977C1063-B836-4C08-95F6-E999B64E1B9E}" destId="{01D77BAB-5A9E-45AE-86F2-8C60F1AE78AD}" srcOrd="21" destOrd="0" presId="urn:microsoft.com/office/officeart/2005/8/layout/list1"/>
    <dgm:cxn modelId="{D5E1D418-E170-4775-B486-F1E5DC458FAF}" type="presParOf" srcId="{977C1063-B836-4C08-95F6-E999B64E1B9E}" destId="{FE0716ED-DDF1-4F34-80B5-0F93F7A51FF8}" srcOrd="22" destOrd="0" presId="urn:microsoft.com/office/officeart/2005/8/layout/list1"/>
    <dgm:cxn modelId="{EE70FFB5-87CD-4166-934F-3FC2DEC7354A}" type="presParOf" srcId="{977C1063-B836-4C08-95F6-E999B64E1B9E}" destId="{68EC0F91-0C3E-46EB-9D11-D7A68FD5B537}" srcOrd="23" destOrd="0" presId="urn:microsoft.com/office/officeart/2005/8/layout/list1"/>
    <dgm:cxn modelId="{6886C746-207D-45F6-860F-FED3FB6C8E6A}" type="presParOf" srcId="{977C1063-B836-4C08-95F6-E999B64E1B9E}" destId="{3FAB4F4E-BFD5-4A66-A021-24A760B99688}" srcOrd="24" destOrd="0" presId="urn:microsoft.com/office/officeart/2005/8/layout/list1"/>
    <dgm:cxn modelId="{9C060C4F-2FBB-4F95-970B-37823D674AC6}" type="presParOf" srcId="{3FAB4F4E-BFD5-4A66-A021-24A760B99688}" destId="{D8164300-2457-4836-B05D-BA07121E29D4}" srcOrd="0" destOrd="0" presId="urn:microsoft.com/office/officeart/2005/8/layout/list1"/>
    <dgm:cxn modelId="{DC70A657-0A46-49ED-AA9B-1C562E39D51C}" type="presParOf" srcId="{3FAB4F4E-BFD5-4A66-A021-24A760B99688}" destId="{A3FA858D-039C-4F12-B26A-EB1A9923CC37}" srcOrd="1" destOrd="0" presId="urn:microsoft.com/office/officeart/2005/8/layout/list1"/>
    <dgm:cxn modelId="{6ECA9A53-6958-4FB4-B2A8-F9915C70A1A9}" type="presParOf" srcId="{977C1063-B836-4C08-95F6-E999B64E1B9E}" destId="{374C048A-8952-4D95-8C94-5DBBBA58BD00}" srcOrd="25" destOrd="0" presId="urn:microsoft.com/office/officeart/2005/8/layout/list1"/>
    <dgm:cxn modelId="{C2F694DD-1E48-442A-9574-C559963ECB9F}" type="presParOf" srcId="{977C1063-B836-4C08-95F6-E999B64E1B9E}" destId="{1683773A-3B14-4575-981C-BCA203A2819B}" srcOrd="26" destOrd="0" presId="urn:microsoft.com/office/officeart/2005/8/layout/list1"/>
    <dgm:cxn modelId="{6F698FE2-C9B9-4D24-809C-A2C9FC9C59CE}" type="presParOf" srcId="{977C1063-B836-4C08-95F6-E999B64E1B9E}" destId="{5CC6D4E1-D0C7-43FB-BB2F-E1BFE1DA4164}" srcOrd="27" destOrd="0" presId="urn:microsoft.com/office/officeart/2005/8/layout/list1"/>
    <dgm:cxn modelId="{D8CCA0B1-20D2-4D70-8847-491C34631281}" type="presParOf" srcId="{977C1063-B836-4C08-95F6-E999B64E1B9E}" destId="{2A652CF4-A736-4457-983F-60F29573556D}" srcOrd="28" destOrd="0" presId="urn:microsoft.com/office/officeart/2005/8/layout/list1"/>
    <dgm:cxn modelId="{B6BF0381-6D8E-4E2E-9DC7-5590BF31A70A}" type="presParOf" srcId="{2A652CF4-A736-4457-983F-60F29573556D}" destId="{B16B153B-ABE8-4E46-B7E4-9A8B8C9ABEB8}" srcOrd="0" destOrd="0" presId="urn:microsoft.com/office/officeart/2005/8/layout/list1"/>
    <dgm:cxn modelId="{67A66F20-7B68-4149-9355-511B7B95AD7C}" type="presParOf" srcId="{2A652CF4-A736-4457-983F-60F29573556D}" destId="{16B46685-868E-4C40-9F55-B1502F3439F5}" srcOrd="1" destOrd="0" presId="urn:microsoft.com/office/officeart/2005/8/layout/list1"/>
    <dgm:cxn modelId="{9FE4F65E-70BD-4238-9774-82303C427928}" type="presParOf" srcId="{977C1063-B836-4C08-95F6-E999B64E1B9E}" destId="{1AFD3A24-26A6-4484-862C-FBEF0914FF3A}" srcOrd="29" destOrd="0" presId="urn:microsoft.com/office/officeart/2005/8/layout/list1"/>
    <dgm:cxn modelId="{56328E11-E9E9-470E-80AB-9EAEBA5487D8}" type="presParOf" srcId="{977C1063-B836-4C08-95F6-E999B64E1B9E}" destId="{B6A9C7DC-1C8C-4A5F-A25C-0F5FE34DAC9B}" srcOrd="30" destOrd="0" presId="urn:microsoft.com/office/officeart/2005/8/layout/list1"/>
    <dgm:cxn modelId="{860440A5-605A-4BDC-83F6-675D4FFDF8CF}" type="presParOf" srcId="{977C1063-B836-4C08-95F6-E999B64E1B9E}" destId="{5D3B4642-38F1-4390-8530-34A2F911FA13}" srcOrd="31" destOrd="0" presId="urn:microsoft.com/office/officeart/2005/8/layout/list1"/>
    <dgm:cxn modelId="{BD3622AB-A39D-4AD9-8AF0-7A87AB2C3AE4}" type="presParOf" srcId="{977C1063-B836-4C08-95F6-E999B64E1B9E}" destId="{61177F62-9FBB-4033-9C58-EDC74562440B}" srcOrd="32" destOrd="0" presId="urn:microsoft.com/office/officeart/2005/8/layout/list1"/>
    <dgm:cxn modelId="{36E0C52E-86DE-47A7-ACB6-C72DAF251CC6}" type="presParOf" srcId="{61177F62-9FBB-4033-9C58-EDC74562440B}" destId="{ACA87A0F-9AB1-4759-88A2-A9D13864424C}" srcOrd="0" destOrd="0" presId="urn:microsoft.com/office/officeart/2005/8/layout/list1"/>
    <dgm:cxn modelId="{60E36432-B1BB-496B-9E19-9861B63A12F3}" type="presParOf" srcId="{61177F62-9FBB-4033-9C58-EDC74562440B}" destId="{E1AB06AC-2786-4446-A56B-1C80E6F424ED}" srcOrd="1" destOrd="0" presId="urn:microsoft.com/office/officeart/2005/8/layout/list1"/>
    <dgm:cxn modelId="{1EE8687F-93CB-484E-B924-DDDC9DB5F41C}" type="presParOf" srcId="{977C1063-B836-4C08-95F6-E999B64E1B9E}" destId="{73D69F6A-827E-41F3-9820-1E41DA8CD84B}" srcOrd="33" destOrd="0" presId="urn:microsoft.com/office/officeart/2005/8/layout/list1"/>
    <dgm:cxn modelId="{4B549AFC-BDC7-4C73-AA5F-E73D0BCFEBFD}" type="presParOf" srcId="{977C1063-B836-4C08-95F6-E999B64E1B9E}" destId="{1EA15160-3960-4C6E-A869-2DF7D9D5FA03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043FB-9341-424F-9626-B11AEE4C4A8B}">
      <dsp:nvSpPr>
        <dsp:cNvPr id="0" name=""/>
        <dsp:cNvSpPr/>
      </dsp:nvSpPr>
      <dsp:spPr>
        <a:xfrm>
          <a:off x="0" y="295109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1D1C-1B33-4DD4-A4F4-F28AB32DCA21}">
      <dsp:nvSpPr>
        <dsp:cNvPr id="0" name=""/>
        <dsp:cNvSpPr/>
      </dsp:nvSpPr>
      <dsp:spPr>
        <a:xfrm>
          <a:off x="446449" y="61605"/>
          <a:ext cx="8373769" cy="3811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1. Design 2 CC wiki Skins for choice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5053" y="80209"/>
        <a:ext cx="8336561" cy="343895"/>
      </dsp:txXfrm>
    </dsp:sp>
    <dsp:sp modelId="{B62B4DE2-CBD9-4150-B159-81EC58285705}">
      <dsp:nvSpPr>
        <dsp:cNvPr id="0" name=""/>
        <dsp:cNvSpPr/>
      </dsp:nvSpPr>
      <dsp:spPr>
        <a:xfrm>
          <a:off x="0" y="748709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ECEF-C7E1-4BE5-A673-0B7243996204}">
      <dsp:nvSpPr>
        <dsp:cNvPr id="0" name=""/>
        <dsp:cNvSpPr/>
      </dsp:nvSpPr>
      <dsp:spPr>
        <a:xfrm>
          <a:off x="446449" y="601109"/>
          <a:ext cx="839214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2. Finish 3 Templates for creating CC pages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0859" y="615519"/>
        <a:ext cx="8363325" cy="266380"/>
      </dsp:txXfrm>
    </dsp:sp>
    <dsp:sp modelId="{288E9BAA-8966-4B1B-9E98-7C6A706E969D}">
      <dsp:nvSpPr>
        <dsp:cNvPr id="0" name=""/>
        <dsp:cNvSpPr/>
      </dsp:nvSpPr>
      <dsp:spPr>
        <a:xfrm>
          <a:off x="0" y="1288212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E69EA-FD9E-4BC3-BE0E-DF68472D2431}">
      <dsp:nvSpPr>
        <dsp:cNvPr id="0" name=""/>
        <dsp:cNvSpPr/>
      </dsp:nvSpPr>
      <dsp:spPr>
        <a:xfrm>
          <a:off x="446449" y="1054709"/>
          <a:ext cx="8373769" cy="3811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3. Finish 5 widgets with all data importing through </a:t>
          </a:r>
          <a:r>
            <a:rPr lang="en-US" altLang="zh-CN" sz="2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sMash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5053" y="1073313"/>
        <a:ext cx="8336561" cy="343895"/>
      </dsp:txXfrm>
    </dsp:sp>
    <dsp:sp modelId="{2AEE8637-46E5-43CB-B3FF-22DAA9482368}">
      <dsp:nvSpPr>
        <dsp:cNvPr id="0" name=""/>
        <dsp:cNvSpPr/>
      </dsp:nvSpPr>
      <dsp:spPr>
        <a:xfrm>
          <a:off x="0" y="1827715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70330-DA9D-405B-BF9A-E770F4BA9887}">
      <dsp:nvSpPr>
        <dsp:cNvPr id="0" name=""/>
        <dsp:cNvSpPr/>
      </dsp:nvSpPr>
      <dsp:spPr>
        <a:xfrm>
          <a:off x="446449" y="1594212"/>
          <a:ext cx="8373769" cy="3811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4. Finish 7 special pages for portal/widget configuration 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5053" y="1612816"/>
        <a:ext cx="8336561" cy="343895"/>
      </dsp:txXfrm>
    </dsp:sp>
    <dsp:sp modelId="{DE98B948-D425-40AF-9B80-DA36878ED224}">
      <dsp:nvSpPr>
        <dsp:cNvPr id="0" name=""/>
        <dsp:cNvSpPr/>
      </dsp:nvSpPr>
      <dsp:spPr>
        <a:xfrm>
          <a:off x="0" y="2367218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3B875-638B-48D2-921F-7CFDD4BEB443}">
      <dsp:nvSpPr>
        <dsp:cNvPr id="0" name=""/>
        <dsp:cNvSpPr/>
      </dsp:nvSpPr>
      <dsp:spPr>
        <a:xfrm>
          <a:off x="446449" y="2133715"/>
          <a:ext cx="8373769" cy="3811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5. Integrate 3 most popular SNS services into CC by </a:t>
          </a:r>
          <a:r>
            <a:rPr lang="en-US" altLang="zh-CN" sz="2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sMash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5053" y="2152319"/>
        <a:ext cx="8336561" cy="343895"/>
      </dsp:txXfrm>
    </dsp:sp>
    <dsp:sp modelId="{FE0716ED-DDF1-4F34-80B5-0F93F7A51FF8}">
      <dsp:nvSpPr>
        <dsp:cNvPr id="0" name=""/>
        <dsp:cNvSpPr/>
      </dsp:nvSpPr>
      <dsp:spPr>
        <a:xfrm>
          <a:off x="0" y="2906721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BC5E-C81A-484F-8D8B-C647F0FF1854}">
      <dsp:nvSpPr>
        <dsp:cNvPr id="0" name=""/>
        <dsp:cNvSpPr/>
      </dsp:nvSpPr>
      <dsp:spPr>
        <a:xfrm>
          <a:off x="446449" y="2673218"/>
          <a:ext cx="8373769" cy="3811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6. Integrate 2 popular group buying websites into CC by </a:t>
          </a:r>
          <a:r>
            <a:rPr lang="en-US" altLang="zh-CN" sz="2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sMash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5053" y="2691822"/>
        <a:ext cx="8336561" cy="343895"/>
      </dsp:txXfrm>
    </dsp:sp>
    <dsp:sp modelId="{1683773A-3B14-4575-981C-BCA203A2819B}">
      <dsp:nvSpPr>
        <dsp:cNvPr id="0" name=""/>
        <dsp:cNvSpPr/>
      </dsp:nvSpPr>
      <dsp:spPr>
        <a:xfrm>
          <a:off x="0" y="3360322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A858D-039C-4F12-B26A-EB1A9923CC37}">
      <dsp:nvSpPr>
        <dsp:cNvPr id="0" name=""/>
        <dsp:cNvSpPr/>
      </dsp:nvSpPr>
      <dsp:spPr>
        <a:xfrm>
          <a:off x="446449" y="3212721"/>
          <a:ext cx="8361518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7. Integrate 2 popular </a:t>
          </a:r>
          <a:r>
            <a:rPr lang="en-US" altLang="zh-CN" sz="2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microblog</a:t>
          </a: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 services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0859" y="3227131"/>
        <a:ext cx="8332698" cy="266380"/>
      </dsp:txXfrm>
    </dsp:sp>
    <dsp:sp modelId="{B6A9C7DC-1C8C-4A5F-A25C-0F5FE34DAC9B}">
      <dsp:nvSpPr>
        <dsp:cNvPr id="0" name=""/>
        <dsp:cNvSpPr/>
      </dsp:nvSpPr>
      <dsp:spPr>
        <a:xfrm>
          <a:off x="0" y="3813922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46685-868E-4C40-9F55-B1502F3439F5}">
      <dsp:nvSpPr>
        <dsp:cNvPr id="0" name=""/>
        <dsp:cNvSpPr/>
      </dsp:nvSpPr>
      <dsp:spPr>
        <a:xfrm>
          <a:off x="446449" y="3666322"/>
          <a:ext cx="839364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8. Design and develop a lightweight CC ontology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0859" y="3680732"/>
        <a:ext cx="8364825" cy="266380"/>
      </dsp:txXfrm>
    </dsp:sp>
    <dsp:sp modelId="{1EA15160-3960-4C6E-A869-2DF7D9D5FA03}">
      <dsp:nvSpPr>
        <dsp:cNvPr id="0" name=""/>
        <dsp:cNvSpPr/>
      </dsp:nvSpPr>
      <dsp:spPr>
        <a:xfrm>
          <a:off x="0" y="4267522"/>
          <a:ext cx="892899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B06AC-2786-4446-A56B-1C80E6F424ED}">
      <dsp:nvSpPr>
        <dsp:cNvPr id="0" name=""/>
        <dsp:cNvSpPr/>
      </dsp:nvSpPr>
      <dsp:spPr>
        <a:xfrm>
          <a:off x="446449" y="4119922"/>
          <a:ext cx="8408333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rPr>
            <a:t>9. Support semantic data merging and integration with CC wiki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sp:txBody>
      <dsp:txXfrm>
        <a:off x="460859" y="4134332"/>
        <a:ext cx="8379513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030D5849-A088-4E41-A789-C1B8B8BC8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2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/>
            <a:fld id="{1E42BF2B-EE1B-4CE0-A809-B10A3E5EF5A3}" type="slidenum">
              <a:rPr lang="en-US" altLang="zh-CN" i="0" smtClean="0"/>
              <a:pPr eaLnBrk="1" hangingPunct="1"/>
              <a:t>1</a:t>
            </a:fld>
            <a:endParaRPr lang="en-US" altLang="zh-CN" i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ishiho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1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6F24AD1E-CE39-497F-A220-6FCEB07EE6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61925"/>
            <a:ext cx="2051050" cy="61261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1925"/>
            <a:ext cx="6003925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748B35D-02AA-4BB8-A4FD-EAD3D41CB76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51FD536-0F57-4B10-A0FC-24F1E829A10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78B4F9E-5B36-40D8-8576-BE11061727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 bwMode="auto">
          <a:xfrm>
            <a:off x="0" y="0"/>
            <a:ext cx="9180000" cy="7857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BCAFAE46-C2BE-4AD3-BA15-D671F237B3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4DFE3CD-209B-4638-8BA2-0721D7C60EF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C667F3D7-A67F-4FCE-810D-396A41FBBB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BFABEFA-9CFA-4843-A716-47D8104101C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E1F6488C-DC9D-4761-98D2-A05536C44DE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EA7B7BC9-99D1-484F-8822-90DF1D71ED9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782E9FF5-EBBB-402C-AABF-732657219B8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F7B8AF8-B2A5-4DEA-B89F-385236C207C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ishihong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376988"/>
            <a:ext cx="143986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6A2DC8B-5F9A-493A-A6D6-627BDC9C8FF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0" y="0"/>
            <a:ext cx="9180000" cy="78579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020272" y="6444044"/>
            <a:ext cx="208262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defRPr/>
            </a:pPr>
            <a:r>
              <a:rPr lang="zh-CN" altLang="en-US" i="0" spc="50" dirty="0">
                <a:ln w="11430"/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网格平台项目汇报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00025"/>
            <a:ext cx="7236296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国家自然灾害空间信息基础设施专项 </a:t>
            </a:r>
            <a:r>
              <a:rPr lang="en-US" altLang="zh-CN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— — </a:t>
            </a:r>
            <a:r>
              <a:rPr lang="zh-CN" altLang="en-US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云服务共享网格系统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hyperlink" Target="http://image.baidu.com/i?ct=503316480&amp;z=&amp;tn=baiduimagedetail&amp;word=%BF%AA%D0%C4%CD%F8&amp;in=30757&amp;cl=2&amp;lm=-1&amp;pn=21&amp;rn=1&amp;di=99054762000&amp;ln=2000&amp;fr=&amp;fm=&amp;fmq=1326427871881_R&amp;ic=&amp;s=&amp;se=&amp;sme=0&amp;tab=&amp;width=&amp;height=&amp;face=&amp;is=&amp;istype=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image.baidu.com/i?ct=503316480&amp;z=&amp;tn=baiduimagedetail&amp;word=%CC%DA%D1%B6&amp;in=17583&amp;cl=2&amp;lm=-1&amp;pn=13&amp;rn=1&amp;di=89722188150&amp;ln=2000&amp;fr=&amp;fm=detail&amp;fmq=1326427944897_R&amp;ic=0&amp;s=&amp;se=1&amp;sme=0&amp;tab=&amp;width=&amp;height=&amp;face=0&amp;is=&amp;istype=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>
            <a:spLocks noGrp="1"/>
          </p:cNvSpPr>
          <p:nvPr>
            <p:ph type="ctrTitle"/>
          </p:nvPr>
        </p:nvSpPr>
        <p:spPr>
          <a:xfrm>
            <a:off x="-280089" y="1988840"/>
            <a:ext cx="5796136" cy="201622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3600" dirty="0">
                <a:latin typeface="Aharoni" pitchFamily="2" charset="-79"/>
                <a:cs typeface="Aharoni" pitchFamily="2" charset="-79"/>
              </a:rPr>
              <a:t>Semantic Collaboration Compass</a:t>
            </a:r>
            <a:br>
              <a:rPr lang="en-US" altLang="zh-CN" sz="3600" dirty="0">
                <a:latin typeface="Aharoni" pitchFamily="2" charset="-79"/>
                <a:cs typeface="Aharoni" pitchFamily="2" charset="-79"/>
              </a:rPr>
            </a:br>
            <a:endParaRPr lang="zh-CN" altLang="en-US" sz="3600" b="1" spc="1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 txBox="1">
            <a:spLocks/>
          </p:cNvSpPr>
          <p:nvPr/>
        </p:nvSpPr>
        <p:spPr>
          <a:xfrm>
            <a:off x="1331640" y="4581128"/>
            <a:ext cx="3007589" cy="576064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i="0" spc="15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January, 2012</a:t>
            </a:r>
            <a:endParaRPr lang="zh-CN" altLang="en-US" sz="2800" b="1" i="0" spc="1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6"/>
          <p:cNvSpPr txBox="1">
            <a:spLocks/>
          </p:cNvSpPr>
          <p:nvPr/>
        </p:nvSpPr>
        <p:spPr>
          <a:xfrm>
            <a:off x="169707" y="332656"/>
            <a:ext cx="4896544" cy="54006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i="0" spc="1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标题 6"/>
          <p:cNvSpPr txBox="1">
            <a:spLocks/>
          </p:cNvSpPr>
          <p:nvPr/>
        </p:nvSpPr>
        <p:spPr>
          <a:xfrm>
            <a:off x="-35903" y="0"/>
            <a:ext cx="5796136" cy="20162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Milestone Report</a:t>
            </a:r>
            <a:endParaRPr lang="zh-CN" altLang="en-US" sz="3600" b="1" spc="1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4411141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The CC ontology v1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772816"/>
            <a:ext cx="8678168" cy="488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04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70728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Live Demo by Jiaoyan Chen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8097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000" b="1" i="0" dirty="0" smtClean="0">
                  <a:solidFill>
                    <a:schemeClr val="bg1"/>
                  </a:solidFill>
                </a:rPr>
                <a:t>10</a:t>
              </a:r>
              <a:endParaRPr lang="en-US" altLang="zh-CN" sz="2000" b="1" i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41925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Next Steps- Milestone 2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30072"/>
              </p:ext>
            </p:extLst>
          </p:nvPr>
        </p:nvGraphicFramePr>
        <p:xfrm>
          <a:off x="107504" y="1748872"/>
          <a:ext cx="8856984" cy="5097780"/>
        </p:xfrm>
        <a:graphic>
          <a:graphicData uri="http://schemas.openxmlformats.org/drawingml/2006/table">
            <a:tbl>
              <a:tblPr firstRow="1" firstCol="1" bandRow="1" bandCol="1">
                <a:tableStyleId>{93296810-A885-4BE3-A3E7-6D5BEEA58F35}</a:tableStyleId>
              </a:tblPr>
              <a:tblGrid>
                <a:gridCol w="1552706"/>
                <a:gridCol w="7304278"/>
              </a:tblGrid>
              <a:tr h="3358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Topic </a:t>
                      </a:r>
                      <a:endParaRPr lang="zh-CN" sz="1200" b="1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smtClean="0"/>
                        <a:t>Major components development 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22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Objective</a:t>
                      </a:r>
                      <a:endParaRPr lang="zh-CN" sz="1200" b="1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Finish</a:t>
                      </a:r>
                      <a:r>
                        <a:rPr lang="en-US" altLang="zh-CN" sz="1800" baseline="0" dirty="0" smtClean="0">
                          <a:effectLst/>
                        </a:rPr>
                        <a:t> major components development  with a number of underlying support technologies. 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1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Deliverables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A portal template repository with a number of easy-to-use portal templates.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A wiki widgets repository with a number of easy-to-use widgets templates. 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Semantic filters with a number filtering approaches and algorithms.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Content recommenders and data ranking algorithms integrated with certain wiki widgets. 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Semantic annotators integrated with wiki widgets.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Semantic data exporter integrated with wiki widgets. </a:t>
                      </a:r>
                    </a:p>
                  </a:txBody>
                  <a:tcPr marL="68580" marR="68580" marT="0" marB="0"/>
                </a:tc>
              </a:tr>
              <a:tr h="335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Start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January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, 2011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5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End</a:t>
                      </a:r>
                      <a:endParaRPr lang="zh-CN" sz="140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April 30</a:t>
                      </a:r>
                      <a:r>
                        <a:rPr lang="en-US" sz="1800" dirty="0">
                          <a:effectLst/>
                        </a:rPr>
                        <a:t>, 2011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6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000" b="1" i="0" dirty="0" smtClean="0">
                  <a:solidFill>
                    <a:schemeClr val="bg1"/>
                  </a:solidFill>
                </a:rPr>
                <a:t>11</a:t>
              </a:r>
              <a:endParaRPr lang="en-US" altLang="zh-CN" sz="2000" b="1" i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41925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Next Steps- Tasks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1650" y="1639888"/>
            <a:ext cx="8642350" cy="4957464"/>
          </a:xfrm>
        </p:spPr>
        <p:txBody>
          <a:bodyPr/>
          <a:lstStyle/>
          <a:p>
            <a:r>
              <a:rPr lang="en-US" altLang="zh-CN" sz="1600" dirty="0" smtClean="0"/>
              <a:t>Invite 3-5 students to perform a mini evaluation on the prototype system  and collect the report. Based on this report, we are going to </a:t>
            </a:r>
          </a:p>
          <a:p>
            <a:pPr lvl="1">
              <a:spcBef>
                <a:spcPts val="0"/>
              </a:spcBef>
            </a:pPr>
            <a:r>
              <a:rPr lang="en-US" altLang="zh-CN" sz="1400" dirty="0" smtClean="0"/>
              <a:t>Optimize the workflows and user stories.</a:t>
            </a:r>
          </a:p>
          <a:p>
            <a:pPr lvl="1">
              <a:spcBef>
                <a:spcPts val="0"/>
              </a:spcBef>
            </a:pPr>
            <a:r>
              <a:rPr lang="en-US" altLang="zh-CN" sz="1400" dirty="0" smtClean="0"/>
              <a:t>Improve the user experience.</a:t>
            </a:r>
          </a:p>
          <a:p>
            <a:pPr lvl="1">
              <a:spcBef>
                <a:spcPts val="0"/>
              </a:spcBef>
            </a:pPr>
            <a:r>
              <a:rPr lang="en-US" altLang="zh-CN" sz="1400" dirty="0" smtClean="0"/>
              <a:t>Improve the stability of the whole system.</a:t>
            </a:r>
          </a:p>
          <a:p>
            <a:pPr lvl="1">
              <a:spcBef>
                <a:spcPts val="0"/>
              </a:spcBef>
            </a:pPr>
            <a:r>
              <a:rPr lang="en-US" altLang="zh-CN" sz="1400" dirty="0" smtClean="0"/>
              <a:t>Redesign all templates, special pages and widgets</a:t>
            </a:r>
            <a:r>
              <a:rPr lang="en-US" altLang="zh-CN" sz="2000" dirty="0" smtClean="0"/>
              <a:t>. </a:t>
            </a:r>
          </a:p>
          <a:p>
            <a:r>
              <a:rPr lang="en-US" altLang="zh-CN" sz="1600" dirty="0" smtClean="0"/>
              <a:t>More Templates, More Widgets and More APIs.</a:t>
            </a:r>
          </a:p>
          <a:p>
            <a:pPr lvl="1"/>
            <a:r>
              <a:rPr lang="en-US" altLang="zh-CN" sz="1400" dirty="0" smtClean="0"/>
              <a:t>Develop at least 10 ready-to-use templates with necessary widgets.</a:t>
            </a:r>
          </a:p>
          <a:p>
            <a:pPr lvl="1"/>
            <a:r>
              <a:rPr lang="en-US" altLang="zh-CN" sz="1400" dirty="0" smtClean="0"/>
              <a:t>Integrate &gt; 10 most popular group buying data APIs in China.</a:t>
            </a:r>
          </a:p>
          <a:p>
            <a:pPr lvl="1"/>
            <a:r>
              <a:rPr lang="en-US" altLang="zh-CN" sz="1400" dirty="0" smtClean="0"/>
              <a:t>Integrate &gt; 8 most popular SNS services in China.</a:t>
            </a:r>
          </a:p>
          <a:p>
            <a:pPr lvl="1"/>
            <a:r>
              <a:rPr lang="en-US" altLang="zh-CN" sz="1400" dirty="0" smtClean="0"/>
              <a:t>Integrate &gt; 4 most popular micro-blog services in China.</a:t>
            </a:r>
          </a:p>
          <a:p>
            <a:r>
              <a:rPr lang="en-US" altLang="zh-CN" sz="1600" dirty="0" smtClean="0"/>
              <a:t>Advanced Semantic Search and Filtering. </a:t>
            </a:r>
          </a:p>
          <a:p>
            <a:pPr lvl="1"/>
            <a:r>
              <a:rPr lang="en-US" altLang="zh-CN" sz="1400" dirty="0" smtClean="0"/>
              <a:t>A new CC ontology with wider concept coverage and integrated into CC.</a:t>
            </a:r>
          </a:p>
          <a:p>
            <a:pPr lvl="1"/>
            <a:r>
              <a:rPr lang="en-US" altLang="zh-CN" sz="1400" dirty="0" smtClean="0"/>
              <a:t>Semantic search to CC page discovery and contend recommendation.</a:t>
            </a:r>
          </a:p>
          <a:p>
            <a:pPr lvl="1"/>
            <a:r>
              <a:rPr lang="en-US" altLang="zh-CN" sz="1400" dirty="0" smtClean="0"/>
              <a:t>Semantic filtering search for group buying configuration. </a:t>
            </a:r>
          </a:p>
          <a:p>
            <a:r>
              <a:rPr lang="en-US" altLang="zh-CN" sz="1800" dirty="0" smtClean="0"/>
              <a:t>Shift to the Wiki-based project management tool.</a:t>
            </a:r>
          </a:p>
          <a:p>
            <a:r>
              <a:rPr lang="en-US" altLang="zh-CN" sz="1800" dirty="0" smtClean="0"/>
              <a:t>Make a demo at SWMCon2012</a:t>
            </a:r>
            <a:endParaRPr lang="zh-CN" altLang="en-US" sz="1800" dirty="0"/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dirty="0" smtClean="0"/>
              <a:t>Page </a:t>
            </a:r>
            <a:r>
              <a:rPr lang="de-DE" altLang="en-US" dirty="0" smtClean="0">
                <a:sym typeface="MS UI Gothic" pitchFamily="34" charset="-128"/>
              </a:rPr>
              <a:t></a:t>
            </a:r>
            <a:r>
              <a:rPr lang="de-DE" altLang="en-US" dirty="0" smtClean="0"/>
              <a:t> </a:t>
            </a:r>
            <a:fld id="{2B0EB9B4-1544-4968-A28F-20600602B24A}" type="slidenum">
              <a:rPr lang="zh-CN" altLang="en-US" smtClean="0"/>
              <a:pPr/>
              <a:t>13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46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aishihon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9175751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4284092" y="2963416"/>
            <a:ext cx="4824412" cy="609600"/>
            <a:chOff x="0" y="181"/>
            <a:chExt cx="1553" cy="477"/>
          </a:xfrm>
        </p:grpSpPr>
        <p:sp>
          <p:nvSpPr>
            <p:cNvPr id="25604" name="WordArt 5"/>
            <p:cNvSpPr>
              <a:spLocks noChangeArrowheads="1" noChangeShapeType="1"/>
            </p:cNvSpPr>
            <p:nvPr/>
          </p:nvSpPr>
          <p:spPr bwMode="auto">
            <a:xfrm>
              <a:off x="0" y="181"/>
              <a:ext cx="1553" cy="38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852"/>
                </a:avLst>
              </a:prstTxWarp>
            </a:bodyPr>
            <a:lstStyle/>
            <a:p>
              <a:pPr algn="ctr"/>
              <a:r>
                <a:rPr lang="en-US" altLang="zh-CN" sz="2400" b="1" kern="1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/>
                </a:rPr>
                <a:t>Thanks for your attentions!</a:t>
              </a:r>
              <a:endParaRPr lang="zh-CN" altLang="en-US" sz="2400" b="1" kern="1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/>
              </a:endParaRPr>
            </a:p>
          </p:txBody>
        </p:sp>
        <p:sp>
          <p:nvSpPr>
            <p:cNvPr id="25605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99"/>
              <a:ext cx="1553" cy="259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bg1">
                        <a:alpha val="14000"/>
                      </a:schemeClr>
                    </a:gs>
                  </a:gsLst>
                  <a:lin ang="5400000" scaled="1"/>
                </a:gradFill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203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400" i="0" dirty="0" smtClean="0">
                <a:latin typeface="微软雅黑" pitchFamily="34" charset="-122"/>
                <a:ea typeface="微软雅黑" pitchFamily="34" charset="-122"/>
              </a:rPr>
              <a:t>Milestone-1 Task Descriptions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97773"/>
              </p:ext>
            </p:extLst>
          </p:nvPr>
        </p:nvGraphicFramePr>
        <p:xfrm>
          <a:off x="214312" y="1790849"/>
          <a:ext cx="8822184" cy="4770923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1621384"/>
                <a:gridCol w="7200800"/>
              </a:tblGrid>
              <a:tr h="3771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Topic </a:t>
                      </a:r>
                      <a:endParaRPr lang="zh-CN" sz="1200" b="1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Fast Prototype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4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Objective</a:t>
                      </a:r>
                      <a:endParaRPr lang="zh-CN" sz="1200" b="1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Finish</a:t>
                      </a:r>
                      <a:r>
                        <a:rPr lang="en-US" altLang="zh-CN" sz="1800" baseline="0" dirty="0" smtClean="0">
                          <a:effectLst/>
                        </a:rPr>
                        <a:t> a proof of concept of a prototype of the system with major UI interfaces implementation targeting at group-buying application. 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03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Deliverables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effectLst/>
                        </a:rPr>
                        <a:t>SNS components for</a:t>
                      </a:r>
                      <a:r>
                        <a:rPr lang="en-US" sz="1800" baseline="0" dirty="0" smtClean="0">
                          <a:effectLst/>
                        </a:rPr>
                        <a:t> typical SNS services integrated </a:t>
                      </a:r>
                      <a:r>
                        <a:rPr lang="en-US" sz="1800" dirty="0" smtClean="0">
                          <a:effectLst/>
                        </a:rPr>
                        <a:t>to Semantic Wiki. 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effectLst/>
                        </a:rPr>
                        <a:t>Web UI for wiki widgets configuration tool.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effectLst/>
                        </a:rPr>
                        <a:t>Web</a:t>
                      </a:r>
                      <a:r>
                        <a:rPr lang="en-US" sz="1800" baseline="0" dirty="0" smtClean="0">
                          <a:effectLst/>
                        </a:rPr>
                        <a:t> UI for portal configuration tool.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Data importing tool based on </a:t>
                      </a:r>
                      <a:r>
                        <a:rPr lang="en-US" sz="1800" baseline="0" dirty="0" err="1" smtClean="0">
                          <a:effectLst/>
                        </a:rPr>
                        <a:t>sMash</a:t>
                      </a:r>
                      <a:r>
                        <a:rPr lang="en-US" sz="1800" baseline="0" dirty="0" smtClean="0">
                          <a:effectLst/>
                        </a:rPr>
                        <a:t>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effectLst/>
                        </a:rPr>
                        <a:t>Typical </a:t>
                      </a:r>
                      <a:r>
                        <a:rPr lang="en-US" sz="1800" baseline="0" dirty="0" err="1" smtClean="0">
                          <a:effectLst/>
                        </a:rPr>
                        <a:t>mashup</a:t>
                      </a:r>
                      <a:r>
                        <a:rPr lang="en-US" sz="1800" baseline="0" dirty="0" smtClean="0">
                          <a:effectLst/>
                        </a:rPr>
                        <a:t>-based wiki widgets for group buys are finished: SNS widgets, group buys widgets, micro-blog widgets, comments widgets, news widgets, etc.</a:t>
                      </a:r>
                    </a:p>
                  </a:txBody>
                  <a:tcPr marL="68580" marR="68580" marT="0" marB="0"/>
                </a:tc>
              </a:tr>
              <a:tr h="377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Start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October1</a:t>
                      </a:r>
                      <a:r>
                        <a:rPr lang="en-US" sz="1800" dirty="0">
                          <a:effectLst/>
                        </a:rPr>
                        <a:t>, 2011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End</a:t>
                      </a:r>
                      <a:endParaRPr lang="zh-CN" sz="140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December </a:t>
                      </a:r>
                      <a:r>
                        <a:rPr lang="en-US" sz="1800" dirty="0">
                          <a:effectLst/>
                        </a:rPr>
                        <a:t>30, 2011</a:t>
                      </a:r>
                      <a:endParaRPr lang="zh-CN" sz="1400" dirty="0">
                        <a:solidFill>
                          <a:srgbClr val="A79C7E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330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203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Status Reports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004146648"/>
              </p:ext>
            </p:extLst>
          </p:nvPr>
        </p:nvGraphicFramePr>
        <p:xfrm>
          <a:off x="107505" y="1772816"/>
          <a:ext cx="8928992" cy="45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424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203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2 Skins for Choices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pic>
        <p:nvPicPr>
          <p:cNvPr id="4098" name="Picture 2" descr="E:\1211\sk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25" y="1628935"/>
            <a:ext cx="8849838" cy="524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4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203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2 Skins for Choices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pic>
        <p:nvPicPr>
          <p:cNvPr id="3074" name="Picture 2" descr="E:\1211\skin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4" y="1710357"/>
            <a:ext cx="8189279" cy="511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5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203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 Templates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844824"/>
            <a:ext cx="8207375" cy="4443264"/>
          </a:xfrm>
        </p:spPr>
        <p:txBody>
          <a:bodyPr/>
          <a:lstStyle/>
          <a:p>
            <a:r>
              <a:rPr lang="en-US" altLang="zh-CN" dirty="0" smtClean="0"/>
              <a:t>Restaurant Template</a:t>
            </a:r>
          </a:p>
          <a:p>
            <a:r>
              <a:rPr lang="en-US" altLang="zh-CN" dirty="0" smtClean="0"/>
              <a:t>Traveling Template</a:t>
            </a:r>
          </a:p>
          <a:p>
            <a:r>
              <a:rPr lang="en-US" altLang="zh-CN" dirty="0" smtClean="0"/>
              <a:t>E-Product Template</a:t>
            </a:r>
            <a:endParaRPr lang="zh-CN" altLang="en-US" dirty="0"/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37378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70754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5 Widgets with real-time data importing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1515" y="1770871"/>
            <a:ext cx="8207375" cy="4608512"/>
          </a:xfrm>
        </p:spPr>
        <p:txBody>
          <a:bodyPr/>
          <a:lstStyle/>
          <a:p>
            <a:r>
              <a:rPr lang="en-US" altLang="zh-CN" dirty="0" smtClean="0"/>
              <a:t>Group Buying Widgets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Micro Blog Widget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SNS Widget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Bus Info Widget</a:t>
            </a:r>
          </a:p>
          <a:p>
            <a:r>
              <a:rPr lang="en-US" altLang="zh-CN" dirty="0"/>
              <a:t>Comment Widget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573" y="2395053"/>
            <a:ext cx="986486" cy="54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81370"/>
            <a:ext cx="1020519" cy="55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857" y="3840004"/>
            <a:ext cx="1512168" cy="47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2797" y="3911076"/>
            <a:ext cx="1557151" cy="41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14" y="4941168"/>
            <a:ext cx="737187" cy="548969"/>
          </a:xfrm>
          <a:prstGeom prst="rect">
            <a:avLst/>
          </a:prstGeom>
        </p:spPr>
      </p:pic>
      <p:sp>
        <p:nvSpPr>
          <p:cNvPr id="4" name="AutoShape 4" descr="http://t1.baidu.com/it/u=2496465905,2680958777&amp;fm=0&amp;gp=0.jpg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://www.oucard.com/wp-content/uploads/2011/01/kaixin001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41168"/>
            <a:ext cx="750045" cy="50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://t1.baidu.com/it/u=3111989633,1445225054&amp;fm=0&amp;gp=0.jpg">
            <a:hlinkClick r:id="rId9"/>
          </p:cNvPr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://pic15.nipic.com/20110810/5349052_165343328170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65" y="4797152"/>
            <a:ext cx="566007" cy="72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91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70728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 Special Pages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916832"/>
            <a:ext cx="8207375" cy="4371256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Special </a:t>
            </a:r>
            <a:r>
              <a:rPr lang="en-US" altLang="zh-CN" dirty="0" smtClean="0"/>
              <a:t>Page for: SNS Invitation</a:t>
            </a:r>
          </a:p>
          <a:p>
            <a:r>
              <a:rPr lang="en-US" altLang="zh-CN" dirty="0" smtClean="0"/>
              <a:t>Special Page for: Group Buying Widget Configuration</a:t>
            </a:r>
          </a:p>
          <a:p>
            <a:r>
              <a:rPr lang="en-US" altLang="zh-CN" dirty="0" smtClean="0"/>
              <a:t>Special Page for: </a:t>
            </a:r>
            <a:r>
              <a:rPr lang="en-US" altLang="zh-CN" dirty="0" err="1" smtClean="0"/>
              <a:t>Microblog</a:t>
            </a:r>
            <a:r>
              <a:rPr lang="en-US" altLang="zh-CN" dirty="0" smtClean="0"/>
              <a:t> Widget Configuration</a:t>
            </a:r>
          </a:p>
          <a:p>
            <a:r>
              <a:rPr lang="en-US" altLang="zh-CN" dirty="0" smtClean="0"/>
              <a:t>Special Page for: Participate</a:t>
            </a:r>
          </a:p>
          <a:p>
            <a:r>
              <a:rPr lang="en-US" altLang="zh-CN" dirty="0" smtClean="0"/>
              <a:t>Special Page for: Show Interest</a:t>
            </a:r>
          </a:p>
          <a:p>
            <a:r>
              <a:rPr lang="en-US" altLang="zh-CN" dirty="0" smtClean="0"/>
              <a:t>Special Page for: All CC Pages</a:t>
            </a:r>
          </a:p>
          <a:p>
            <a:r>
              <a:rPr lang="en-US" altLang="zh-CN" dirty="0" smtClean="0"/>
              <a:t>Special Page for: All CC Templates</a:t>
            </a:r>
            <a:endParaRPr lang="zh-CN" altLang="en-US" dirty="0"/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8095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4"/>
          <p:cNvGrpSpPr>
            <a:grpSpLocks/>
          </p:cNvGrpSpPr>
          <p:nvPr/>
        </p:nvGrpSpPr>
        <p:grpSpPr bwMode="auto">
          <a:xfrm>
            <a:off x="214313" y="928688"/>
            <a:ext cx="5819775" cy="711200"/>
            <a:chOff x="246034" y="860407"/>
            <a:chExt cx="6584116" cy="790575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571108" y="929229"/>
              <a:ext cx="6259042" cy="6670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7192" name="Group 31"/>
            <p:cNvGrpSpPr>
              <a:grpSpLocks/>
            </p:cNvGrpSpPr>
            <p:nvPr/>
          </p:nvGrpSpPr>
          <p:grpSpPr bwMode="auto">
            <a:xfrm rot="10800000">
              <a:off x="246034" y="860407"/>
              <a:ext cx="793750" cy="790575"/>
              <a:chOff x="0" y="0"/>
              <a:chExt cx="1590" cy="1588"/>
            </a:xfrm>
          </p:grpSpPr>
          <p:grpSp>
            <p:nvGrpSpPr>
              <p:cNvPr id="719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98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5" name="未知"/>
              <p:cNvSpPr>
                <a:spLocks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未知"/>
              <p:cNvSpPr>
                <a:spLocks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551397794 w 174"/>
                  <a:gd name="T1" fmla="*/ 0 h 348"/>
                  <a:gd name="T2" fmla="*/ 0 w 174"/>
                  <a:gd name="T3" fmla="*/ 540507796 h 348"/>
                  <a:gd name="T4" fmla="*/ 554256645 w 174"/>
                  <a:gd name="T5" fmla="*/ 1086534309 h 348"/>
                  <a:gd name="T6" fmla="*/ 554256645 w 174"/>
                  <a:gd name="T7" fmla="*/ 543414780 h 348"/>
                  <a:gd name="T8" fmla="*/ 551397794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3" name="Rectangle 38"/>
            <p:cNvSpPr>
              <a:spLocks noChangeArrowheads="1"/>
            </p:cNvSpPr>
            <p:nvPr/>
          </p:nvSpPr>
          <p:spPr bwMode="auto">
            <a:xfrm>
              <a:off x="374622" y="969945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1096963" y="1038225"/>
            <a:ext cx="570728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Semantic Data Importing Tools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7973" y="1666798"/>
            <a:ext cx="8207375" cy="471453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We design a lightweight CC ontology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We develop a semantic mapping engine for group-buying and SNS, all data from different data APIs with different format and data models have been semantically merged before importing to CC.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Imported semantic data is </a:t>
            </a:r>
            <a:r>
              <a:rPr lang="en-US" altLang="zh-CN" dirty="0" err="1" smtClean="0"/>
              <a:t>queryable</a:t>
            </a:r>
            <a:r>
              <a:rPr lang="en-US" altLang="zh-CN" dirty="0" smtClean="0"/>
              <a:t> through SMW’s SPARQL query tools.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This means we can develop stronger semantic search functionality against those integrated semantic data stemming from different rest-</a:t>
            </a:r>
            <a:r>
              <a:rPr lang="en-US" altLang="zh-CN" dirty="0" err="1" smtClean="0"/>
              <a:t>ful</a:t>
            </a:r>
            <a:r>
              <a:rPr lang="en-US" altLang="zh-CN" dirty="0" smtClean="0"/>
              <a:t> data APIs. (This is important as most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data are structured)</a:t>
            </a:r>
            <a:endParaRPr lang="en-US" altLang="zh-CN" dirty="0"/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B0EB9B4-1544-4968-A28F-20600602B24A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67748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9f5b78e2f8b5">
  <a:themeElements>
    <a:clrScheme name="演示设计 6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2208</TotalTime>
  <Pages>0</Pages>
  <Words>682</Words>
  <Characters>0</Characters>
  <Application>Microsoft Office PowerPoint</Application>
  <DocSecurity>0</DocSecurity>
  <PresentationFormat>全屏显示(4:3)</PresentationFormat>
  <Lines>0</Lines>
  <Paragraphs>124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49f5b78e2f8b5</vt:lpstr>
      <vt:lpstr>Semantic Collaboration Compass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网格平台项目汇报-2011.12.12</dc:title>
  <dc:creator>Steven.Cheung</dc:creator>
  <cp:lastModifiedBy>boboss</cp:lastModifiedBy>
  <cp:revision>161</cp:revision>
  <cp:lastPrinted>1899-12-30T00:00:00Z</cp:lastPrinted>
  <dcterms:created xsi:type="dcterms:W3CDTF">2010-07-26T11:49:08Z</dcterms:created>
  <dcterms:modified xsi:type="dcterms:W3CDTF">2012-01-16T13:14:09Z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even.Cheung">
    <vt:lpwstr>2011.12.12</vt:lpwstr>
  </property>
</Properties>
</file>