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3" r:id="rId4"/>
    <p:sldId id="267" r:id="rId5"/>
    <p:sldId id="277" r:id="rId6"/>
    <p:sldId id="302" r:id="rId7"/>
    <p:sldId id="278" r:id="rId8"/>
    <p:sldId id="279" r:id="rId9"/>
    <p:sldId id="280" r:id="rId10"/>
    <p:sldId id="281" r:id="rId11"/>
    <p:sldId id="303" r:id="rId12"/>
    <p:sldId id="304" r:id="rId13"/>
    <p:sldId id="287" r:id="rId14"/>
    <p:sldId id="308" r:id="rId15"/>
    <p:sldId id="309" r:id="rId16"/>
    <p:sldId id="275" r:id="rId17"/>
    <p:sldId id="305" r:id="rId18"/>
    <p:sldId id="306" r:id="rId19"/>
    <p:sldId id="307" r:id="rId20"/>
    <p:sldId id="310" r:id="rId21"/>
    <p:sldId id="311" r:id="rId22"/>
    <p:sldId id="312" r:id="rId23"/>
    <p:sldId id="313" r:id="rId24"/>
    <p:sldId id="30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4660"/>
  </p:normalViewPr>
  <p:slideViewPr>
    <p:cSldViewPr>
      <p:cViewPr varScale="1">
        <p:scale>
          <a:sx n="89" d="100"/>
          <a:sy n="89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440D5-6A4A-4816-B90A-44D3BE9EC00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566ED3-572B-4982-8373-95BD1CC8AA35}">
      <dgm:prSet phldrT="[文本]"/>
      <dgm:spPr/>
      <dgm:t>
        <a:bodyPr/>
        <a:lstStyle/>
        <a:p>
          <a:r>
            <a:rPr lang="en-US" altLang="zh-CN" dirty="0" smtClean="0">
              <a:latin typeface="Constantia" pitchFamily="18" charset="0"/>
            </a:rPr>
            <a:t>SNS Widget</a:t>
          </a:r>
          <a:endParaRPr lang="zh-CN" altLang="en-US" dirty="0">
            <a:latin typeface="Constantia" pitchFamily="18" charset="0"/>
          </a:endParaRPr>
        </a:p>
      </dgm:t>
    </dgm:pt>
    <dgm:pt modelId="{E44F49E5-A074-46D6-928C-43D325B9DA13}" type="parTrans" cxnId="{CE206C06-BDDE-4621-9B10-959C537B9EE7}">
      <dgm:prSet/>
      <dgm:spPr/>
      <dgm:t>
        <a:bodyPr/>
        <a:lstStyle/>
        <a:p>
          <a:endParaRPr lang="zh-CN" altLang="en-US"/>
        </a:p>
      </dgm:t>
    </dgm:pt>
    <dgm:pt modelId="{06519B16-8795-43CC-9661-6E7F195E737C}" type="sibTrans" cxnId="{CE206C06-BDDE-4621-9B10-959C537B9EE7}">
      <dgm:prSet/>
      <dgm:spPr/>
      <dgm:t>
        <a:bodyPr/>
        <a:lstStyle/>
        <a:p>
          <a:endParaRPr lang="zh-CN" altLang="en-US"/>
        </a:p>
      </dgm:t>
    </dgm:pt>
    <dgm:pt modelId="{6B627F92-9ECD-4F6C-B9F2-AE03F6493A2D}">
      <dgm:prSet phldrT="[文本]"/>
      <dgm:spPr/>
      <dgm:t>
        <a:bodyPr/>
        <a:lstStyle/>
        <a:p>
          <a:r>
            <a:rPr lang="en-US" altLang="zh-CN" dirty="0" smtClean="0">
              <a:latin typeface="Constantia" pitchFamily="18" charset="0"/>
            </a:rPr>
            <a:t>Micro Blog Widget</a:t>
          </a:r>
          <a:endParaRPr lang="zh-CN" altLang="en-US" dirty="0">
            <a:latin typeface="Constantia" pitchFamily="18" charset="0"/>
          </a:endParaRPr>
        </a:p>
      </dgm:t>
    </dgm:pt>
    <dgm:pt modelId="{92D8B530-7717-4027-B55B-20356D7103B3}" type="parTrans" cxnId="{4B5FCE43-97F5-4388-AD33-DC09BF27523B}">
      <dgm:prSet/>
      <dgm:spPr/>
      <dgm:t>
        <a:bodyPr/>
        <a:lstStyle/>
        <a:p>
          <a:endParaRPr lang="zh-CN" altLang="en-US"/>
        </a:p>
      </dgm:t>
    </dgm:pt>
    <dgm:pt modelId="{158145CC-D8A4-4A87-864F-A5A5271B87A5}" type="sibTrans" cxnId="{4B5FCE43-97F5-4388-AD33-DC09BF27523B}">
      <dgm:prSet/>
      <dgm:spPr/>
      <dgm:t>
        <a:bodyPr/>
        <a:lstStyle/>
        <a:p>
          <a:endParaRPr lang="zh-CN" altLang="en-US"/>
        </a:p>
      </dgm:t>
    </dgm:pt>
    <dgm:pt modelId="{1E2F03A3-4718-4587-B9DD-18FEFBDEDD13}">
      <dgm:prSet phldrT="[文本]"/>
      <dgm:spPr/>
      <dgm:t>
        <a:bodyPr/>
        <a:lstStyle/>
        <a:p>
          <a:r>
            <a:rPr lang="en-US" altLang="zh-CN" dirty="0" smtClean="0">
              <a:latin typeface="Constantia" pitchFamily="18" charset="0"/>
            </a:rPr>
            <a:t>Map Widget</a:t>
          </a:r>
          <a:endParaRPr lang="zh-CN" altLang="en-US" dirty="0">
            <a:latin typeface="Constantia" pitchFamily="18" charset="0"/>
          </a:endParaRPr>
        </a:p>
      </dgm:t>
    </dgm:pt>
    <dgm:pt modelId="{EF585138-AB91-44D2-B3D9-A4AD23DB3594}" type="parTrans" cxnId="{C7560ECD-001C-42AE-8E93-6D98F3E6F957}">
      <dgm:prSet/>
      <dgm:spPr/>
      <dgm:t>
        <a:bodyPr/>
        <a:lstStyle/>
        <a:p>
          <a:endParaRPr lang="zh-CN" altLang="en-US"/>
        </a:p>
      </dgm:t>
    </dgm:pt>
    <dgm:pt modelId="{BE8ED4F6-8254-4C2E-956E-188DBEBE7809}" type="sibTrans" cxnId="{C7560ECD-001C-42AE-8E93-6D98F3E6F957}">
      <dgm:prSet/>
      <dgm:spPr/>
      <dgm:t>
        <a:bodyPr/>
        <a:lstStyle/>
        <a:p>
          <a:endParaRPr lang="zh-CN" altLang="en-US"/>
        </a:p>
      </dgm:t>
    </dgm:pt>
    <dgm:pt modelId="{2878C10B-1493-42AC-938C-640ABC29B79B}">
      <dgm:prSet phldrT="[文本]"/>
      <dgm:spPr/>
      <dgm:t>
        <a:bodyPr/>
        <a:lstStyle/>
        <a:p>
          <a:r>
            <a:rPr lang="en-US" altLang="zh-CN" dirty="0" smtClean="0">
              <a:latin typeface="Constantia" pitchFamily="18" charset="0"/>
            </a:rPr>
            <a:t>Video Widget</a:t>
          </a:r>
          <a:endParaRPr lang="zh-CN" altLang="en-US" dirty="0">
            <a:latin typeface="Constantia" pitchFamily="18" charset="0"/>
          </a:endParaRPr>
        </a:p>
      </dgm:t>
    </dgm:pt>
    <dgm:pt modelId="{399FEC68-2440-4DFB-96DA-CFDC4DC03A5F}" type="parTrans" cxnId="{E8998CCB-1D71-4DA7-AED9-D7475EA0D88C}">
      <dgm:prSet/>
      <dgm:spPr/>
      <dgm:t>
        <a:bodyPr/>
        <a:lstStyle/>
        <a:p>
          <a:endParaRPr lang="zh-CN" altLang="en-US"/>
        </a:p>
      </dgm:t>
    </dgm:pt>
    <dgm:pt modelId="{1558CC2D-786C-4BD9-8136-B2C6724BB1C5}" type="sibTrans" cxnId="{E8998CCB-1D71-4DA7-AED9-D7475EA0D88C}">
      <dgm:prSet/>
      <dgm:spPr/>
      <dgm:t>
        <a:bodyPr/>
        <a:lstStyle/>
        <a:p>
          <a:endParaRPr lang="zh-CN" altLang="en-US"/>
        </a:p>
      </dgm:t>
    </dgm:pt>
    <dgm:pt modelId="{29BD130C-FD85-4BB5-9D7C-D91642AD6E6D}">
      <dgm:prSet phldrT="[文本]"/>
      <dgm:spPr/>
      <dgm:t>
        <a:bodyPr/>
        <a:lstStyle/>
        <a:p>
          <a:r>
            <a:rPr lang="en-US" altLang="zh-CN" dirty="0" smtClean="0">
              <a:latin typeface="Constantia" pitchFamily="18" charset="0"/>
            </a:rPr>
            <a:t>News Widget</a:t>
          </a:r>
          <a:endParaRPr lang="zh-CN" altLang="en-US" dirty="0">
            <a:latin typeface="Constantia" pitchFamily="18" charset="0"/>
          </a:endParaRPr>
        </a:p>
      </dgm:t>
    </dgm:pt>
    <dgm:pt modelId="{3702018B-98AA-42A8-AF67-D19DE7317DF9}" type="parTrans" cxnId="{F63F5BDB-4DEF-46A1-B06A-F74A2F960AF7}">
      <dgm:prSet/>
      <dgm:spPr/>
      <dgm:t>
        <a:bodyPr/>
        <a:lstStyle/>
        <a:p>
          <a:endParaRPr lang="zh-CN" altLang="en-US"/>
        </a:p>
      </dgm:t>
    </dgm:pt>
    <dgm:pt modelId="{65C4E0D9-3F89-44EA-8CD8-7D2068266799}" type="sibTrans" cxnId="{F63F5BDB-4DEF-46A1-B06A-F74A2F960AF7}">
      <dgm:prSet/>
      <dgm:spPr/>
      <dgm:t>
        <a:bodyPr/>
        <a:lstStyle/>
        <a:p>
          <a:endParaRPr lang="zh-CN" altLang="en-US"/>
        </a:p>
      </dgm:t>
    </dgm:pt>
    <dgm:pt modelId="{896CC203-0B64-430C-B574-0F6DD4D7F45C}">
      <dgm:prSet phldrT="[文本]"/>
      <dgm:spPr/>
      <dgm:t>
        <a:bodyPr/>
        <a:lstStyle/>
        <a:p>
          <a:r>
            <a:rPr lang="en-US" altLang="zh-CN" dirty="0" smtClean="0">
              <a:latin typeface="Constantia" pitchFamily="18" charset="0"/>
            </a:rPr>
            <a:t>Shopping Widget</a:t>
          </a:r>
          <a:endParaRPr lang="zh-CN" altLang="en-US" dirty="0">
            <a:latin typeface="Constantia" pitchFamily="18" charset="0"/>
          </a:endParaRPr>
        </a:p>
      </dgm:t>
    </dgm:pt>
    <dgm:pt modelId="{A71E9BF0-287B-4C49-8BFE-3179F844686E}" type="parTrans" cxnId="{244A640A-9B1C-45EF-91DB-E9893485292F}">
      <dgm:prSet/>
      <dgm:spPr/>
      <dgm:t>
        <a:bodyPr/>
        <a:lstStyle/>
        <a:p>
          <a:endParaRPr lang="zh-CN" altLang="en-US"/>
        </a:p>
      </dgm:t>
    </dgm:pt>
    <dgm:pt modelId="{0E269C4D-CF12-4C9C-BF12-689145200940}" type="sibTrans" cxnId="{244A640A-9B1C-45EF-91DB-E9893485292F}">
      <dgm:prSet/>
      <dgm:spPr/>
      <dgm:t>
        <a:bodyPr/>
        <a:lstStyle/>
        <a:p>
          <a:endParaRPr lang="zh-CN" altLang="en-US"/>
        </a:p>
      </dgm:t>
    </dgm:pt>
    <dgm:pt modelId="{A760119B-16BA-45CE-9D84-6B7B99BBA67E}">
      <dgm:prSet phldrT="[文本]"/>
      <dgm:spPr/>
      <dgm:t>
        <a:bodyPr/>
        <a:lstStyle/>
        <a:p>
          <a:r>
            <a:rPr lang="en-US" altLang="zh-CN" smtClean="0">
              <a:latin typeface="Constantia" pitchFamily="18" charset="0"/>
            </a:rPr>
            <a:t>Photo Widget</a:t>
          </a:r>
          <a:endParaRPr lang="zh-CN" altLang="en-US" dirty="0">
            <a:latin typeface="Constantia" pitchFamily="18" charset="0"/>
          </a:endParaRPr>
        </a:p>
      </dgm:t>
    </dgm:pt>
    <dgm:pt modelId="{E2080FD5-E554-4E18-ACC5-F1DBDB9DA1B4}" type="parTrans" cxnId="{79B8873B-3D28-486C-B1DA-5AFB59A17435}">
      <dgm:prSet/>
      <dgm:spPr/>
      <dgm:t>
        <a:bodyPr/>
        <a:lstStyle/>
        <a:p>
          <a:endParaRPr lang="zh-CN" altLang="en-US"/>
        </a:p>
      </dgm:t>
    </dgm:pt>
    <dgm:pt modelId="{095897A0-5558-41BD-8318-4472EA58ED39}" type="sibTrans" cxnId="{79B8873B-3D28-486C-B1DA-5AFB59A17435}">
      <dgm:prSet/>
      <dgm:spPr/>
      <dgm:t>
        <a:bodyPr/>
        <a:lstStyle/>
        <a:p>
          <a:endParaRPr lang="zh-CN" altLang="en-US"/>
        </a:p>
      </dgm:t>
    </dgm:pt>
    <dgm:pt modelId="{621B4965-7DD0-4E95-A824-231595C934A1}">
      <dgm:prSet phldrT="[文本]"/>
      <dgm:spPr/>
      <dgm:t>
        <a:bodyPr/>
        <a:lstStyle/>
        <a:p>
          <a:r>
            <a:rPr lang="en-US" altLang="zh-CN" dirty="0" smtClean="0">
              <a:latin typeface="Constantia" pitchFamily="18" charset="0"/>
            </a:rPr>
            <a:t>Comment Widget</a:t>
          </a:r>
          <a:endParaRPr lang="zh-CN" altLang="en-US" dirty="0">
            <a:latin typeface="Constantia" pitchFamily="18" charset="0"/>
          </a:endParaRPr>
        </a:p>
      </dgm:t>
    </dgm:pt>
    <dgm:pt modelId="{AC276FB9-9DC0-46A1-98BB-24A1CFB49B1E}" type="parTrans" cxnId="{EBEA9B2D-DB7D-458D-8608-3B080049C4C2}">
      <dgm:prSet/>
      <dgm:spPr/>
      <dgm:t>
        <a:bodyPr/>
        <a:lstStyle/>
        <a:p>
          <a:endParaRPr lang="zh-CN" altLang="en-US"/>
        </a:p>
      </dgm:t>
    </dgm:pt>
    <dgm:pt modelId="{18EEF0DC-7DF8-4592-844A-EB183017D914}" type="sibTrans" cxnId="{EBEA9B2D-DB7D-458D-8608-3B080049C4C2}">
      <dgm:prSet/>
      <dgm:spPr/>
      <dgm:t>
        <a:bodyPr/>
        <a:lstStyle/>
        <a:p>
          <a:endParaRPr lang="zh-CN" altLang="en-US"/>
        </a:p>
      </dgm:t>
    </dgm:pt>
    <dgm:pt modelId="{56B87CD9-162D-45E0-AD72-04B4C46821F1}" type="pres">
      <dgm:prSet presAssocID="{AB3440D5-6A4A-4816-B90A-44D3BE9EC00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63CB53-A37B-49B2-806A-896C3D8BC209}" type="pres">
      <dgm:prSet presAssocID="{6A566ED3-572B-4982-8373-95BD1CC8AA35}" presName="parentLin" presStyleCnt="0"/>
      <dgm:spPr/>
    </dgm:pt>
    <dgm:pt modelId="{527201A0-9698-452F-808D-324D488248C6}" type="pres">
      <dgm:prSet presAssocID="{6A566ED3-572B-4982-8373-95BD1CC8AA35}" presName="parentLeftMargin" presStyleLbl="node1" presStyleIdx="0" presStyleCnt="8"/>
      <dgm:spPr/>
      <dgm:t>
        <a:bodyPr/>
        <a:lstStyle/>
        <a:p>
          <a:endParaRPr lang="zh-CN" altLang="en-US"/>
        </a:p>
      </dgm:t>
    </dgm:pt>
    <dgm:pt modelId="{7E897040-3C4B-4CE6-A315-5384D41135B1}" type="pres">
      <dgm:prSet presAssocID="{6A566ED3-572B-4982-8373-95BD1CC8AA35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043203-C34B-49C0-BF55-8B2602C8CF7E}" type="pres">
      <dgm:prSet presAssocID="{6A566ED3-572B-4982-8373-95BD1CC8AA35}" presName="negativeSpace" presStyleCnt="0"/>
      <dgm:spPr/>
    </dgm:pt>
    <dgm:pt modelId="{7C0A82A0-C936-41EA-B151-8E106FF7C8EA}" type="pres">
      <dgm:prSet presAssocID="{6A566ED3-572B-4982-8373-95BD1CC8AA35}" presName="childText" presStyleLbl="conFgAcc1" presStyleIdx="0" presStyleCnt="8">
        <dgm:presLayoutVars>
          <dgm:bulletEnabled val="1"/>
        </dgm:presLayoutVars>
      </dgm:prSet>
      <dgm:spPr/>
    </dgm:pt>
    <dgm:pt modelId="{71BBA7EF-5858-4EB7-800F-E950BB139354}" type="pres">
      <dgm:prSet presAssocID="{06519B16-8795-43CC-9661-6E7F195E737C}" presName="spaceBetweenRectangles" presStyleCnt="0"/>
      <dgm:spPr/>
    </dgm:pt>
    <dgm:pt modelId="{827C5F36-EE4D-4BC5-8B3D-A2BF71B811E3}" type="pres">
      <dgm:prSet presAssocID="{6B627F92-9ECD-4F6C-B9F2-AE03F6493A2D}" presName="parentLin" presStyleCnt="0"/>
      <dgm:spPr/>
    </dgm:pt>
    <dgm:pt modelId="{1D344A88-CDB8-4826-8AC4-2B9EEC048A0E}" type="pres">
      <dgm:prSet presAssocID="{6B627F92-9ECD-4F6C-B9F2-AE03F6493A2D}" presName="parentLeftMargin" presStyleLbl="node1" presStyleIdx="0" presStyleCnt="8"/>
      <dgm:spPr/>
      <dgm:t>
        <a:bodyPr/>
        <a:lstStyle/>
        <a:p>
          <a:endParaRPr lang="zh-CN" altLang="en-US"/>
        </a:p>
      </dgm:t>
    </dgm:pt>
    <dgm:pt modelId="{A648A000-A769-48CD-8350-EA1E024997A0}" type="pres">
      <dgm:prSet presAssocID="{6B627F92-9ECD-4F6C-B9F2-AE03F6493A2D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70405E-1C69-4073-9412-4CA4E55AA2E1}" type="pres">
      <dgm:prSet presAssocID="{6B627F92-9ECD-4F6C-B9F2-AE03F6493A2D}" presName="negativeSpace" presStyleCnt="0"/>
      <dgm:spPr/>
    </dgm:pt>
    <dgm:pt modelId="{33DA5D95-B29F-42C1-8775-2DB664AEDD16}" type="pres">
      <dgm:prSet presAssocID="{6B627F92-9ECD-4F6C-B9F2-AE03F6493A2D}" presName="childText" presStyleLbl="conFgAcc1" presStyleIdx="1" presStyleCnt="8">
        <dgm:presLayoutVars>
          <dgm:bulletEnabled val="1"/>
        </dgm:presLayoutVars>
      </dgm:prSet>
      <dgm:spPr/>
    </dgm:pt>
    <dgm:pt modelId="{A7C9BE2B-9A9C-4B2B-A9EE-5FEA713C4353}" type="pres">
      <dgm:prSet presAssocID="{158145CC-D8A4-4A87-864F-A5A5271B87A5}" presName="spaceBetweenRectangles" presStyleCnt="0"/>
      <dgm:spPr/>
    </dgm:pt>
    <dgm:pt modelId="{43ADC8C0-D2EA-4921-9EAE-5435629CB062}" type="pres">
      <dgm:prSet presAssocID="{1E2F03A3-4718-4587-B9DD-18FEFBDEDD13}" presName="parentLin" presStyleCnt="0"/>
      <dgm:spPr/>
    </dgm:pt>
    <dgm:pt modelId="{786B0591-87DC-4940-9F56-EAA9DDD0FC91}" type="pres">
      <dgm:prSet presAssocID="{1E2F03A3-4718-4587-B9DD-18FEFBDEDD13}" presName="parentLeftMargin" presStyleLbl="node1" presStyleIdx="1" presStyleCnt="8"/>
      <dgm:spPr/>
      <dgm:t>
        <a:bodyPr/>
        <a:lstStyle/>
        <a:p>
          <a:endParaRPr lang="zh-CN" altLang="en-US"/>
        </a:p>
      </dgm:t>
    </dgm:pt>
    <dgm:pt modelId="{83AE4722-D345-4A18-8285-F12AB13E199F}" type="pres">
      <dgm:prSet presAssocID="{1E2F03A3-4718-4587-B9DD-18FEFBDEDD13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7A7DCE-8FE1-464C-87B1-BC06CF0BC764}" type="pres">
      <dgm:prSet presAssocID="{1E2F03A3-4718-4587-B9DD-18FEFBDEDD13}" presName="negativeSpace" presStyleCnt="0"/>
      <dgm:spPr/>
    </dgm:pt>
    <dgm:pt modelId="{ACF15E2B-D08D-4085-AA25-62715E421AEE}" type="pres">
      <dgm:prSet presAssocID="{1E2F03A3-4718-4587-B9DD-18FEFBDEDD13}" presName="childText" presStyleLbl="conFgAcc1" presStyleIdx="2" presStyleCnt="8">
        <dgm:presLayoutVars>
          <dgm:bulletEnabled val="1"/>
        </dgm:presLayoutVars>
      </dgm:prSet>
      <dgm:spPr/>
    </dgm:pt>
    <dgm:pt modelId="{F187B030-7139-4A3F-8FAE-A6F41AEA63C0}" type="pres">
      <dgm:prSet presAssocID="{BE8ED4F6-8254-4C2E-956E-188DBEBE7809}" presName="spaceBetweenRectangles" presStyleCnt="0"/>
      <dgm:spPr/>
    </dgm:pt>
    <dgm:pt modelId="{D99383C5-B509-47A1-BF3C-7CED9AD2013D}" type="pres">
      <dgm:prSet presAssocID="{2878C10B-1493-42AC-938C-640ABC29B79B}" presName="parentLin" presStyleCnt="0"/>
      <dgm:spPr/>
    </dgm:pt>
    <dgm:pt modelId="{E8EA74D5-07D3-4E0C-83A8-4C83C0C3EA3A}" type="pres">
      <dgm:prSet presAssocID="{2878C10B-1493-42AC-938C-640ABC29B79B}" presName="parentLeftMargin" presStyleLbl="node1" presStyleIdx="2" presStyleCnt="8"/>
      <dgm:spPr/>
      <dgm:t>
        <a:bodyPr/>
        <a:lstStyle/>
        <a:p>
          <a:endParaRPr lang="zh-CN" altLang="en-US"/>
        </a:p>
      </dgm:t>
    </dgm:pt>
    <dgm:pt modelId="{DE5B4D5A-9F85-4BEE-9253-E09B6B426B75}" type="pres">
      <dgm:prSet presAssocID="{2878C10B-1493-42AC-938C-640ABC29B79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E26A17-2E23-425E-B2D6-4D13F3D5807A}" type="pres">
      <dgm:prSet presAssocID="{2878C10B-1493-42AC-938C-640ABC29B79B}" presName="negativeSpace" presStyleCnt="0"/>
      <dgm:spPr/>
    </dgm:pt>
    <dgm:pt modelId="{A30A942C-2247-4D0E-BE86-FC5DA2E38D04}" type="pres">
      <dgm:prSet presAssocID="{2878C10B-1493-42AC-938C-640ABC29B79B}" presName="childText" presStyleLbl="conFgAcc1" presStyleIdx="3" presStyleCnt="8">
        <dgm:presLayoutVars>
          <dgm:bulletEnabled val="1"/>
        </dgm:presLayoutVars>
      </dgm:prSet>
      <dgm:spPr/>
    </dgm:pt>
    <dgm:pt modelId="{F107B09A-5E35-4B5B-AEEB-7D40CED80314}" type="pres">
      <dgm:prSet presAssocID="{1558CC2D-786C-4BD9-8136-B2C6724BB1C5}" presName="spaceBetweenRectangles" presStyleCnt="0"/>
      <dgm:spPr/>
    </dgm:pt>
    <dgm:pt modelId="{F5C5F89C-CC26-48A1-967A-D387F6ECECDB}" type="pres">
      <dgm:prSet presAssocID="{A760119B-16BA-45CE-9D84-6B7B99BBA67E}" presName="parentLin" presStyleCnt="0"/>
      <dgm:spPr/>
    </dgm:pt>
    <dgm:pt modelId="{509ABCA1-22B7-4814-AABC-B4AAE2EB5655}" type="pres">
      <dgm:prSet presAssocID="{A760119B-16BA-45CE-9D84-6B7B99BBA67E}" presName="parentLeftMargin" presStyleLbl="node1" presStyleIdx="3" presStyleCnt="8"/>
      <dgm:spPr/>
      <dgm:t>
        <a:bodyPr/>
        <a:lstStyle/>
        <a:p>
          <a:endParaRPr lang="zh-CN" altLang="en-US"/>
        </a:p>
      </dgm:t>
    </dgm:pt>
    <dgm:pt modelId="{4D7342D8-7ED5-4C8C-B197-A0525A09E9FD}" type="pres">
      <dgm:prSet presAssocID="{A760119B-16BA-45CE-9D84-6B7B99BBA67E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B3196-0896-4055-8A05-4A1E0053DD52}" type="pres">
      <dgm:prSet presAssocID="{A760119B-16BA-45CE-9D84-6B7B99BBA67E}" presName="negativeSpace" presStyleCnt="0"/>
      <dgm:spPr/>
    </dgm:pt>
    <dgm:pt modelId="{EE081C6D-E0DB-4248-8EDF-44B5583AE8C1}" type="pres">
      <dgm:prSet presAssocID="{A760119B-16BA-45CE-9D84-6B7B99BBA67E}" presName="childText" presStyleLbl="conFgAcc1" presStyleIdx="4" presStyleCnt="8">
        <dgm:presLayoutVars>
          <dgm:bulletEnabled val="1"/>
        </dgm:presLayoutVars>
      </dgm:prSet>
      <dgm:spPr/>
    </dgm:pt>
    <dgm:pt modelId="{F72D53EF-4AF6-41F0-ACE9-E004624EAD5D}" type="pres">
      <dgm:prSet presAssocID="{095897A0-5558-41BD-8318-4472EA58ED39}" presName="spaceBetweenRectangles" presStyleCnt="0"/>
      <dgm:spPr/>
    </dgm:pt>
    <dgm:pt modelId="{A994C12D-95E4-4BD2-84B7-FDF0F3047883}" type="pres">
      <dgm:prSet presAssocID="{29BD130C-FD85-4BB5-9D7C-D91642AD6E6D}" presName="parentLin" presStyleCnt="0"/>
      <dgm:spPr/>
    </dgm:pt>
    <dgm:pt modelId="{C8F0D18E-A177-42C5-9D5B-5F895932D7DD}" type="pres">
      <dgm:prSet presAssocID="{29BD130C-FD85-4BB5-9D7C-D91642AD6E6D}" presName="parentLeftMargin" presStyleLbl="node1" presStyleIdx="4" presStyleCnt="8"/>
      <dgm:spPr/>
      <dgm:t>
        <a:bodyPr/>
        <a:lstStyle/>
        <a:p>
          <a:endParaRPr lang="zh-CN" altLang="en-US"/>
        </a:p>
      </dgm:t>
    </dgm:pt>
    <dgm:pt modelId="{69C8D6B7-FD01-46AF-A010-12284FA5E1C1}" type="pres">
      <dgm:prSet presAssocID="{29BD130C-FD85-4BB5-9D7C-D91642AD6E6D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7D04F6-D480-4754-95D2-E80898150BEF}" type="pres">
      <dgm:prSet presAssocID="{29BD130C-FD85-4BB5-9D7C-D91642AD6E6D}" presName="negativeSpace" presStyleCnt="0"/>
      <dgm:spPr/>
    </dgm:pt>
    <dgm:pt modelId="{031BE684-4A7C-4BD9-94A5-F21286F80102}" type="pres">
      <dgm:prSet presAssocID="{29BD130C-FD85-4BB5-9D7C-D91642AD6E6D}" presName="childText" presStyleLbl="conFgAcc1" presStyleIdx="5" presStyleCnt="8">
        <dgm:presLayoutVars>
          <dgm:bulletEnabled val="1"/>
        </dgm:presLayoutVars>
      </dgm:prSet>
      <dgm:spPr/>
    </dgm:pt>
    <dgm:pt modelId="{7CDCF04E-2859-412F-AC1A-5CD8584B259A}" type="pres">
      <dgm:prSet presAssocID="{65C4E0D9-3F89-44EA-8CD8-7D2068266799}" presName="spaceBetweenRectangles" presStyleCnt="0"/>
      <dgm:spPr/>
    </dgm:pt>
    <dgm:pt modelId="{E201127F-1406-4B18-A3C5-01F208C4A838}" type="pres">
      <dgm:prSet presAssocID="{896CC203-0B64-430C-B574-0F6DD4D7F45C}" presName="parentLin" presStyleCnt="0"/>
      <dgm:spPr/>
    </dgm:pt>
    <dgm:pt modelId="{F09BEF6D-2FD3-48A1-A192-9EBAB783FEDB}" type="pres">
      <dgm:prSet presAssocID="{896CC203-0B64-430C-B574-0F6DD4D7F45C}" presName="parentLeftMargin" presStyleLbl="node1" presStyleIdx="5" presStyleCnt="8"/>
      <dgm:spPr/>
      <dgm:t>
        <a:bodyPr/>
        <a:lstStyle/>
        <a:p>
          <a:endParaRPr lang="zh-CN" altLang="en-US"/>
        </a:p>
      </dgm:t>
    </dgm:pt>
    <dgm:pt modelId="{D2AA704D-9FE1-4402-8897-DF8D6FEE3D60}" type="pres">
      <dgm:prSet presAssocID="{896CC203-0B64-430C-B574-0F6DD4D7F45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76E48A-EE50-4A23-BCF2-5802E3837D98}" type="pres">
      <dgm:prSet presAssocID="{896CC203-0B64-430C-B574-0F6DD4D7F45C}" presName="negativeSpace" presStyleCnt="0"/>
      <dgm:spPr/>
    </dgm:pt>
    <dgm:pt modelId="{2F5219AD-5CC1-4BCB-B7A4-2DC199AE5D24}" type="pres">
      <dgm:prSet presAssocID="{896CC203-0B64-430C-B574-0F6DD4D7F45C}" presName="childText" presStyleLbl="conFgAcc1" presStyleIdx="6" presStyleCnt="8">
        <dgm:presLayoutVars>
          <dgm:bulletEnabled val="1"/>
        </dgm:presLayoutVars>
      </dgm:prSet>
      <dgm:spPr/>
    </dgm:pt>
    <dgm:pt modelId="{8D3BB270-ADAA-40D8-A8D8-BFDA79728656}" type="pres">
      <dgm:prSet presAssocID="{0E269C4D-CF12-4C9C-BF12-689145200940}" presName="spaceBetweenRectangles" presStyleCnt="0"/>
      <dgm:spPr/>
    </dgm:pt>
    <dgm:pt modelId="{5EDB2D07-A152-4BE1-A7B9-C5D1F2195CF0}" type="pres">
      <dgm:prSet presAssocID="{621B4965-7DD0-4E95-A824-231595C934A1}" presName="parentLin" presStyleCnt="0"/>
      <dgm:spPr/>
    </dgm:pt>
    <dgm:pt modelId="{46CC1316-3B12-4732-93EE-6D3677B90A4A}" type="pres">
      <dgm:prSet presAssocID="{621B4965-7DD0-4E95-A824-231595C934A1}" presName="parentLeftMargin" presStyleLbl="node1" presStyleIdx="6" presStyleCnt="8"/>
      <dgm:spPr/>
      <dgm:t>
        <a:bodyPr/>
        <a:lstStyle/>
        <a:p>
          <a:endParaRPr lang="zh-CN" altLang="en-US"/>
        </a:p>
      </dgm:t>
    </dgm:pt>
    <dgm:pt modelId="{023AE20B-5ECB-48AD-9200-F4A8433E486D}" type="pres">
      <dgm:prSet presAssocID="{621B4965-7DD0-4E95-A824-231595C934A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1ED823-0C07-4A9F-93A8-66D7313E5715}" type="pres">
      <dgm:prSet presAssocID="{621B4965-7DD0-4E95-A824-231595C934A1}" presName="negativeSpace" presStyleCnt="0"/>
      <dgm:spPr/>
    </dgm:pt>
    <dgm:pt modelId="{23752201-85E0-4B30-BB46-369667AF678B}" type="pres">
      <dgm:prSet presAssocID="{621B4965-7DD0-4E95-A824-231595C934A1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A4B2064-BB4E-4F10-8335-688BB1C14B37}" type="presOf" srcId="{A760119B-16BA-45CE-9D84-6B7B99BBA67E}" destId="{4D7342D8-7ED5-4C8C-B197-A0525A09E9FD}" srcOrd="1" destOrd="0" presId="urn:microsoft.com/office/officeart/2005/8/layout/list1"/>
    <dgm:cxn modelId="{C15B7173-B197-421F-8058-62E45CCEE9B1}" type="presOf" srcId="{1E2F03A3-4718-4587-B9DD-18FEFBDEDD13}" destId="{83AE4722-D345-4A18-8285-F12AB13E199F}" srcOrd="1" destOrd="0" presId="urn:microsoft.com/office/officeart/2005/8/layout/list1"/>
    <dgm:cxn modelId="{C7560ECD-001C-42AE-8E93-6D98F3E6F957}" srcId="{AB3440D5-6A4A-4816-B90A-44D3BE9EC006}" destId="{1E2F03A3-4718-4587-B9DD-18FEFBDEDD13}" srcOrd="2" destOrd="0" parTransId="{EF585138-AB91-44D2-B3D9-A4AD23DB3594}" sibTransId="{BE8ED4F6-8254-4C2E-956E-188DBEBE7809}"/>
    <dgm:cxn modelId="{244A640A-9B1C-45EF-91DB-E9893485292F}" srcId="{AB3440D5-6A4A-4816-B90A-44D3BE9EC006}" destId="{896CC203-0B64-430C-B574-0F6DD4D7F45C}" srcOrd="6" destOrd="0" parTransId="{A71E9BF0-287B-4C49-8BFE-3179F844686E}" sibTransId="{0E269C4D-CF12-4C9C-BF12-689145200940}"/>
    <dgm:cxn modelId="{350884B1-F872-4B98-90B3-F7C3EA983911}" type="presOf" srcId="{29BD130C-FD85-4BB5-9D7C-D91642AD6E6D}" destId="{69C8D6B7-FD01-46AF-A010-12284FA5E1C1}" srcOrd="1" destOrd="0" presId="urn:microsoft.com/office/officeart/2005/8/layout/list1"/>
    <dgm:cxn modelId="{0D5C53A6-51B1-4FAE-A8F6-3280531FB4A9}" type="presOf" srcId="{6B627F92-9ECD-4F6C-B9F2-AE03F6493A2D}" destId="{1D344A88-CDB8-4826-8AC4-2B9EEC048A0E}" srcOrd="0" destOrd="0" presId="urn:microsoft.com/office/officeart/2005/8/layout/list1"/>
    <dgm:cxn modelId="{1C50D306-8F53-4BFB-ACD8-A7DA733A5871}" type="presOf" srcId="{6A566ED3-572B-4982-8373-95BD1CC8AA35}" destId="{527201A0-9698-452F-808D-324D488248C6}" srcOrd="0" destOrd="0" presId="urn:microsoft.com/office/officeart/2005/8/layout/list1"/>
    <dgm:cxn modelId="{474DE769-2513-4E5A-98F2-C2E973CB78AE}" type="presOf" srcId="{AB3440D5-6A4A-4816-B90A-44D3BE9EC006}" destId="{56B87CD9-162D-45E0-AD72-04B4C46821F1}" srcOrd="0" destOrd="0" presId="urn:microsoft.com/office/officeart/2005/8/layout/list1"/>
    <dgm:cxn modelId="{F2424EE4-30C1-4245-8E78-9AC80F4142C2}" type="presOf" srcId="{6A566ED3-572B-4982-8373-95BD1CC8AA35}" destId="{7E897040-3C4B-4CE6-A315-5384D41135B1}" srcOrd="1" destOrd="0" presId="urn:microsoft.com/office/officeart/2005/8/layout/list1"/>
    <dgm:cxn modelId="{B57CA421-4DF3-4D95-85B7-136625F3C259}" type="presOf" srcId="{6B627F92-9ECD-4F6C-B9F2-AE03F6493A2D}" destId="{A648A000-A769-48CD-8350-EA1E024997A0}" srcOrd="1" destOrd="0" presId="urn:microsoft.com/office/officeart/2005/8/layout/list1"/>
    <dgm:cxn modelId="{E9FAF990-7B42-4FA4-BFA1-D27149A0C5B5}" type="presOf" srcId="{29BD130C-FD85-4BB5-9D7C-D91642AD6E6D}" destId="{C8F0D18E-A177-42C5-9D5B-5F895932D7DD}" srcOrd="0" destOrd="0" presId="urn:microsoft.com/office/officeart/2005/8/layout/list1"/>
    <dgm:cxn modelId="{D936B270-29AF-4FC4-9C3D-3BFB37387EF2}" type="presOf" srcId="{896CC203-0B64-430C-B574-0F6DD4D7F45C}" destId="{F09BEF6D-2FD3-48A1-A192-9EBAB783FEDB}" srcOrd="0" destOrd="0" presId="urn:microsoft.com/office/officeart/2005/8/layout/list1"/>
    <dgm:cxn modelId="{6F9D9E9A-E546-411E-8B37-4D016574584F}" type="presOf" srcId="{621B4965-7DD0-4E95-A824-231595C934A1}" destId="{46CC1316-3B12-4732-93EE-6D3677B90A4A}" srcOrd="0" destOrd="0" presId="urn:microsoft.com/office/officeart/2005/8/layout/list1"/>
    <dgm:cxn modelId="{4B5FCE43-97F5-4388-AD33-DC09BF27523B}" srcId="{AB3440D5-6A4A-4816-B90A-44D3BE9EC006}" destId="{6B627F92-9ECD-4F6C-B9F2-AE03F6493A2D}" srcOrd="1" destOrd="0" parTransId="{92D8B530-7717-4027-B55B-20356D7103B3}" sibTransId="{158145CC-D8A4-4A87-864F-A5A5271B87A5}"/>
    <dgm:cxn modelId="{F63F5BDB-4DEF-46A1-B06A-F74A2F960AF7}" srcId="{AB3440D5-6A4A-4816-B90A-44D3BE9EC006}" destId="{29BD130C-FD85-4BB5-9D7C-D91642AD6E6D}" srcOrd="5" destOrd="0" parTransId="{3702018B-98AA-42A8-AF67-D19DE7317DF9}" sibTransId="{65C4E0D9-3F89-44EA-8CD8-7D2068266799}"/>
    <dgm:cxn modelId="{43BC8DF8-7495-4902-A232-560AED4AB980}" type="presOf" srcId="{2878C10B-1493-42AC-938C-640ABC29B79B}" destId="{E8EA74D5-07D3-4E0C-83A8-4C83C0C3EA3A}" srcOrd="0" destOrd="0" presId="urn:microsoft.com/office/officeart/2005/8/layout/list1"/>
    <dgm:cxn modelId="{E8998CCB-1D71-4DA7-AED9-D7475EA0D88C}" srcId="{AB3440D5-6A4A-4816-B90A-44D3BE9EC006}" destId="{2878C10B-1493-42AC-938C-640ABC29B79B}" srcOrd="3" destOrd="0" parTransId="{399FEC68-2440-4DFB-96DA-CFDC4DC03A5F}" sibTransId="{1558CC2D-786C-4BD9-8136-B2C6724BB1C5}"/>
    <dgm:cxn modelId="{4E070FF1-3864-41E8-A7DA-9E1887B1C4D3}" type="presOf" srcId="{1E2F03A3-4718-4587-B9DD-18FEFBDEDD13}" destId="{786B0591-87DC-4940-9F56-EAA9DDD0FC91}" srcOrd="0" destOrd="0" presId="urn:microsoft.com/office/officeart/2005/8/layout/list1"/>
    <dgm:cxn modelId="{EBEA9B2D-DB7D-458D-8608-3B080049C4C2}" srcId="{AB3440D5-6A4A-4816-B90A-44D3BE9EC006}" destId="{621B4965-7DD0-4E95-A824-231595C934A1}" srcOrd="7" destOrd="0" parTransId="{AC276FB9-9DC0-46A1-98BB-24A1CFB49B1E}" sibTransId="{18EEF0DC-7DF8-4592-844A-EB183017D914}"/>
    <dgm:cxn modelId="{CE206C06-BDDE-4621-9B10-959C537B9EE7}" srcId="{AB3440D5-6A4A-4816-B90A-44D3BE9EC006}" destId="{6A566ED3-572B-4982-8373-95BD1CC8AA35}" srcOrd="0" destOrd="0" parTransId="{E44F49E5-A074-46D6-928C-43D325B9DA13}" sibTransId="{06519B16-8795-43CC-9661-6E7F195E737C}"/>
    <dgm:cxn modelId="{79B8873B-3D28-486C-B1DA-5AFB59A17435}" srcId="{AB3440D5-6A4A-4816-B90A-44D3BE9EC006}" destId="{A760119B-16BA-45CE-9D84-6B7B99BBA67E}" srcOrd="4" destOrd="0" parTransId="{E2080FD5-E554-4E18-ACC5-F1DBDB9DA1B4}" sibTransId="{095897A0-5558-41BD-8318-4472EA58ED39}"/>
    <dgm:cxn modelId="{57D20BAB-0360-45AF-87D3-E5E721DB1E1D}" type="presOf" srcId="{621B4965-7DD0-4E95-A824-231595C934A1}" destId="{023AE20B-5ECB-48AD-9200-F4A8433E486D}" srcOrd="1" destOrd="0" presId="urn:microsoft.com/office/officeart/2005/8/layout/list1"/>
    <dgm:cxn modelId="{BF22CD21-9E64-4813-96DF-787571C18E0A}" type="presOf" srcId="{2878C10B-1493-42AC-938C-640ABC29B79B}" destId="{DE5B4D5A-9F85-4BEE-9253-E09B6B426B75}" srcOrd="1" destOrd="0" presId="urn:microsoft.com/office/officeart/2005/8/layout/list1"/>
    <dgm:cxn modelId="{10FC0419-1092-442F-B027-89AA2D5980EB}" type="presOf" srcId="{A760119B-16BA-45CE-9D84-6B7B99BBA67E}" destId="{509ABCA1-22B7-4814-AABC-B4AAE2EB5655}" srcOrd="0" destOrd="0" presId="urn:microsoft.com/office/officeart/2005/8/layout/list1"/>
    <dgm:cxn modelId="{BC25775B-300E-4D0F-AC47-8D7ED5DD4DF1}" type="presOf" srcId="{896CC203-0B64-430C-B574-0F6DD4D7F45C}" destId="{D2AA704D-9FE1-4402-8897-DF8D6FEE3D60}" srcOrd="1" destOrd="0" presId="urn:microsoft.com/office/officeart/2005/8/layout/list1"/>
    <dgm:cxn modelId="{998ECA64-1F16-4592-B5A4-FE9CDD1B67F9}" type="presParOf" srcId="{56B87CD9-162D-45E0-AD72-04B4C46821F1}" destId="{4C63CB53-A37B-49B2-806A-896C3D8BC209}" srcOrd="0" destOrd="0" presId="urn:microsoft.com/office/officeart/2005/8/layout/list1"/>
    <dgm:cxn modelId="{257D185E-2A21-4810-9131-8E8A5CC517A7}" type="presParOf" srcId="{4C63CB53-A37B-49B2-806A-896C3D8BC209}" destId="{527201A0-9698-452F-808D-324D488248C6}" srcOrd="0" destOrd="0" presId="urn:microsoft.com/office/officeart/2005/8/layout/list1"/>
    <dgm:cxn modelId="{CC2E86DF-6378-4D93-9393-B0F0A4700E46}" type="presParOf" srcId="{4C63CB53-A37B-49B2-806A-896C3D8BC209}" destId="{7E897040-3C4B-4CE6-A315-5384D41135B1}" srcOrd="1" destOrd="0" presId="urn:microsoft.com/office/officeart/2005/8/layout/list1"/>
    <dgm:cxn modelId="{0E21F642-F3F0-4EA4-96D2-2DFA720EA833}" type="presParOf" srcId="{56B87CD9-162D-45E0-AD72-04B4C46821F1}" destId="{51043203-C34B-49C0-BF55-8B2602C8CF7E}" srcOrd="1" destOrd="0" presId="urn:microsoft.com/office/officeart/2005/8/layout/list1"/>
    <dgm:cxn modelId="{E3AC3567-E8AC-49E0-88D1-741936C8A7AF}" type="presParOf" srcId="{56B87CD9-162D-45E0-AD72-04B4C46821F1}" destId="{7C0A82A0-C936-41EA-B151-8E106FF7C8EA}" srcOrd="2" destOrd="0" presId="urn:microsoft.com/office/officeart/2005/8/layout/list1"/>
    <dgm:cxn modelId="{C406A260-EE67-4107-9256-9954C37BA1D8}" type="presParOf" srcId="{56B87CD9-162D-45E0-AD72-04B4C46821F1}" destId="{71BBA7EF-5858-4EB7-800F-E950BB139354}" srcOrd="3" destOrd="0" presId="urn:microsoft.com/office/officeart/2005/8/layout/list1"/>
    <dgm:cxn modelId="{66CB03B9-89D0-468D-B74B-4CFB876EAF09}" type="presParOf" srcId="{56B87CD9-162D-45E0-AD72-04B4C46821F1}" destId="{827C5F36-EE4D-4BC5-8B3D-A2BF71B811E3}" srcOrd="4" destOrd="0" presId="urn:microsoft.com/office/officeart/2005/8/layout/list1"/>
    <dgm:cxn modelId="{86D6E19E-378F-4429-B1CF-B1C46B3EDD6F}" type="presParOf" srcId="{827C5F36-EE4D-4BC5-8B3D-A2BF71B811E3}" destId="{1D344A88-CDB8-4826-8AC4-2B9EEC048A0E}" srcOrd="0" destOrd="0" presId="urn:microsoft.com/office/officeart/2005/8/layout/list1"/>
    <dgm:cxn modelId="{6DB29880-F177-4150-A876-3A47AF6CB17F}" type="presParOf" srcId="{827C5F36-EE4D-4BC5-8B3D-A2BF71B811E3}" destId="{A648A000-A769-48CD-8350-EA1E024997A0}" srcOrd="1" destOrd="0" presId="urn:microsoft.com/office/officeart/2005/8/layout/list1"/>
    <dgm:cxn modelId="{915C14B0-9063-4FD7-8F75-C1E270C9D8C4}" type="presParOf" srcId="{56B87CD9-162D-45E0-AD72-04B4C46821F1}" destId="{AC70405E-1C69-4073-9412-4CA4E55AA2E1}" srcOrd="5" destOrd="0" presId="urn:microsoft.com/office/officeart/2005/8/layout/list1"/>
    <dgm:cxn modelId="{A4E4B1D6-D370-4CF6-BCA3-5B42C1A927E4}" type="presParOf" srcId="{56B87CD9-162D-45E0-AD72-04B4C46821F1}" destId="{33DA5D95-B29F-42C1-8775-2DB664AEDD16}" srcOrd="6" destOrd="0" presId="urn:microsoft.com/office/officeart/2005/8/layout/list1"/>
    <dgm:cxn modelId="{141F92D4-AF70-4D7A-AEEA-F5606138A93B}" type="presParOf" srcId="{56B87CD9-162D-45E0-AD72-04B4C46821F1}" destId="{A7C9BE2B-9A9C-4B2B-A9EE-5FEA713C4353}" srcOrd="7" destOrd="0" presId="urn:microsoft.com/office/officeart/2005/8/layout/list1"/>
    <dgm:cxn modelId="{D173656C-E662-4A96-8482-135454A8229D}" type="presParOf" srcId="{56B87CD9-162D-45E0-AD72-04B4C46821F1}" destId="{43ADC8C0-D2EA-4921-9EAE-5435629CB062}" srcOrd="8" destOrd="0" presId="urn:microsoft.com/office/officeart/2005/8/layout/list1"/>
    <dgm:cxn modelId="{0BE447B5-B70F-4C44-9E32-B71122226D5D}" type="presParOf" srcId="{43ADC8C0-D2EA-4921-9EAE-5435629CB062}" destId="{786B0591-87DC-4940-9F56-EAA9DDD0FC91}" srcOrd="0" destOrd="0" presId="urn:microsoft.com/office/officeart/2005/8/layout/list1"/>
    <dgm:cxn modelId="{9104B1D0-2D04-428C-96E8-4228AD5E23B9}" type="presParOf" srcId="{43ADC8C0-D2EA-4921-9EAE-5435629CB062}" destId="{83AE4722-D345-4A18-8285-F12AB13E199F}" srcOrd="1" destOrd="0" presId="urn:microsoft.com/office/officeart/2005/8/layout/list1"/>
    <dgm:cxn modelId="{9F7C80DE-98C4-4FB0-89CA-3D6AEAC9A4AB}" type="presParOf" srcId="{56B87CD9-162D-45E0-AD72-04B4C46821F1}" destId="{6A7A7DCE-8FE1-464C-87B1-BC06CF0BC764}" srcOrd="9" destOrd="0" presId="urn:microsoft.com/office/officeart/2005/8/layout/list1"/>
    <dgm:cxn modelId="{04306BCE-F911-4C6C-B026-B49415AE8DDA}" type="presParOf" srcId="{56B87CD9-162D-45E0-AD72-04B4C46821F1}" destId="{ACF15E2B-D08D-4085-AA25-62715E421AEE}" srcOrd="10" destOrd="0" presId="urn:microsoft.com/office/officeart/2005/8/layout/list1"/>
    <dgm:cxn modelId="{54075650-6FD4-4FC1-93DA-D33A6621DDCD}" type="presParOf" srcId="{56B87CD9-162D-45E0-AD72-04B4C46821F1}" destId="{F187B030-7139-4A3F-8FAE-A6F41AEA63C0}" srcOrd="11" destOrd="0" presId="urn:microsoft.com/office/officeart/2005/8/layout/list1"/>
    <dgm:cxn modelId="{5B0D2A76-2E76-42F7-88D1-DDFE9FA169F8}" type="presParOf" srcId="{56B87CD9-162D-45E0-AD72-04B4C46821F1}" destId="{D99383C5-B509-47A1-BF3C-7CED9AD2013D}" srcOrd="12" destOrd="0" presId="urn:microsoft.com/office/officeart/2005/8/layout/list1"/>
    <dgm:cxn modelId="{8B21CF0D-880F-4A64-80A2-9E1E2D3A5A71}" type="presParOf" srcId="{D99383C5-B509-47A1-BF3C-7CED9AD2013D}" destId="{E8EA74D5-07D3-4E0C-83A8-4C83C0C3EA3A}" srcOrd="0" destOrd="0" presId="urn:microsoft.com/office/officeart/2005/8/layout/list1"/>
    <dgm:cxn modelId="{7DF0B3F4-0309-4627-89F9-2C84F289C8CA}" type="presParOf" srcId="{D99383C5-B509-47A1-BF3C-7CED9AD2013D}" destId="{DE5B4D5A-9F85-4BEE-9253-E09B6B426B75}" srcOrd="1" destOrd="0" presId="urn:microsoft.com/office/officeart/2005/8/layout/list1"/>
    <dgm:cxn modelId="{D39AD492-39A8-4238-BF63-0011F0AB44A4}" type="presParOf" srcId="{56B87CD9-162D-45E0-AD72-04B4C46821F1}" destId="{BFE26A17-2E23-425E-B2D6-4D13F3D5807A}" srcOrd="13" destOrd="0" presId="urn:microsoft.com/office/officeart/2005/8/layout/list1"/>
    <dgm:cxn modelId="{A43D241F-9A12-47F5-A313-981152FAC566}" type="presParOf" srcId="{56B87CD9-162D-45E0-AD72-04B4C46821F1}" destId="{A30A942C-2247-4D0E-BE86-FC5DA2E38D04}" srcOrd="14" destOrd="0" presId="urn:microsoft.com/office/officeart/2005/8/layout/list1"/>
    <dgm:cxn modelId="{CBE11AB2-1481-43E2-88D7-218767A37B5E}" type="presParOf" srcId="{56B87CD9-162D-45E0-AD72-04B4C46821F1}" destId="{F107B09A-5E35-4B5B-AEEB-7D40CED80314}" srcOrd="15" destOrd="0" presId="urn:microsoft.com/office/officeart/2005/8/layout/list1"/>
    <dgm:cxn modelId="{9B0E5EDF-CE81-4EE9-BE6C-4C76C6376693}" type="presParOf" srcId="{56B87CD9-162D-45E0-AD72-04B4C46821F1}" destId="{F5C5F89C-CC26-48A1-967A-D387F6ECECDB}" srcOrd="16" destOrd="0" presId="urn:microsoft.com/office/officeart/2005/8/layout/list1"/>
    <dgm:cxn modelId="{60A2B08A-5FBC-4E7A-BFDD-84C236AE2EED}" type="presParOf" srcId="{F5C5F89C-CC26-48A1-967A-D387F6ECECDB}" destId="{509ABCA1-22B7-4814-AABC-B4AAE2EB5655}" srcOrd="0" destOrd="0" presId="urn:microsoft.com/office/officeart/2005/8/layout/list1"/>
    <dgm:cxn modelId="{D0D805A4-9255-41F7-98AE-A2710CCF5AA1}" type="presParOf" srcId="{F5C5F89C-CC26-48A1-967A-D387F6ECECDB}" destId="{4D7342D8-7ED5-4C8C-B197-A0525A09E9FD}" srcOrd="1" destOrd="0" presId="urn:microsoft.com/office/officeart/2005/8/layout/list1"/>
    <dgm:cxn modelId="{B44E4E4E-2785-4FFA-B686-C3D7728EAEA9}" type="presParOf" srcId="{56B87CD9-162D-45E0-AD72-04B4C46821F1}" destId="{59EB3196-0896-4055-8A05-4A1E0053DD52}" srcOrd="17" destOrd="0" presId="urn:microsoft.com/office/officeart/2005/8/layout/list1"/>
    <dgm:cxn modelId="{3E3F9EF9-224D-4A22-9956-BDA40A1CB158}" type="presParOf" srcId="{56B87CD9-162D-45E0-AD72-04B4C46821F1}" destId="{EE081C6D-E0DB-4248-8EDF-44B5583AE8C1}" srcOrd="18" destOrd="0" presId="urn:microsoft.com/office/officeart/2005/8/layout/list1"/>
    <dgm:cxn modelId="{6963195C-A280-441C-A5B6-2AEB8363D88B}" type="presParOf" srcId="{56B87CD9-162D-45E0-AD72-04B4C46821F1}" destId="{F72D53EF-4AF6-41F0-ACE9-E004624EAD5D}" srcOrd="19" destOrd="0" presId="urn:microsoft.com/office/officeart/2005/8/layout/list1"/>
    <dgm:cxn modelId="{556FEA8E-1665-4337-869B-4CDF1882C41F}" type="presParOf" srcId="{56B87CD9-162D-45E0-AD72-04B4C46821F1}" destId="{A994C12D-95E4-4BD2-84B7-FDF0F3047883}" srcOrd="20" destOrd="0" presId="urn:microsoft.com/office/officeart/2005/8/layout/list1"/>
    <dgm:cxn modelId="{36EA113A-FC52-4037-B5ED-B3D05AD3F3DB}" type="presParOf" srcId="{A994C12D-95E4-4BD2-84B7-FDF0F3047883}" destId="{C8F0D18E-A177-42C5-9D5B-5F895932D7DD}" srcOrd="0" destOrd="0" presId="urn:microsoft.com/office/officeart/2005/8/layout/list1"/>
    <dgm:cxn modelId="{CF8050AA-0B78-4C7F-9FE8-389E8541226C}" type="presParOf" srcId="{A994C12D-95E4-4BD2-84B7-FDF0F3047883}" destId="{69C8D6B7-FD01-46AF-A010-12284FA5E1C1}" srcOrd="1" destOrd="0" presId="urn:microsoft.com/office/officeart/2005/8/layout/list1"/>
    <dgm:cxn modelId="{2894F5CC-6DE9-4ADE-9F2A-F5CABD560126}" type="presParOf" srcId="{56B87CD9-162D-45E0-AD72-04B4C46821F1}" destId="{447D04F6-D480-4754-95D2-E80898150BEF}" srcOrd="21" destOrd="0" presId="urn:microsoft.com/office/officeart/2005/8/layout/list1"/>
    <dgm:cxn modelId="{82A0DA10-0B35-4EB1-AEC5-3E483F8FD24F}" type="presParOf" srcId="{56B87CD9-162D-45E0-AD72-04B4C46821F1}" destId="{031BE684-4A7C-4BD9-94A5-F21286F80102}" srcOrd="22" destOrd="0" presId="urn:microsoft.com/office/officeart/2005/8/layout/list1"/>
    <dgm:cxn modelId="{65C7AD09-7A51-4923-89D7-DCDA6F8ED84A}" type="presParOf" srcId="{56B87CD9-162D-45E0-AD72-04B4C46821F1}" destId="{7CDCF04E-2859-412F-AC1A-5CD8584B259A}" srcOrd="23" destOrd="0" presId="urn:microsoft.com/office/officeart/2005/8/layout/list1"/>
    <dgm:cxn modelId="{CD05F808-DC95-4B72-BFFC-1A4CFBB14545}" type="presParOf" srcId="{56B87CD9-162D-45E0-AD72-04B4C46821F1}" destId="{E201127F-1406-4B18-A3C5-01F208C4A838}" srcOrd="24" destOrd="0" presId="urn:microsoft.com/office/officeart/2005/8/layout/list1"/>
    <dgm:cxn modelId="{3660C279-13A4-4789-91CB-A8ABEC3F6D53}" type="presParOf" srcId="{E201127F-1406-4B18-A3C5-01F208C4A838}" destId="{F09BEF6D-2FD3-48A1-A192-9EBAB783FEDB}" srcOrd="0" destOrd="0" presId="urn:microsoft.com/office/officeart/2005/8/layout/list1"/>
    <dgm:cxn modelId="{A48BA21E-9085-4AA6-9469-1F6BAE10BC8E}" type="presParOf" srcId="{E201127F-1406-4B18-A3C5-01F208C4A838}" destId="{D2AA704D-9FE1-4402-8897-DF8D6FEE3D60}" srcOrd="1" destOrd="0" presId="urn:microsoft.com/office/officeart/2005/8/layout/list1"/>
    <dgm:cxn modelId="{AE9DDA27-F575-46A0-9C58-71DDDEB4091D}" type="presParOf" srcId="{56B87CD9-162D-45E0-AD72-04B4C46821F1}" destId="{1176E48A-EE50-4A23-BCF2-5802E3837D98}" srcOrd="25" destOrd="0" presId="urn:microsoft.com/office/officeart/2005/8/layout/list1"/>
    <dgm:cxn modelId="{99707840-7093-4097-AF76-044170570F1F}" type="presParOf" srcId="{56B87CD9-162D-45E0-AD72-04B4C46821F1}" destId="{2F5219AD-5CC1-4BCB-B7A4-2DC199AE5D24}" srcOrd="26" destOrd="0" presId="urn:microsoft.com/office/officeart/2005/8/layout/list1"/>
    <dgm:cxn modelId="{51CCF859-5354-4365-8164-E99E3AC40222}" type="presParOf" srcId="{56B87CD9-162D-45E0-AD72-04B4C46821F1}" destId="{8D3BB270-ADAA-40D8-A8D8-BFDA79728656}" srcOrd="27" destOrd="0" presId="urn:microsoft.com/office/officeart/2005/8/layout/list1"/>
    <dgm:cxn modelId="{9311ACEA-4ECE-43FB-B786-65FAD384B960}" type="presParOf" srcId="{56B87CD9-162D-45E0-AD72-04B4C46821F1}" destId="{5EDB2D07-A152-4BE1-A7B9-C5D1F2195CF0}" srcOrd="28" destOrd="0" presId="urn:microsoft.com/office/officeart/2005/8/layout/list1"/>
    <dgm:cxn modelId="{7E961C4E-AA0B-405B-B1B8-88F8EE6D44A4}" type="presParOf" srcId="{5EDB2D07-A152-4BE1-A7B9-C5D1F2195CF0}" destId="{46CC1316-3B12-4732-93EE-6D3677B90A4A}" srcOrd="0" destOrd="0" presId="urn:microsoft.com/office/officeart/2005/8/layout/list1"/>
    <dgm:cxn modelId="{F0BB24C0-0DF4-4DAC-A4A3-2B75E8ADCAFC}" type="presParOf" srcId="{5EDB2D07-A152-4BE1-A7B9-C5D1F2195CF0}" destId="{023AE20B-5ECB-48AD-9200-F4A8433E486D}" srcOrd="1" destOrd="0" presId="urn:microsoft.com/office/officeart/2005/8/layout/list1"/>
    <dgm:cxn modelId="{49C659AC-ECB8-43FE-A713-826E26EDA5E5}" type="presParOf" srcId="{56B87CD9-162D-45E0-AD72-04B4C46821F1}" destId="{861ED823-0C07-4A9F-93A8-66D7313E5715}" srcOrd="29" destOrd="0" presId="urn:microsoft.com/office/officeart/2005/8/layout/list1"/>
    <dgm:cxn modelId="{8FC85CDA-17F5-4B46-B348-3D237511826B}" type="presParOf" srcId="{56B87CD9-162D-45E0-AD72-04B4C46821F1}" destId="{23752201-85E0-4B30-BB46-369667AF678B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A82A0-C936-41EA-B151-8E106FF7C8EA}">
      <dsp:nvSpPr>
        <dsp:cNvPr id="0" name=""/>
        <dsp:cNvSpPr/>
      </dsp:nvSpPr>
      <dsp:spPr>
        <a:xfrm>
          <a:off x="0" y="344383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97040-3C4B-4CE6-A315-5384D41135B1}">
      <dsp:nvSpPr>
        <dsp:cNvPr id="0" name=""/>
        <dsp:cNvSpPr/>
      </dsp:nvSpPr>
      <dsp:spPr>
        <a:xfrm>
          <a:off x="304800" y="167263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Constantia" pitchFamily="18" charset="0"/>
            </a:rPr>
            <a:t>SNS Widget</a:t>
          </a:r>
          <a:endParaRPr lang="zh-CN" altLang="en-US" sz="1200" kern="1200" dirty="0">
            <a:latin typeface="Constantia" pitchFamily="18" charset="0"/>
          </a:endParaRPr>
        </a:p>
      </dsp:txBody>
      <dsp:txXfrm>
        <a:off x="322093" y="184556"/>
        <a:ext cx="4232614" cy="319654"/>
      </dsp:txXfrm>
    </dsp:sp>
    <dsp:sp modelId="{33DA5D95-B29F-42C1-8775-2DB664AEDD16}">
      <dsp:nvSpPr>
        <dsp:cNvPr id="0" name=""/>
        <dsp:cNvSpPr/>
      </dsp:nvSpPr>
      <dsp:spPr>
        <a:xfrm>
          <a:off x="0" y="888704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8A000-A769-48CD-8350-EA1E024997A0}">
      <dsp:nvSpPr>
        <dsp:cNvPr id="0" name=""/>
        <dsp:cNvSpPr/>
      </dsp:nvSpPr>
      <dsp:spPr>
        <a:xfrm>
          <a:off x="304800" y="711584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Constantia" pitchFamily="18" charset="0"/>
            </a:rPr>
            <a:t>Micro Blog Widget</a:t>
          </a:r>
          <a:endParaRPr lang="zh-CN" altLang="en-US" sz="1200" kern="1200" dirty="0">
            <a:latin typeface="Constantia" pitchFamily="18" charset="0"/>
          </a:endParaRPr>
        </a:p>
      </dsp:txBody>
      <dsp:txXfrm>
        <a:off x="322093" y="728877"/>
        <a:ext cx="4232614" cy="319654"/>
      </dsp:txXfrm>
    </dsp:sp>
    <dsp:sp modelId="{ACF15E2B-D08D-4085-AA25-62715E421AEE}">
      <dsp:nvSpPr>
        <dsp:cNvPr id="0" name=""/>
        <dsp:cNvSpPr/>
      </dsp:nvSpPr>
      <dsp:spPr>
        <a:xfrm>
          <a:off x="0" y="1433023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E4722-D345-4A18-8285-F12AB13E199F}">
      <dsp:nvSpPr>
        <dsp:cNvPr id="0" name=""/>
        <dsp:cNvSpPr/>
      </dsp:nvSpPr>
      <dsp:spPr>
        <a:xfrm>
          <a:off x="304800" y="1255903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Constantia" pitchFamily="18" charset="0"/>
            </a:rPr>
            <a:t>Map Widget</a:t>
          </a:r>
          <a:endParaRPr lang="zh-CN" altLang="en-US" sz="1200" kern="1200" dirty="0">
            <a:latin typeface="Constantia" pitchFamily="18" charset="0"/>
          </a:endParaRPr>
        </a:p>
      </dsp:txBody>
      <dsp:txXfrm>
        <a:off x="322093" y="1273196"/>
        <a:ext cx="4232614" cy="319654"/>
      </dsp:txXfrm>
    </dsp:sp>
    <dsp:sp modelId="{A30A942C-2247-4D0E-BE86-FC5DA2E38D04}">
      <dsp:nvSpPr>
        <dsp:cNvPr id="0" name=""/>
        <dsp:cNvSpPr/>
      </dsp:nvSpPr>
      <dsp:spPr>
        <a:xfrm>
          <a:off x="0" y="1977343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B4D5A-9F85-4BEE-9253-E09B6B426B75}">
      <dsp:nvSpPr>
        <dsp:cNvPr id="0" name=""/>
        <dsp:cNvSpPr/>
      </dsp:nvSpPr>
      <dsp:spPr>
        <a:xfrm>
          <a:off x="304800" y="1800223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Constantia" pitchFamily="18" charset="0"/>
            </a:rPr>
            <a:t>Video Widget</a:t>
          </a:r>
          <a:endParaRPr lang="zh-CN" altLang="en-US" sz="1200" kern="1200" dirty="0">
            <a:latin typeface="Constantia" pitchFamily="18" charset="0"/>
          </a:endParaRPr>
        </a:p>
      </dsp:txBody>
      <dsp:txXfrm>
        <a:off x="322093" y="1817516"/>
        <a:ext cx="4232614" cy="319654"/>
      </dsp:txXfrm>
    </dsp:sp>
    <dsp:sp modelId="{EE081C6D-E0DB-4248-8EDF-44B5583AE8C1}">
      <dsp:nvSpPr>
        <dsp:cNvPr id="0" name=""/>
        <dsp:cNvSpPr/>
      </dsp:nvSpPr>
      <dsp:spPr>
        <a:xfrm>
          <a:off x="0" y="2521663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342D8-7ED5-4C8C-B197-A0525A09E9FD}">
      <dsp:nvSpPr>
        <dsp:cNvPr id="0" name=""/>
        <dsp:cNvSpPr/>
      </dsp:nvSpPr>
      <dsp:spPr>
        <a:xfrm>
          <a:off x="304800" y="2344543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>
              <a:latin typeface="Constantia" pitchFamily="18" charset="0"/>
            </a:rPr>
            <a:t>Photo Widget</a:t>
          </a:r>
          <a:endParaRPr lang="zh-CN" altLang="en-US" sz="1200" kern="1200" dirty="0">
            <a:latin typeface="Constantia" pitchFamily="18" charset="0"/>
          </a:endParaRPr>
        </a:p>
      </dsp:txBody>
      <dsp:txXfrm>
        <a:off x="322093" y="2361836"/>
        <a:ext cx="4232614" cy="319654"/>
      </dsp:txXfrm>
    </dsp:sp>
    <dsp:sp modelId="{031BE684-4A7C-4BD9-94A5-F21286F80102}">
      <dsp:nvSpPr>
        <dsp:cNvPr id="0" name=""/>
        <dsp:cNvSpPr/>
      </dsp:nvSpPr>
      <dsp:spPr>
        <a:xfrm>
          <a:off x="0" y="3065983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8D6B7-FD01-46AF-A010-12284FA5E1C1}">
      <dsp:nvSpPr>
        <dsp:cNvPr id="0" name=""/>
        <dsp:cNvSpPr/>
      </dsp:nvSpPr>
      <dsp:spPr>
        <a:xfrm>
          <a:off x="304800" y="2888863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Constantia" pitchFamily="18" charset="0"/>
            </a:rPr>
            <a:t>News Widget</a:t>
          </a:r>
          <a:endParaRPr lang="zh-CN" altLang="en-US" sz="1200" kern="1200" dirty="0">
            <a:latin typeface="Constantia" pitchFamily="18" charset="0"/>
          </a:endParaRPr>
        </a:p>
      </dsp:txBody>
      <dsp:txXfrm>
        <a:off x="322093" y="2906156"/>
        <a:ext cx="4232614" cy="319654"/>
      </dsp:txXfrm>
    </dsp:sp>
    <dsp:sp modelId="{2F5219AD-5CC1-4BCB-B7A4-2DC199AE5D24}">
      <dsp:nvSpPr>
        <dsp:cNvPr id="0" name=""/>
        <dsp:cNvSpPr/>
      </dsp:nvSpPr>
      <dsp:spPr>
        <a:xfrm>
          <a:off x="0" y="3610303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A704D-9FE1-4402-8897-DF8D6FEE3D60}">
      <dsp:nvSpPr>
        <dsp:cNvPr id="0" name=""/>
        <dsp:cNvSpPr/>
      </dsp:nvSpPr>
      <dsp:spPr>
        <a:xfrm>
          <a:off x="304800" y="3433183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Constantia" pitchFamily="18" charset="0"/>
            </a:rPr>
            <a:t>Shopping Widget</a:t>
          </a:r>
          <a:endParaRPr lang="zh-CN" altLang="en-US" sz="1200" kern="1200" dirty="0">
            <a:latin typeface="Constantia" pitchFamily="18" charset="0"/>
          </a:endParaRPr>
        </a:p>
      </dsp:txBody>
      <dsp:txXfrm>
        <a:off x="322093" y="3450476"/>
        <a:ext cx="4232614" cy="319654"/>
      </dsp:txXfrm>
    </dsp:sp>
    <dsp:sp modelId="{23752201-85E0-4B30-BB46-369667AF678B}">
      <dsp:nvSpPr>
        <dsp:cNvPr id="0" name=""/>
        <dsp:cNvSpPr/>
      </dsp:nvSpPr>
      <dsp:spPr>
        <a:xfrm>
          <a:off x="0" y="4154623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AE20B-5ECB-48AD-9200-F4A8433E486D}">
      <dsp:nvSpPr>
        <dsp:cNvPr id="0" name=""/>
        <dsp:cNvSpPr/>
      </dsp:nvSpPr>
      <dsp:spPr>
        <a:xfrm>
          <a:off x="304800" y="3977503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Constantia" pitchFamily="18" charset="0"/>
            </a:rPr>
            <a:t>Comment Widget</a:t>
          </a:r>
          <a:endParaRPr lang="zh-CN" altLang="en-US" sz="1200" kern="1200" dirty="0">
            <a:latin typeface="Constantia" pitchFamily="18" charset="0"/>
          </a:endParaRPr>
        </a:p>
      </dsp:txBody>
      <dsp:txXfrm>
        <a:off x="322093" y="3994796"/>
        <a:ext cx="423261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611FD-F4F3-4311-8BE4-608F956F8903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95B41-33C2-4DBB-8F39-A13667A1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6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95B41-33C2-4DBB-8F39-A13667A1F9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9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82902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jpe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6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png"/><Relationship Id="rId25" Type="http://schemas.openxmlformats.org/officeDocument/2006/relationships/image" Target="../media/image30.jpg"/><Relationship Id="rId2" Type="http://schemas.openxmlformats.org/officeDocument/2006/relationships/diagramData" Target="../diagrams/data1.xml"/><Relationship Id="rId16" Type="http://schemas.openxmlformats.org/officeDocument/2006/relationships/image" Target="../media/image21.png"/><Relationship Id="rId20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6.jpeg"/><Relationship Id="rId24" Type="http://schemas.openxmlformats.org/officeDocument/2006/relationships/image" Target="../media/image29.jpe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0.png"/><Relationship Id="rId23" Type="http://schemas.openxmlformats.org/officeDocument/2006/relationships/image" Target="../media/image28.jpeg"/><Relationship Id="rId10" Type="http://schemas.openxmlformats.org/officeDocument/2006/relationships/image" Target="../media/image15.png"/><Relationship Id="rId19" Type="http://schemas.openxmlformats.org/officeDocument/2006/relationships/image" Target="../media/image24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jpg"/><Relationship Id="rId27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jpe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Semantic Collaboration Compass</a:t>
            </a:r>
            <a:br>
              <a:rPr lang="en-US" altLang="zh-CN" dirty="0" smtClean="0">
                <a:latin typeface="Aharoni" pitchFamily="2" charset="-79"/>
                <a:cs typeface="Aharoni" pitchFamily="2" charset="-79"/>
              </a:rPr>
            </a:br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——UI Mockup </a:t>
            </a:r>
            <a:r>
              <a:rPr lang="en-US" altLang="zh-CN" dirty="0">
                <a:latin typeface="Aharoni" pitchFamily="2" charset="-79"/>
                <a:cs typeface="Aharoni" pitchFamily="2" charset="-79"/>
              </a:rPr>
              <a:t>D</a:t>
            </a:r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esign</a:t>
            </a: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08806"/>
          </a:xfrm>
        </p:spPr>
        <p:txBody>
          <a:bodyPr>
            <a:noAutofit/>
          </a:bodyPr>
          <a:lstStyle/>
          <a:p>
            <a:r>
              <a:rPr lang="en-US" altLang="zh-CN" sz="1600" dirty="0" smtClean="0">
                <a:latin typeface="Georgia" pitchFamily="18" charset="0"/>
              </a:rPr>
              <a:t>2011/10/13 </a:t>
            </a:r>
            <a:endParaRPr lang="zh-CN" altLang="en-US" sz="16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Portal example (2)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268760"/>
            <a:ext cx="8064896" cy="48965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47864" y="1556792"/>
            <a:ext cx="424847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TITLE: Group Buying Plan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7864" y="2420888"/>
            <a:ext cx="432048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altLang="zh-CN" sz="1400" dirty="0" smtClean="0">
                <a:latin typeface="Constantia" pitchFamily="18" charset="0"/>
              </a:rPr>
              <a:t>Micro blog Widget</a:t>
            </a:r>
          </a:p>
          <a:p>
            <a:endParaRPr lang="en-US" altLang="zh-CN" sz="1400" dirty="0">
              <a:latin typeface="Constantia" pitchFamily="18" charset="0"/>
            </a:endParaRP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Source: Micro blog Mashup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8696" y="3356992"/>
            <a:ext cx="1881376" cy="1872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400" dirty="0" smtClean="0">
                <a:latin typeface="Constantia" pitchFamily="18" charset="0"/>
              </a:rPr>
              <a:t>Information </a:t>
            </a:r>
          </a:p>
          <a:p>
            <a:r>
              <a:rPr lang="en-US" altLang="zh-CN" sz="1400" dirty="0" smtClean="0">
                <a:latin typeface="Constantia" pitchFamily="18" charset="0"/>
              </a:rPr>
              <a:t>Widget</a:t>
            </a:r>
          </a:p>
          <a:p>
            <a:pPr algn="ctr"/>
            <a:endParaRPr lang="en-US" altLang="zh-CN" sz="1400" dirty="0" smtClean="0">
              <a:latin typeface="Constantia" pitchFamily="18" charset="0"/>
            </a:endParaRPr>
          </a:p>
          <a:p>
            <a:pPr algn="ctr"/>
            <a:endParaRPr lang="en-US" altLang="zh-CN" sz="1400" dirty="0" smtClean="0">
              <a:latin typeface="Constantia" pitchFamily="18" charset="0"/>
            </a:endParaRPr>
          </a:p>
          <a:p>
            <a:pPr algn="ctr"/>
            <a:endParaRPr lang="en-US" altLang="zh-CN" sz="1400" dirty="0">
              <a:latin typeface="Constantia" pitchFamily="18" charset="0"/>
            </a:endParaRPr>
          </a:p>
          <a:p>
            <a:pPr algn="ctr"/>
            <a:endParaRPr lang="en-US" altLang="zh-CN" sz="1400" dirty="0">
              <a:latin typeface="Constantia" pitchFamily="18" charset="0"/>
            </a:endParaRP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 Source: Digital device Mashup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Constant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4664" y="3356992"/>
            <a:ext cx="2448272" cy="1872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400" dirty="0" smtClean="0">
                <a:latin typeface="Constantia" pitchFamily="18" charset="0"/>
              </a:rPr>
              <a:t>Group Buying Widget</a:t>
            </a:r>
          </a:p>
          <a:p>
            <a:pPr algn="ctr"/>
            <a:endParaRPr lang="en-US" altLang="zh-CN" sz="1400" dirty="0" smtClean="0">
              <a:latin typeface="Constantia" pitchFamily="18" charset="0"/>
            </a:endParaRPr>
          </a:p>
          <a:p>
            <a:pPr algn="ctr"/>
            <a:endParaRPr lang="en-US" altLang="zh-CN" sz="1400" dirty="0" smtClean="0">
              <a:latin typeface="Constantia" pitchFamily="18" charset="0"/>
            </a:endParaRPr>
          </a:p>
          <a:p>
            <a:pPr algn="ctr"/>
            <a:endParaRPr lang="en-US" altLang="zh-CN" sz="1400" dirty="0">
              <a:latin typeface="Constantia" pitchFamily="18" charset="0"/>
            </a:endParaRPr>
          </a:p>
          <a:p>
            <a:pPr algn="ctr"/>
            <a:endParaRPr lang="en-US" altLang="zh-CN" sz="1400" dirty="0">
              <a:latin typeface="Constantia" pitchFamily="18" charset="0"/>
            </a:endParaRPr>
          </a:p>
          <a:p>
            <a:pPr algn="ctr"/>
            <a:endParaRPr lang="en-US" altLang="zh-CN" sz="1400" dirty="0" smtClean="0">
              <a:latin typeface="Constantia" pitchFamily="18" charset="0"/>
            </a:endParaRP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Source: Group buying Mashup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Constantia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8696" y="5525616"/>
            <a:ext cx="4525072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altLang="zh-CN" sz="1400" dirty="0" smtClean="0">
                <a:latin typeface="Constantia" pitchFamily="18" charset="0"/>
              </a:rPr>
              <a:t>Comments Widget</a:t>
            </a: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Source: Travel comments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M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ashup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Constantia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7588" y="3645024"/>
            <a:ext cx="2026220" cy="2304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latin typeface="Constantia" pitchFamily="18" charset="0"/>
                <a:cs typeface="Times New Roman" pitchFamily="18" charset="0"/>
              </a:rPr>
              <a:t>Widgets</a:t>
            </a:r>
            <a:endParaRPr lang="zh-CN" altLang="en-US" dirty="0"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7588" y="4365104"/>
            <a:ext cx="2026220" cy="1584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Utility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Travel</a:t>
            </a:r>
            <a:endParaRPr lang="en-US" altLang="zh-CN" sz="1400" dirty="0">
              <a:latin typeface="Constant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Shopping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Group buying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Food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7588" y="1556792"/>
            <a:ext cx="1512168" cy="1944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Users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7588" y="2348880"/>
            <a:ext cx="1512168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nstantia" pitchFamily="18" charset="0"/>
              </a:rPr>
              <a:t>Creator: </a:t>
            </a:r>
            <a:r>
              <a:rPr lang="en-US" altLang="zh-CN" sz="1400" dirty="0" smtClean="0">
                <a:solidFill>
                  <a:schemeClr val="tx1"/>
                </a:solidFill>
                <a:latin typeface="Constantia" pitchFamily="18" charset="0"/>
              </a:rPr>
              <a:t>John</a:t>
            </a:r>
          </a:p>
          <a:p>
            <a:endParaRPr lang="en-US" altLang="zh-CN" sz="1400" dirty="0" smtClean="0">
              <a:latin typeface="Constantia" pitchFamily="18" charset="0"/>
            </a:endParaRPr>
          </a:p>
          <a:p>
            <a:r>
              <a:rPr lang="en-US" altLang="zh-CN" sz="1400" dirty="0" smtClean="0">
                <a:latin typeface="Constantia" pitchFamily="18" charset="0"/>
              </a:rPr>
              <a:t>Collaborator: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Constantia" pitchFamily="18" charset="0"/>
              </a:rPr>
              <a:t>Amy	-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Constantia" pitchFamily="18" charset="0"/>
              </a:rPr>
              <a:t>Jack	-</a:t>
            </a:r>
          </a:p>
        </p:txBody>
      </p:sp>
      <p:sp>
        <p:nvSpPr>
          <p:cNvPr id="18" name="剪去单角的矩形 17"/>
          <p:cNvSpPr/>
          <p:nvPr/>
        </p:nvSpPr>
        <p:spPr>
          <a:xfrm>
            <a:off x="817588" y="1988840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Edit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19" name="剪去单角的矩形 18"/>
          <p:cNvSpPr/>
          <p:nvPr/>
        </p:nvSpPr>
        <p:spPr>
          <a:xfrm>
            <a:off x="1331640" y="1988840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Add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20" name="剪去单角的矩形 19"/>
          <p:cNvSpPr/>
          <p:nvPr/>
        </p:nvSpPr>
        <p:spPr>
          <a:xfrm>
            <a:off x="817588" y="4005064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Edit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21" name="剪去单角的矩形 20"/>
          <p:cNvSpPr/>
          <p:nvPr/>
        </p:nvSpPr>
        <p:spPr>
          <a:xfrm>
            <a:off x="1331640" y="4005064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Add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16852" y="1556792"/>
            <a:ext cx="504056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Edit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8782" y="2430372"/>
            <a:ext cx="504056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Edit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97136" y="3356992"/>
            <a:ext cx="504056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Edit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68880" y="3356992"/>
            <a:ext cx="504056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Edit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68880" y="5544936"/>
            <a:ext cx="504056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Edit</a:t>
            </a:r>
            <a:endParaRPr lang="zh-CN" altLang="en-US" sz="1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56992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UI Mockup for Wiki-Widget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7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Typical Examples of Wiki-Widgets</a:t>
            </a:r>
            <a:endParaRPr lang="zh-CN" altLang="en-US" dirty="0">
              <a:latin typeface="Constantia" pitchFamily="18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249738995"/>
              </p:ext>
            </p:extLst>
          </p:nvPr>
        </p:nvGraphicFramePr>
        <p:xfrm>
          <a:off x="1524000" y="1397000"/>
          <a:ext cx="609600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56792"/>
            <a:ext cx="443046" cy="3426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03" y="2204864"/>
            <a:ext cx="338906" cy="3389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87" y="1578458"/>
            <a:ext cx="360040" cy="268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09" y="1605875"/>
            <a:ext cx="275778" cy="2757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427" y="1605875"/>
            <a:ext cx="262905" cy="279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09" y="2204293"/>
            <a:ext cx="398152" cy="3394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319" y="189939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Social SNS</a:t>
            </a:r>
            <a:endParaRPr lang="zh-CN" altLang="en-US" sz="1400" dirty="0">
              <a:latin typeface="Constantia" pitchFamily="18" charset="0"/>
            </a:endParaRPr>
          </a:p>
        </p:txBody>
      </p:sp>
      <p:cxnSp>
        <p:nvCxnSpPr>
          <p:cNvPr id="12" name="直接连接符 11"/>
          <p:cNvCxnSpPr>
            <a:endCxn id="10" idx="3"/>
          </p:cNvCxnSpPr>
          <p:nvPr/>
        </p:nvCxnSpPr>
        <p:spPr>
          <a:xfrm flipH="1">
            <a:off x="1186431" y="1743764"/>
            <a:ext cx="649266" cy="30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0" idx="3"/>
          </p:cNvCxnSpPr>
          <p:nvPr/>
        </p:nvCxnSpPr>
        <p:spPr>
          <a:xfrm flipH="1" flipV="1">
            <a:off x="1186431" y="2053288"/>
            <a:ext cx="667046" cy="8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4597" y="2617167"/>
            <a:ext cx="71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Utility</a:t>
            </a:r>
            <a:endParaRPr lang="zh-CN" altLang="en-US" sz="1400" dirty="0">
              <a:latin typeface="Constantia" pitchFamily="18" charset="0"/>
            </a:endParaRPr>
          </a:p>
        </p:txBody>
      </p:sp>
      <p:cxnSp>
        <p:nvCxnSpPr>
          <p:cNvPr id="17" name="直接连接符 16"/>
          <p:cNvCxnSpPr>
            <a:endCxn id="15" idx="3"/>
          </p:cNvCxnSpPr>
          <p:nvPr/>
        </p:nvCxnSpPr>
        <p:spPr>
          <a:xfrm flipH="1">
            <a:off x="915314" y="2771055"/>
            <a:ext cx="920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4568" y="3331222"/>
            <a:ext cx="69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Rich media</a:t>
            </a:r>
            <a:endParaRPr lang="zh-CN" altLang="en-US" sz="1400" dirty="0">
              <a:latin typeface="Constantia" pitchFamily="18" charset="0"/>
            </a:endParaRPr>
          </a:p>
        </p:txBody>
      </p:sp>
      <p:cxnSp>
        <p:nvCxnSpPr>
          <p:cNvPr id="23" name="直接连接符 22"/>
          <p:cNvCxnSpPr>
            <a:stCxn id="21" idx="3"/>
          </p:cNvCxnSpPr>
          <p:nvPr/>
        </p:nvCxnSpPr>
        <p:spPr>
          <a:xfrm flipV="1">
            <a:off x="954411" y="3383414"/>
            <a:ext cx="881285" cy="20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21" idx="3"/>
          </p:cNvCxnSpPr>
          <p:nvPr/>
        </p:nvCxnSpPr>
        <p:spPr>
          <a:xfrm flipH="1" flipV="1">
            <a:off x="954411" y="3592832"/>
            <a:ext cx="881284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4596" y="4273351"/>
            <a:ext cx="71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News</a:t>
            </a:r>
            <a:endParaRPr lang="zh-CN" altLang="en-US" sz="1400" dirty="0">
              <a:latin typeface="Constantia" pitchFamily="18" charset="0"/>
            </a:endParaRPr>
          </a:p>
        </p:txBody>
      </p:sp>
      <p:cxnSp>
        <p:nvCxnSpPr>
          <p:cNvPr id="28" name="直接连接符 27"/>
          <p:cNvCxnSpPr>
            <a:endCxn id="26" idx="3"/>
          </p:cNvCxnSpPr>
          <p:nvPr/>
        </p:nvCxnSpPr>
        <p:spPr>
          <a:xfrm flipH="1" flipV="1">
            <a:off x="915313" y="4427240"/>
            <a:ext cx="938164" cy="21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4597" y="506758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Online behavior</a:t>
            </a:r>
            <a:endParaRPr lang="zh-CN" altLang="en-US" sz="1400" dirty="0">
              <a:latin typeface="Constantia" pitchFamily="18" charset="0"/>
            </a:endParaRPr>
          </a:p>
        </p:txBody>
      </p:sp>
      <p:cxnSp>
        <p:nvCxnSpPr>
          <p:cNvPr id="32" name="直接连接符 31"/>
          <p:cNvCxnSpPr>
            <a:endCxn id="29" idx="3"/>
          </p:cNvCxnSpPr>
          <p:nvPr/>
        </p:nvCxnSpPr>
        <p:spPr>
          <a:xfrm flipH="1" flipV="1">
            <a:off x="1212709" y="5329193"/>
            <a:ext cx="640768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72328" y="4865155"/>
            <a:ext cx="4667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58028" y="4880789"/>
            <a:ext cx="432048" cy="2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90076" y="4896936"/>
            <a:ext cx="432048" cy="17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30810" y="4880789"/>
            <a:ext cx="462535" cy="18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413962" y="5329193"/>
            <a:ext cx="431904" cy="33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089562" y="5398207"/>
            <a:ext cx="353093" cy="38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直接连接符 35"/>
          <p:cNvCxnSpPr>
            <a:stCxn id="29" idx="3"/>
          </p:cNvCxnSpPr>
          <p:nvPr/>
        </p:nvCxnSpPr>
        <p:spPr>
          <a:xfrm flipV="1">
            <a:off x="1212709" y="4993742"/>
            <a:ext cx="622986" cy="33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708920"/>
            <a:ext cx="729919" cy="29737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649029"/>
            <a:ext cx="834315" cy="27591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28" y="3239264"/>
            <a:ext cx="1008099" cy="26652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13" y="3207991"/>
            <a:ext cx="667697" cy="260564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66" y="3175911"/>
            <a:ext cx="517118" cy="29975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97" y="3749327"/>
            <a:ext cx="673551" cy="26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1" y="3749327"/>
            <a:ext cx="547718" cy="31928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35" y="4288455"/>
            <a:ext cx="787972" cy="36996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66" y="4288456"/>
            <a:ext cx="694806" cy="3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4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1" grpId="0"/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Constantia" pitchFamily="18" charset="0"/>
              </a:rPr>
              <a:t>Typical Parameters of Wiki-Widget </a:t>
            </a:r>
            <a:r>
              <a:rPr lang="en-US" altLang="zh-CN" sz="2800" dirty="0" smtClean="0">
                <a:latin typeface="Constantia" pitchFamily="18" charset="0"/>
              </a:rPr>
              <a:t>configuration (1)</a:t>
            </a:r>
            <a:endParaRPr lang="zh-CN" altLang="en-US" sz="2800" dirty="0">
              <a:latin typeface="Constant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Constantia" pitchFamily="18" charset="0"/>
              </a:rPr>
              <a:t>SNS Widget</a:t>
            </a:r>
            <a:endParaRPr lang="en-US" altLang="zh-CN" dirty="0" smtClean="0">
              <a:latin typeface="Constantia" pitchFamily="18" charset="0"/>
            </a:endParaRPr>
          </a:p>
          <a:p>
            <a:pPr lvl="1"/>
            <a:r>
              <a:rPr lang="en-US" altLang="zh-CN" dirty="0" smtClean="0">
                <a:latin typeface="Constantia" pitchFamily="18" charset="0"/>
              </a:rPr>
              <a:t>Friends list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Send </a:t>
            </a:r>
            <a:r>
              <a:rPr lang="en-US" altLang="zh-CN" dirty="0" smtClean="0">
                <a:latin typeface="Constantia" pitchFamily="18" charset="0"/>
              </a:rPr>
              <a:t>message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Posts update</a:t>
            </a:r>
            <a:endParaRPr lang="en-US" altLang="zh-CN" dirty="0" smtClean="0">
              <a:latin typeface="Constantia" pitchFamily="18" charset="0"/>
            </a:endParaRPr>
          </a:p>
          <a:p>
            <a:r>
              <a:rPr lang="en-US" altLang="zh-CN" dirty="0" smtClean="0">
                <a:latin typeface="Constantia" pitchFamily="18" charset="0"/>
              </a:rPr>
              <a:t>Micro blog </a:t>
            </a:r>
            <a:r>
              <a:rPr lang="en-US" altLang="zh-CN" dirty="0" smtClean="0">
                <a:latin typeface="Constantia" pitchFamily="18" charset="0"/>
              </a:rPr>
              <a:t>Widget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Source</a:t>
            </a:r>
          </a:p>
          <a:p>
            <a:pPr lvl="1"/>
            <a:r>
              <a:rPr lang="en-US" altLang="zh-CN" dirty="0">
                <a:latin typeface="Constantia" pitchFamily="18" charset="0"/>
              </a:rPr>
              <a:t>URL: name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Keywords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Update duration</a:t>
            </a:r>
            <a:endParaRPr lang="en-US" altLang="zh-CN" dirty="0" smtClean="0">
              <a:latin typeface="Constantia" pitchFamily="18" charset="0"/>
            </a:endParaRPr>
          </a:p>
          <a:p>
            <a:pPr lvl="1"/>
            <a:r>
              <a:rPr lang="en-US" altLang="zh-CN" dirty="0" smtClean="0">
                <a:latin typeface="Constantia" pitchFamily="18" charset="0"/>
              </a:rPr>
              <a:t>Functions: show, update, upload, destroy, repost, comment, reply </a:t>
            </a:r>
          </a:p>
          <a:p>
            <a:r>
              <a:rPr lang="en-US" altLang="zh-CN" dirty="0" smtClean="0">
                <a:latin typeface="Constantia" pitchFamily="18" charset="0"/>
              </a:rPr>
              <a:t>Social shopping Widget</a:t>
            </a:r>
            <a:endParaRPr lang="en-US" altLang="zh-CN" dirty="0" smtClean="0">
              <a:latin typeface="Constantia" pitchFamily="18" charset="0"/>
            </a:endParaRPr>
          </a:p>
          <a:p>
            <a:pPr lvl="1"/>
            <a:r>
              <a:rPr lang="en-US" altLang="zh-CN" dirty="0" smtClean="0">
                <a:latin typeface="Constantia" pitchFamily="18" charset="0"/>
              </a:rPr>
              <a:t>Source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Keywords(autocomplete</a:t>
            </a:r>
            <a:r>
              <a:rPr lang="en-US" altLang="zh-CN" dirty="0" smtClean="0">
                <a:latin typeface="Constantia" pitchFamily="18" charset="0"/>
              </a:rPr>
              <a:t>, recommend)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Date range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Location</a:t>
            </a:r>
            <a:endParaRPr lang="en-US" altLang="zh-CN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Constantia" pitchFamily="18" charset="0"/>
              </a:rPr>
              <a:t>Typical Parameters of Wiki-Widget </a:t>
            </a:r>
            <a:r>
              <a:rPr lang="en-US" altLang="zh-CN" sz="2800" dirty="0" smtClean="0">
                <a:latin typeface="Constantia" pitchFamily="18" charset="0"/>
              </a:rPr>
              <a:t>configuration (2)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Constantia" pitchFamily="18" charset="0"/>
              </a:rPr>
              <a:t>Comment Widget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Source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Number </a:t>
            </a:r>
            <a:r>
              <a:rPr lang="en-US" altLang="zh-CN" dirty="0">
                <a:latin typeface="Constantia" pitchFamily="18" charset="0"/>
              </a:rPr>
              <a:t>of comments per page</a:t>
            </a:r>
          </a:p>
          <a:p>
            <a:pPr lvl="1"/>
            <a:r>
              <a:rPr lang="en-US" altLang="zh-CN" dirty="0">
                <a:latin typeface="Constantia" pitchFamily="18" charset="0"/>
              </a:rPr>
              <a:t>Location</a:t>
            </a:r>
          </a:p>
          <a:p>
            <a:r>
              <a:rPr lang="en-US" altLang="zh-CN" dirty="0" smtClean="0">
                <a:latin typeface="Constantia" pitchFamily="18" charset="0"/>
              </a:rPr>
              <a:t>Map Widget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Source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Resolution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Style: JavaScript, Flash, </a:t>
            </a:r>
            <a:r>
              <a:rPr lang="en-US" altLang="zh-CN" dirty="0">
                <a:latin typeface="Constantia" pitchFamily="18" charset="0"/>
              </a:rPr>
              <a:t>S</a:t>
            </a:r>
            <a:r>
              <a:rPr lang="en-US" altLang="zh-CN" dirty="0" smtClean="0">
                <a:latin typeface="Constantia" pitchFamily="18" charset="0"/>
              </a:rPr>
              <a:t>tatic image, 3-D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Location</a:t>
            </a:r>
            <a:endParaRPr lang="en-US" altLang="zh-CN" dirty="0" smtClean="0">
              <a:latin typeface="Constantia" pitchFamily="18" charset="0"/>
            </a:endParaRPr>
          </a:p>
          <a:p>
            <a:r>
              <a:rPr lang="en-US" altLang="zh-CN" dirty="0" smtClean="0">
                <a:latin typeface="Constantia" pitchFamily="18" charset="0"/>
              </a:rPr>
              <a:t>Video Widget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Source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Tags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Length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Size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Resolution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Date</a:t>
            </a:r>
          </a:p>
          <a:p>
            <a:pPr lvl="1"/>
            <a:r>
              <a:rPr lang="en-US" altLang="zh-CN" dirty="0" smtClean="0">
                <a:latin typeface="Constantia" pitchFamily="18" charset="0"/>
              </a:rPr>
              <a:t>Type: HD, </a:t>
            </a:r>
            <a:r>
              <a:rPr lang="en-US" altLang="zh-CN" dirty="0" err="1" smtClean="0">
                <a:latin typeface="Constantia" pitchFamily="18" charset="0"/>
              </a:rPr>
              <a:t>Blueray</a:t>
            </a:r>
            <a:endParaRPr lang="en-US" altLang="zh-CN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Constantia" pitchFamily="18" charset="0"/>
              </a:rPr>
              <a:t>Typical Parameters of Wiki-Widget </a:t>
            </a:r>
            <a:r>
              <a:rPr lang="en-US" altLang="zh-CN" sz="2800" dirty="0" smtClean="0">
                <a:latin typeface="Constantia" pitchFamily="18" charset="0"/>
              </a:rPr>
              <a:t>configuration (3)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Constantia" pitchFamily="18" charset="0"/>
              </a:rPr>
              <a:t>Photo Widget</a:t>
            </a:r>
          </a:p>
          <a:p>
            <a:pPr lvl="1"/>
            <a:r>
              <a:rPr lang="en-US" altLang="zh-CN" sz="1800" dirty="0">
                <a:latin typeface="Constantia" pitchFamily="18" charset="0"/>
              </a:rPr>
              <a:t>Source</a:t>
            </a:r>
          </a:p>
          <a:p>
            <a:pPr lvl="1"/>
            <a:r>
              <a:rPr lang="en-US" altLang="zh-CN" sz="1800" dirty="0" smtClean="0">
                <a:latin typeface="Constantia" pitchFamily="18" charset="0"/>
              </a:rPr>
              <a:t>Tags</a:t>
            </a:r>
            <a:endParaRPr lang="en-US" altLang="zh-CN" sz="1800" dirty="0">
              <a:latin typeface="Constantia" pitchFamily="18" charset="0"/>
            </a:endParaRPr>
          </a:p>
          <a:p>
            <a:pPr lvl="1"/>
            <a:r>
              <a:rPr lang="en-US" altLang="zh-CN" sz="1800" dirty="0" smtClean="0">
                <a:latin typeface="Constantia" pitchFamily="18" charset="0"/>
              </a:rPr>
              <a:t>Size</a:t>
            </a:r>
          </a:p>
          <a:p>
            <a:pPr lvl="1"/>
            <a:r>
              <a:rPr lang="en-US" altLang="zh-CN" sz="1800" dirty="0" smtClean="0">
                <a:latin typeface="Constantia" pitchFamily="18" charset="0"/>
              </a:rPr>
              <a:t>Resolution</a:t>
            </a:r>
            <a:endParaRPr lang="en-US" altLang="zh-CN" sz="1800" dirty="0">
              <a:latin typeface="Constantia" pitchFamily="18" charset="0"/>
            </a:endParaRPr>
          </a:p>
          <a:p>
            <a:pPr lvl="1"/>
            <a:r>
              <a:rPr lang="en-US" altLang="zh-CN" sz="1800" dirty="0">
                <a:latin typeface="Constantia" pitchFamily="18" charset="0"/>
              </a:rPr>
              <a:t>Date</a:t>
            </a:r>
          </a:p>
          <a:p>
            <a:r>
              <a:rPr lang="en-US" altLang="zh-CN" sz="2000" dirty="0">
                <a:latin typeface="Constantia" pitchFamily="18" charset="0"/>
              </a:rPr>
              <a:t>News Widget</a:t>
            </a:r>
          </a:p>
          <a:p>
            <a:pPr lvl="1"/>
            <a:r>
              <a:rPr lang="en-US" altLang="zh-CN" sz="1800" dirty="0" smtClean="0">
                <a:latin typeface="Constantia" pitchFamily="18" charset="0"/>
              </a:rPr>
              <a:t>Source</a:t>
            </a:r>
          </a:p>
          <a:p>
            <a:pPr lvl="1"/>
            <a:r>
              <a:rPr lang="en-US" altLang="zh-CN" sz="1800" dirty="0" smtClean="0">
                <a:latin typeface="Constantia" pitchFamily="18" charset="0"/>
              </a:rPr>
              <a:t>Tags</a:t>
            </a:r>
          </a:p>
          <a:p>
            <a:pPr lvl="1"/>
            <a:r>
              <a:rPr lang="en-US" altLang="zh-CN" sz="1800" dirty="0" smtClean="0">
                <a:latin typeface="Constantia" pitchFamily="18" charset="0"/>
              </a:rPr>
              <a:t>Date</a:t>
            </a:r>
          </a:p>
          <a:p>
            <a:pPr lvl="1"/>
            <a:r>
              <a:rPr lang="en-US" altLang="zh-CN" sz="1800" dirty="0" smtClean="0">
                <a:latin typeface="Constantia" pitchFamily="18" charset="0"/>
              </a:rPr>
              <a:t>Language</a:t>
            </a:r>
          </a:p>
          <a:p>
            <a:pPr lvl="1"/>
            <a:endParaRPr lang="en-US" altLang="zh-CN" dirty="0" smtClean="0">
              <a:latin typeface="Constantia" pitchFamily="18" charset="0"/>
            </a:endParaRPr>
          </a:p>
          <a:p>
            <a:pPr lvl="1"/>
            <a:endParaRPr lang="en-US" altLang="zh-CN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1196752"/>
            <a:ext cx="8424936" cy="511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8406" y="1700808"/>
            <a:ext cx="56122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SNS Widget Configuration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4" y="1786125"/>
            <a:ext cx="447738" cy="33342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7664" y="1412776"/>
            <a:ext cx="2736304" cy="31683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Friend list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Constant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latin typeface="Constantia" pitchFamily="18" charset="0"/>
              </a:rPr>
              <a:t>High school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latin typeface="Constantia" pitchFamily="18" charset="0"/>
              </a:rPr>
              <a:t>University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latin typeface="Constantia" pitchFamily="18" charset="0"/>
              </a:rPr>
              <a:t>Social</a:t>
            </a:r>
            <a:endParaRPr lang="zh-CN" altLang="en-US" dirty="0">
              <a:latin typeface="Constantia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547664" y="1772816"/>
            <a:ext cx="273630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4581717" y="2420888"/>
            <a:ext cx="864096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choose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24128" y="1664804"/>
            <a:ext cx="2448272" cy="2052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Collaborators</a:t>
            </a:r>
            <a:endParaRPr lang="en-US" altLang="zh-CN" dirty="0">
              <a:latin typeface="Constanti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494116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Parameters: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67744" y="4977171"/>
            <a:ext cx="216024" cy="23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27784" y="49411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Send message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67744" y="5389474"/>
            <a:ext cx="216024" cy="23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27784" y="535347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Posts update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8406" y="2204864"/>
            <a:ext cx="56122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4128" y="2119547"/>
            <a:ext cx="2448272" cy="1597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CN" dirty="0" smtClean="0">
                <a:latin typeface="Constantia" pitchFamily="18" charset="0"/>
              </a:rPr>
              <a:t>Wei Bin</a:t>
            </a:r>
            <a:endParaRPr lang="en-US" altLang="zh-CN" dirty="0">
              <a:latin typeface="Constantia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 smtClean="0">
                <a:latin typeface="Constantia" pitchFamily="18" charset="0"/>
              </a:rPr>
              <a:t>Ma Ran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92280" y="3284984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Invite all</a:t>
            </a:r>
            <a:endParaRPr lang="zh-CN" altLang="en-US" sz="1400" dirty="0">
              <a:latin typeface="Constantia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33" y="2320794"/>
            <a:ext cx="408791" cy="31611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084168" y="5661248"/>
            <a:ext cx="7920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OK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36296" y="5661248"/>
            <a:ext cx="93836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Cancel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23528" y="1196752"/>
            <a:ext cx="8352928" cy="511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Micro Blog Widget Configuration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628800"/>
            <a:ext cx="2376264" cy="26642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tantia" pitchFamily="18" charset="0"/>
              </a:rPr>
              <a:t>Source: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tantia" pitchFamily="18" charset="0"/>
              </a:rPr>
              <a:t>Filter: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8104" y="1628800"/>
            <a:ext cx="2952328" cy="26642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u="sng" dirty="0" smtClean="0">
                <a:latin typeface="Constantia" pitchFamily="18" charset="0"/>
              </a:rPr>
              <a:t>Keyword: </a:t>
            </a:r>
          </a:p>
          <a:p>
            <a:endParaRPr lang="en-US" altLang="zh-CN" u="sng" dirty="0">
              <a:latin typeface="Constantia" pitchFamily="18" charset="0"/>
            </a:endParaRPr>
          </a:p>
          <a:p>
            <a:r>
              <a:rPr lang="en-US" altLang="zh-CN" u="sng" dirty="0" smtClean="0">
                <a:latin typeface="Constantia" pitchFamily="18" charset="0"/>
              </a:rPr>
              <a:t> URL:</a:t>
            </a:r>
          </a:p>
          <a:p>
            <a:endParaRPr lang="en-US" altLang="zh-CN" u="sng" dirty="0">
              <a:latin typeface="Constantia" pitchFamily="18" charset="0"/>
            </a:endParaRPr>
          </a:p>
          <a:p>
            <a:r>
              <a:rPr lang="en-US" altLang="zh-CN" u="sng" dirty="0" smtClean="0">
                <a:latin typeface="Constantia" pitchFamily="18" charset="0"/>
              </a:rPr>
              <a:t>Update duration:</a:t>
            </a:r>
          </a:p>
          <a:p>
            <a:r>
              <a:rPr lang="en-US" altLang="zh-CN" u="sng" dirty="0" smtClean="0">
                <a:latin typeface="Constantia" pitchFamily="18" charset="0"/>
              </a:rPr>
              <a:t> </a:t>
            </a:r>
          </a:p>
          <a:p>
            <a:endParaRPr lang="en-US" altLang="zh-CN" u="sng" dirty="0">
              <a:latin typeface="Constantia" pitchFamily="18" charset="0"/>
            </a:endParaRPr>
          </a:p>
          <a:p>
            <a:endParaRPr lang="zh-CN" altLang="en-US" u="sng" dirty="0">
              <a:latin typeface="Constant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7664" y="1858762"/>
            <a:ext cx="360040" cy="27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51264" y="2420888"/>
            <a:ext cx="360040" cy="27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47664" y="3001598"/>
            <a:ext cx="360040" cy="27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551264" y="3610453"/>
            <a:ext cx="360040" cy="27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23728" y="1813466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latin typeface="Constantia" pitchFamily="18" charset="0"/>
              </a:rPr>
              <a:t>Sina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2374615"/>
            <a:ext cx="91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latin typeface="Constantia" pitchFamily="18" charset="0"/>
              </a:rPr>
              <a:t>Tencent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3728" y="2971691"/>
            <a:ext cx="91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latin typeface="Constantia" pitchFamily="18" charset="0"/>
              </a:rPr>
              <a:t>Sohu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4058" y="3576528"/>
            <a:ext cx="91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163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20" name="乘号 19"/>
          <p:cNvSpPr/>
          <p:nvPr/>
        </p:nvSpPr>
        <p:spPr>
          <a:xfrm>
            <a:off x="1551264" y="1858762"/>
            <a:ext cx="284432" cy="2787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60232" y="1691516"/>
            <a:ext cx="1512168" cy="3066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G14 phone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4656958"/>
            <a:ext cx="12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tantia" pitchFamily="18" charset="0"/>
              </a:rPr>
              <a:t>Functions: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23089" y="4717065"/>
            <a:ext cx="360040" cy="27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605883" y="4683140"/>
            <a:ext cx="91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Show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22717" y="4687061"/>
            <a:ext cx="360040" cy="27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26773" y="4653136"/>
            <a:ext cx="91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Update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0203" y="4687061"/>
            <a:ext cx="360040" cy="27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42997" y="4653136"/>
            <a:ext cx="91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Upload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23089" y="5208251"/>
            <a:ext cx="360040" cy="27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605883" y="5174326"/>
            <a:ext cx="91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Destroy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04607" y="5212269"/>
            <a:ext cx="360040" cy="27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387401" y="5178344"/>
            <a:ext cx="91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Reply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60203" y="5180845"/>
            <a:ext cx="360040" cy="27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42997" y="5146920"/>
            <a:ext cx="1206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Comment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84168" y="5805264"/>
            <a:ext cx="7920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OK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36296" y="5805264"/>
            <a:ext cx="93836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Cancel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7" name="乘号 36"/>
          <p:cNvSpPr/>
          <p:nvPr/>
        </p:nvSpPr>
        <p:spPr>
          <a:xfrm>
            <a:off x="3860521" y="4712950"/>
            <a:ext cx="284432" cy="2787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乘号 37"/>
          <p:cNvSpPr/>
          <p:nvPr/>
        </p:nvSpPr>
        <p:spPr>
          <a:xfrm>
            <a:off x="2060893" y="4742954"/>
            <a:ext cx="284432" cy="2787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46289" y="2152020"/>
            <a:ext cx="1829403" cy="391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tantia" pitchFamily="18" charset="0"/>
              </a:rPr>
              <a:t>Configure separately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tantia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13862" y="3734346"/>
            <a:ext cx="1309180" cy="3066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by day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6276" y="3161883"/>
            <a:ext cx="1188132" cy="3066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by hour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87507" y="3735885"/>
            <a:ext cx="1156901" cy="3066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by month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90894" y="3161883"/>
            <a:ext cx="1332148" cy="3066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by minutes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5" name="椭圆形标注 44"/>
          <p:cNvSpPr/>
          <p:nvPr/>
        </p:nvSpPr>
        <p:spPr>
          <a:xfrm>
            <a:off x="3707905" y="2696804"/>
            <a:ext cx="1536862" cy="771696"/>
          </a:xfrm>
          <a:prstGeom prst="wedgeEllipseCallout">
            <a:avLst>
              <a:gd name="adj1" fmla="val 72980"/>
              <a:gd name="adj2" fmla="val -9384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Filter parameters</a:t>
            </a:r>
            <a:endParaRPr lang="zh-CN" altLang="en-US" sz="1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199460" y="1803329"/>
            <a:ext cx="2172740" cy="2052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CN" dirty="0" smtClean="0">
              <a:latin typeface="Constantia" pitchFamily="18" charset="0"/>
            </a:endParaRPr>
          </a:p>
          <a:p>
            <a:r>
              <a:rPr lang="en-US" altLang="zh-CN" dirty="0" smtClean="0">
                <a:latin typeface="Constantia" pitchFamily="18" charset="0"/>
              </a:rPr>
              <a:t>Province</a:t>
            </a:r>
          </a:p>
          <a:p>
            <a:r>
              <a:rPr lang="en-US" altLang="zh-CN" dirty="0" smtClean="0">
                <a:latin typeface="Constantia" pitchFamily="18" charset="0"/>
              </a:rPr>
              <a:t>City </a:t>
            </a:r>
          </a:p>
          <a:p>
            <a:r>
              <a:rPr lang="en-US" altLang="zh-CN" dirty="0" smtClean="0">
                <a:latin typeface="Constantia" pitchFamily="18" charset="0"/>
              </a:rPr>
              <a:t>Area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2422" y="2996952"/>
            <a:ext cx="56122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42422" y="2492896"/>
            <a:ext cx="56122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onstantia" pitchFamily="18" charset="0"/>
              </a:rPr>
              <a:t>Social </a:t>
            </a:r>
            <a:r>
              <a:rPr lang="en-US" altLang="zh-CN" dirty="0">
                <a:latin typeface="Constantia" pitchFamily="18" charset="0"/>
              </a:rPr>
              <a:t>S</a:t>
            </a:r>
            <a:r>
              <a:rPr lang="en-US" altLang="zh-CN" dirty="0" smtClean="0">
                <a:latin typeface="Constantia" pitchFamily="18" charset="0"/>
              </a:rPr>
              <a:t>hopping Widget Configuration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2422" y="1484784"/>
            <a:ext cx="56122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03748" y="1803329"/>
            <a:ext cx="1872208" cy="2052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altLang="zh-CN" dirty="0" smtClean="0">
              <a:latin typeface="Constantia" pitchFamily="18" charset="0"/>
            </a:endParaRPr>
          </a:p>
          <a:p>
            <a:pPr algn="ctr"/>
            <a:endParaRPr lang="en-US" altLang="zh-CN" dirty="0" smtClean="0">
              <a:latin typeface="Constantia" pitchFamily="18" charset="0"/>
            </a:endParaRPr>
          </a:p>
          <a:p>
            <a:pPr algn="ctr"/>
            <a:endParaRPr lang="zh-CN" altLang="en-US" dirty="0">
              <a:latin typeface="Constant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49411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Update duration: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2422" y="1988840"/>
            <a:ext cx="56122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4667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167041"/>
            <a:ext cx="432048" cy="2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680116"/>
            <a:ext cx="432048" cy="17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170198"/>
            <a:ext cx="462535" cy="18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矩形 38"/>
          <p:cNvSpPr/>
          <p:nvPr/>
        </p:nvSpPr>
        <p:spPr>
          <a:xfrm>
            <a:off x="6372200" y="1772816"/>
            <a:ext cx="1872208" cy="2088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altLang="zh-CN" dirty="0" smtClean="0">
              <a:latin typeface="Constantia" pitchFamily="18" charset="0"/>
            </a:endParaRPr>
          </a:p>
          <a:p>
            <a:pPr algn="ctr"/>
            <a:endParaRPr lang="zh-CN" altLang="en-US" dirty="0">
              <a:latin typeface="Constantia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35116" y="1971074"/>
            <a:ext cx="132126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in </a:t>
            </a:r>
            <a:r>
              <a:rPr lang="en-US" altLang="zh-CN" sz="1400" u="sng" dirty="0" smtClean="0">
                <a:latin typeface="Constantia" pitchFamily="18" charset="0"/>
              </a:rPr>
              <a:t>  </a:t>
            </a:r>
            <a:r>
              <a:rPr lang="en-US" altLang="zh-CN" sz="1400" dirty="0" smtClean="0">
                <a:latin typeface="Constantia" pitchFamily="18" charset="0"/>
              </a:rPr>
              <a:t>week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26478" y="2455073"/>
            <a:ext cx="1296144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in </a:t>
            </a:r>
            <a:r>
              <a:rPr lang="en-US" altLang="zh-CN" sz="1400" u="sng" dirty="0" smtClean="0">
                <a:latin typeface="Constantia" pitchFamily="18" charset="0"/>
              </a:rPr>
              <a:t>  </a:t>
            </a:r>
            <a:r>
              <a:rPr lang="en-US" altLang="zh-CN" sz="1400" dirty="0" smtClean="0">
                <a:latin typeface="Constantia" pitchFamily="18" charset="0"/>
              </a:rPr>
              <a:t>day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35682" y="2996952"/>
            <a:ext cx="1285242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in </a:t>
            </a:r>
            <a:r>
              <a:rPr lang="en-US" altLang="zh-CN" sz="1400" u="sng" dirty="0" smtClean="0">
                <a:latin typeface="Constantia" pitchFamily="18" charset="0"/>
              </a:rPr>
              <a:t>  </a:t>
            </a:r>
            <a:r>
              <a:rPr lang="en-US" altLang="zh-CN" sz="1400" dirty="0" smtClean="0">
                <a:latin typeface="Constantia" pitchFamily="18" charset="0"/>
              </a:rPr>
              <a:t>month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20072" y="2132856"/>
            <a:ext cx="100811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Zhejiang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90940" y="2444505"/>
            <a:ext cx="11807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Hangzhou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90940" y="2745890"/>
            <a:ext cx="977204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2447764" y="2852936"/>
            <a:ext cx="151216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G14 mobile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27784" y="4941168"/>
            <a:ext cx="100811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Per hour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51920" y="4932048"/>
            <a:ext cx="10390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Per day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35564" y="4941168"/>
            <a:ext cx="10926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Per month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84168" y="5661248"/>
            <a:ext cx="7920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OK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36296" y="5661248"/>
            <a:ext cx="93836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Cancel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2447764" y="1988840"/>
            <a:ext cx="1512168" cy="576064"/>
          </a:xfrm>
          <a:prstGeom prst="cloudCallout">
            <a:avLst>
              <a:gd name="adj1" fmla="val -17987"/>
              <a:gd name="adj2" fmla="val 531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Tag Cloud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2303748" y="1385334"/>
            <a:ext cx="1872208" cy="39604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Keyword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3" name="剪去单角的矩形 32"/>
          <p:cNvSpPr/>
          <p:nvPr/>
        </p:nvSpPr>
        <p:spPr>
          <a:xfrm>
            <a:off x="4199460" y="1387534"/>
            <a:ext cx="1872208" cy="39604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  <a:latin typeface="Constantia" pitchFamily="18" charset="0"/>
              </a:rPr>
              <a:t>Location</a:t>
            </a:r>
            <a:endParaRPr lang="zh-CN" altLang="en-US" dirty="0">
              <a:solidFill>
                <a:schemeClr val="lt1"/>
              </a:solidFill>
              <a:latin typeface="Constantia" pitchFamily="18" charset="0"/>
            </a:endParaRPr>
          </a:p>
        </p:txBody>
      </p:sp>
      <p:sp>
        <p:nvSpPr>
          <p:cNvPr id="34" name="剪去单角的矩形 33"/>
          <p:cNvSpPr/>
          <p:nvPr/>
        </p:nvSpPr>
        <p:spPr>
          <a:xfrm>
            <a:off x="6084168" y="1387534"/>
            <a:ext cx="1872208" cy="39604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  <a:latin typeface="Constantia" pitchFamily="18" charset="0"/>
              </a:rPr>
              <a:t>Date range</a:t>
            </a:r>
            <a:endParaRPr lang="zh-CN" altLang="en-US" dirty="0">
              <a:solidFill>
                <a:schemeClr val="lt1"/>
              </a:solidFill>
              <a:latin typeface="Constanti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628800"/>
            <a:ext cx="288032" cy="25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67544" y="2076276"/>
            <a:ext cx="288032" cy="25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75928" y="2592542"/>
            <a:ext cx="288032" cy="25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67544" y="3120392"/>
            <a:ext cx="288032" cy="25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3645024"/>
            <a:ext cx="927720" cy="3167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All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tantia" pitchFamily="18" charset="0"/>
              </a:rPr>
              <a:t/>
            </a:r>
            <a:br>
              <a:rPr lang="en-US" altLang="zh-CN" dirty="0" smtClean="0">
                <a:latin typeface="Constantia" pitchFamily="18" charset="0"/>
              </a:rPr>
            </a:br>
            <a:r>
              <a:rPr lang="en-US" altLang="zh-CN" dirty="0" smtClean="0">
                <a:latin typeface="Constantia" pitchFamily="18" charset="0"/>
              </a:rPr>
              <a:t>Comment Widget Configuration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8406" y="1700808"/>
            <a:ext cx="56122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8406" y="2204864"/>
            <a:ext cx="56122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20" y="2276872"/>
            <a:ext cx="431904" cy="33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531" y="1772816"/>
            <a:ext cx="353093" cy="38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698406" y="4941168"/>
            <a:ext cx="178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comments per page: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27784" y="4941168"/>
            <a:ext cx="72008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10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91880" y="4941168"/>
            <a:ext cx="72008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5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27984" y="4941168"/>
            <a:ext cx="792088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20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84168" y="5661248"/>
            <a:ext cx="7920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OK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36296" y="5661248"/>
            <a:ext cx="93836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Cancel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63760" y="1637361"/>
            <a:ext cx="1656184" cy="20741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508" y="2244105"/>
            <a:ext cx="176783" cy="17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508" y="2532137"/>
            <a:ext cx="594634" cy="17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508" y="2388121"/>
            <a:ext cx="385708" cy="17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12359" y="2675508"/>
            <a:ext cx="803559" cy="17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12360" y="2820169"/>
            <a:ext cx="1012484" cy="17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矩形 47"/>
          <p:cNvSpPr/>
          <p:nvPr/>
        </p:nvSpPr>
        <p:spPr>
          <a:xfrm>
            <a:off x="3443376" y="1659313"/>
            <a:ext cx="2172740" cy="2052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smtClean="0">
                <a:latin typeface="Constantia" pitchFamily="18" charset="0"/>
              </a:rPr>
              <a:t>Province</a:t>
            </a:r>
          </a:p>
          <a:p>
            <a:r>
              <a:rPr lang="en-US" altLang="zh-CN" dirty="0" smtClean="0">
                <a:latin typeface="Constantia" pitchFamily="18" charset="0"/>
              </a:rPr>
              <a:t>City </a:t>
            </a:r>
          </a:p>
          <a:p>
            <a:r>
              <a:rPr lang="en-US" altLang="zh-CN" dirty="0" smtClean="0">
                <a:latin typeface="Constantia" pitchFamily="18" charset="0"/>
              </a:rPr>
              <a:t>Area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47664" y="1659313"/>
            <a:ext cx="1872208" cy="2052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altLang="zh-CN" dirty="0" smtClean="0">
              <a:latin typeface="Constantia" pitchFamily="18" charset="0"/>
            </a:endParaRPr>
          </a:p>
          <a:p>
            <a:pPr algn="ctr"/>
            <a:endParaRPr lang="en-US" altLang="zh-CN" dirty="0" smtClean="0">
              <a:latin typeface="Constantia" pitchFamily="18" charset="0"/>
            </a:endParaRPr>
          </a:p>
          <a:p>
            <a:pPr algn="ctr"/>
            <a:endParaRPr lang="zh-CN" altLang="en-US" dirty="0">
              <a:latin typeface="Constantia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16116" y="1628799"/>
            <a:ext cx="1872208" cy="20827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altLang="zh-CN" dirty="0" smtClean="0">
              <a:latin typeface="Constantia" pitchFamily="18" charset="0"/>
            </a:endParaRPr>
          </a:p>
          <a:p>
            <a:pPr algn="ctr"/>
            <a:endParaRPr lang="zh-CN" altLang="en-US" dirty="0">
              <a:latin typeface="Constantia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79032" y="1827058"/>
            <a:ext cx="132126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in </a:t>
            </a:r>
            <a:r>
              <a:rPr lang="en-US" altLang="zh-CN" sz="1400" u="sng" dirty="0" smtClean="0">
                <a:latin typeface="Constantia" pitchFamily="18" charset="0"/>
              </a:rPr>
              <a:t>  </a:t>
            </a:r>
            <a:r>
              <a:rPr lang="en-US" altLang="zh-CN" sz="1400" dirty="0" smtClean="0">
                <a:latin typeface="Constantia" pitchFamily="18" charset="0"/>
              </a:rPr>
              <a:t>week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70394" y="2311057"/>
            <a:ext cx="1296144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in </a:t>
            </a:r>
            <a:r>
              <a:rPr lang="en-US" altLang="zh-CN" sz="1400" u="sng" dirty="0" smtClean="0">
                <a:latin typeface="Constantia" pitchFamily="18" charset="0"/>
              </a:rPr>
              <a:t>  </a:t>
            </a:r>
            <a:r>
              <a:rPr lang="en-US" altLang="zh-CN" sz="1400" dirty="0" smtClean="0">
                <a:latin typeface="Constantia" pitchFamily="18" charset="0"/>
              </a:rPr>
              <a:t>day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79598" y="2852936"/>
            <a:ext cx="1285242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in </a:t>
            </a:r>
            <a:r>
              <a:rPr lang="en-US" altLang="zh-CN" sz="1400" u="sng" dirty="0" smtClean="0">
                <a:latin typeface="Constantia" pitchFamily="18" charset="0"/>
              </a:rPr>
              <a:t>  </a:t>
            </a:r>
            <a:r>
              <a:rPr lang="en-US" altLang="zh-CN" sz="1400" dirty="0" smtClean="0">
                <a:latin typeface="Constantia" pitchFamily="18" charset="0"/>
              </a:rPr>
              <a:t>month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63988" y="1700808"/>
            <a:ext cx="100811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Zhejiang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134856" y="2012457"/>
            <a:ext cx="11807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Hangzhou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34856" y="2313842"/>
            <a:ext cx="977204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1691680" y="2708920"/>
            <a:ext cx="151216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G14 mobile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8" name="云形标注 57"/>
          <p:cNvSpPr/>
          <p:nvPr/>
        </p:nvSpPr>
        <p:spPr>
          <a:xfrm>
            <a:off x="1691680" y="1844824"/>
            <a:ext cx="1512168" cy="576064"/>
          </a:xfrm>
          <a:prstGeom prst="cloudCallout">
            <a:avLst>
              <a:gd name="adj1" fmla="val -17987"/>
              <a:gd name="adj2" fmla="val 531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Tag Cloud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9" name="剪去单角的矩形 58"/>
          <p:cNvSpPr/>
          <p:nvPr/>
        </p:nvSpPr>
        <p:spPr>
          <a:xfrm>
            <a:off x="1547664" y="1241318"/>
            <a:ext cx="1872208" cy="39604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Keyword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60" name="剪去单角的矩形 59"/>
          <p:cNvSpPr/>
          <p:nvPr/>
        </p:nvSpPr>
        <p:spPr>
          <a:xfrm>
            <a:off x="3443376" y="1243518"/>
            <a:ext cx="1872208" cy="39604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  <a:latin typeface="Constantia" pitchFamily="18" charset="0"/>
              </a:rPr>
              <a:t>Location</a:t>
            </a:r>
            <a:endParaRPr lang="zh-CN" altLang="en-US" dirty="0">
              <a:solidFill>
                <a:schemeClr val="lt1"/>
              </a:solidFill>
              <a:latin typeface="Constantia" pitchFamily="18" charset="0"/>
            </a:endParaRPr>
          </a:p>
        </p:txBody>
      </p:sp>
      <p:sp>
        <p:nvSpPr>
          <p:cNvPr id="61" name="剪去单角的矩形 60"/>
          <p:cNvSpPr/>
          <p:nvPr/>
        </p:nvSpPr>
        <p:spPr>
          <a:xfrm>
            <a:off x="5328084" y="1243518"/>
            <a:ext cx="1872208" cy="39604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  <a:latin typeface="Constantia" pitchFamily="18" charset="0"/>
              </a:rPr>
              <a:t>Date range</a:t>
            </a:r>
            <a:endParaRPr lang="zh-CN" altLang="en-US" dirty="0">
              <a:solidFill>
                <a:schemeClr val="lt1"/>
              </a:solidFill>
              <a:latin typeface="Constantia" pitchFamily="18" charset="0"/>
            </a:endParaRPr>
          </a:p>
        </p:txBody>
      </p:sp>
      <p:sp>
        <p:nvSpPr>
          <p:cNvPr id="62" name="剪去单角的矩形 61"/>
          <p:cNvSpPr/>
          <p:nvPr/>
        </p:nvSpPr>
        <p:spPr>
          <a:xfrm>
            <a:off x="7200292" y="1243518"/>
            <a:ext cx="1872208" cy="39604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  <a:latin typeface="Constantia" pitchFamily="18" charset="0"/>
              </a:rPr>
              <a:t>Level</a:t>
            </a:r>
            <a:endParaRPr lang="zh-CN" altLang="en-US" dirty="0">
              <a:solidFill>
                <a:schemeClr val="lt1"/>
              </a:solidFill>
              <a:latin typeface="Constantia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3528" y="1845601"/>
            <a:ext cx="288032" cy="25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23528" y="2293077"/>
            <a:ext cx="288032" cy="25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70671" y="2910759"/>
            <a:ext cx="927720" cy="3167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All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Outline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UI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Mockup Design for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CC 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ortal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UI Mockup for Wiki-Widget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12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Map Widget Configuration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1556793"/>
            <a:ext cx="144016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132856"/>
            <a:ext cx="144016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7185"/>
            <a:ext cx="1209675" cy="400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36" y="2177513"/>
            <a:ext cx="1194751" cy="486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5536" y="1627185"/>
            <a:ext cx="360040" cy="28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5536" y="2276064"/>
            <a:ext cx="360040" cy="28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1556793"/>
            <a:ext cx="4248472" cy="2448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Location: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Type: 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465391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Default resolution: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3808" y="4653916"/>
            <a:ext cx="28803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47864" y="45948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tantia" pitchFamily="18" charset="0"/>
              </a:rPr>
              <a:t>High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76595" y="4649771"/>
            <a:ext cx="28803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80651" y="4590683"/>
            <a:ext cx="91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tantia" pitchFamily="18" charset="0"/>
              </a:rPr>
              <a:t>Middle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36046" y="4640215"/>
            <a:ext cx="28803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0102" y="458112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tantia" pitchFamily="18" charset="0"/>
              </a:rPr>
              <a:t>Small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20611" y="1627185"/>
            <a:ext cx="1919491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Yello</a:t>
            </a:r>
            <a:r>
              <a:rPr lang="en-US" altLang="zh-CN" dirty="0" smtClean="0">
                <a:latin typeface="Constantia" pitchFamily="18" charset="0"/>
              </a:rPr>
              <a:t>w Mountain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7904" y="2132856"/>
            <a:ext cx="972747" cy="4328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JavaScript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77156" y="2132857"/>
            <a:ext cx="972747" cy="4328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Flash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0221" y="2774806"/>
            <a:ext cx="972747" cy="4328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Image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77155" y="2785133"/>
            <a:ext cx="972747" cy="4328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3D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84168" y="5805264"/>
            <a:ext cx="7920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OK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36296" y="5805264"/>
            <a:ext cx="93836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Cancel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Video Configuration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1556793"/>
            <a:ext cx="1296144" cy="451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008013"/>
            <a:ext cx="1296144" cy="4128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627185"/>
            <a:ext cx="360040" cy="28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5536" y="2060176"/>
            <a:ext cx="360040" cy="28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71" y="1608820"/>
            <a:ext cx="1234460" cy="3263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057424"/>
            <a:ext cx="703639" cy="33521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43608" y="2417853"/>
            <a:ext cx="1296144" cy="451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3608" y="2869073"/>
            <a:ext cx="1296144" cy="5599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5536" y="2488245"/>
            <a:ext cx="360040" cy="28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5536" y="3004212"/>
            <a:ext cx="360040" cy="28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3" y="2453143"/>
            <a:ext cx="997074" cy="38910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33" y="2926952"/>
            <a:ext cx="766257" cy="44416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843808" y="1556792"/>
            <a:ext cx="5112568" cy="25202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Tags: </a:t>
            </a:r>
            <a:r>
              <a:rPr lang="en-US" altLang="zh-CN" u="sng" dirty="0" smtClean="0">
                <a:latin typeface="Constantia" pitchFamily="18" charset="0"/>
              </a:rPr>
              <a:t>                                          </a:t>
            </a:r>
            <a:endParaRPr lang="en-US" altLang="zh-CN" u="sng" dirty="0" smtClean="0">
              <a:latin typeface="Constant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Length: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Size: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Resolution: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Date: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 </a:t>
            </a:r>
          </a:p>
          <a:p>
            <a:endParaRPr lang="en-US" altLang="zh-CN" u="sng" dirty="0">
              <a:latin typeface="Constantia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79912" y="1608820"/>
            <a:ext cx="3024336" cy="3080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Mobile phone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63888" y="3371121"/>
            <a:ext cx="576064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today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55976" y="3371120"/>
            <a:ext cx="576064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3 days ago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21750" y="3371119"/>
            <a:ext cx="674385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A </a:t>
            </a:r>
            <a:r>
              <a:rPr lang="en-US" altLang="zh-CN" sz="1200" dirty="0" smtClean="0">
                <a:latin typeface="Constantia" pitchFamily="18" charset="0"/>
              </a:rPr>
              <a:t>week </a:t>
            </a:r>
            <a:r>
              <a:rPr lang="en-US" altLang="zh-CN" sz="1200" dirty="0" smtClean="0">
                <a:latin typeface="Constantia" pitchFamily="18" charset="0"/>
              </a:rPr>
              <a:t>ago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23395" y="3355372"/>
            <a:ext cx="85286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A month ago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51920" y="2099794"/>
            <a:ext cx="846748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An hour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65530" y="2088077"/>
            <a:ext cx="846748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2 hours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11910" y="2077498"/>
            <a:ext cx="846748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30 min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52125" y="2543028"/>
            <a:ext cx="70385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tantia" pitchFamily="18" charset="0"/>
              </a:rPr>
              <a:t>3</a:t>
            </a:r>
            <a:r>
              <a:rPr lang="en-US" altLang="zh-CN" sz="1200" dirty="0" smtClean="0">
                <a:latin typeface="Constantia" pitchFamily="18" charset="0"/>
              </a:rPr>
              <a:t>00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90258" y="2532403"/>
            <a:ext cx="52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tantia" pitchFamily="18" charset="0"/>
              </a:rPr>
              <a:t>MB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45332" y="2532403"/>
            <a:ext cx="70385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1024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933822" y="2077498"/>
            <a:ext cx="846748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15</a:t>
            </a:r>
            <a:r>
              <a:rPr lang="en-US" altLang="zh-CN" sz="1200" dirty="0" smtClean="0">
                <a:latin typeface="Constantia" pitchFamily="18" charset="0"/>
              </a:rPr>
              <a:t> min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19544" y="2533950"/>
            <a:ext cx="70385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2048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92082" y="2926952"/>
            <a:ext cx="85710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tantia" pitchFamily="18" charset="0"/>
              </a:rPr>
              <a:t>720×480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00092" y="2926952"/>
            <a:ext cx="85710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tantia" pitchFamily="18" charset="0"/>
              </a:rPr>
              <a:t>1280×720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0806" y="453337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Remember last frame: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4437112"/>
            <a:ext cx="728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Yes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32038" y="4437112"/>
            <a:ext cx="728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No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47864" y="4533375"/>
            <a:ext cx="4320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121750" y="4517975"/>
            <a:ext cx="4320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1469" y="5229200"/>
            <a:ext cx="211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Rank strategy: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19872" y="5186780"/>
            <a:ext cx="92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Last update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65907" y="5164325"/>
            <a:ext cx="110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Most viewed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81101" y="5229200"/>
            <a:ext cx="4320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427984" y="5213800"/>
            <a:ext cx="4320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449824" y="5085184"/>
            <a:ext cx="1330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Most commented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11902" y="5213799"/>
            <a:ext cx="4320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084168" y="5805264"/>
            <a:ext cx="7920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OK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36296" y="5805264"/>
            <a:ext cx="93836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Cancel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Photo Configuration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1556793"/>
            <a:ext cx="1296144" cy="451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008013"/>
            <a:ext cx="1296144" cy="4128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627185"/>
            <a:ext cx="360040" cy="28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2060176"/>
            <a:ext cx="360040" cy="28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43808" y="1556792"/>
            <a:ext cx="5112568" cy="25202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Tags: </a:t>
            </a:r>
            <a:r>
              <a:rPr lang="en-US" altLang="zh-CN" u="sng" dirty="0" smtClean="0">
                <a:latin typeface="Constantia" pitchFamily="18" charset="0"/>
              </a:rPr>
              <a:t>                                          </a:t>
            </a:r>
            <a:endParaRPr lang="en-US" altLang="zh-CN" u="sng" dirty="0" smtClean="0">
              <a:latin typeface="Constant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Size: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Resolution: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Date: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 </a:t>
            </a:r>
          </a:p>
          <a:p>
            <a:endParaRPr lang="en-US" altLang="zh-CN" u="sng" dirty="0">
              <a:latin typeface="Constantia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9912" y="1608820"/>
            <a:ext cx="3024336" cy="3080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Mobile phone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2940693"/>
            <a:ext cx="576064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today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55976" y="2940692"/>
            <a:ext cx="576064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3 days ago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21750" y="2940691"/>
            <a:ext cx="674385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A </a:t>
            </a:r>
            <a:r>
              <a:rPr lang="en-US" altLang="zh-CN" sz="1200" dirty="0" smtClean="0">
                <a:latin typeface="Constantia" pitchFamily="18" charset="0"/>
              </a:rPr>
              <a:t>week </a:t>
            </a:r>
            <a:r>
              <a:rPr lang="en-US" altLang="zh-CN" sz="1200" dirty="0" smtClean="0">
                <a:latin typeface="Constantia" pitchFamily="18" charset="0"/>
              </a:rPr>
              <a:t>ago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23395" y="2924944"/>
            <a:ext cx="85286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A month ago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52125" y="2071473"/>
            <a:ext cx="70385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1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90258" y="2060848"/>
            <a:ext cx="52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tantia" pitchFamily="18" charset="0"/>
              </a:rPr>
              <a:t>MB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5332" y="2060848"/>
            <a:ext cx="70385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2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19544" y="2062395"/>
            <a:ext cx="70385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3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92082" y="2492896"/>
            <a:ext cx="85710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tantia" pitchFamily="18" charset="0"/>
              </a:rPr>
              <a:t>720×480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00092" y="2492896"/>
            <a:ext cx="85710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tantia" pitchFamily="18" charset="0"/>
              </a:rPr>
              <a:t>1280×720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0806" y="452486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Numbers of photos: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1469" y="5220692"/>
            <a:ext cx="211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Rank strategy: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19872" y="5178272"/>
            <a:ext cx="92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Last update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5907" y="5155817"/>
            <a:ext cx="110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Most viewed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81101" y="5220692"/>
            <a:ext cx="4320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427984" y="5205292"/>
            <a:ext cx="4320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49824" y="5076676"/>
            <a:ext cx="1330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Most commented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11902" y="5205291"/>
            <a:ext cx="4320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88" y="1648491"/>
            <a:ext cx="727939" cy="28387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41" y="2101791"/>
            <a:ext cx="466440" cy="271906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3036985" y="4524869"/>
            <a:ext cx="576064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1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29073" y="4524868"/>
            <a:ext cx="576064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2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594847" y="4524867"/>
            <a:ext cx="674385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3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96492" y="4509120"/>
            <a:ext cx="85286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5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84168" y="5805264"/>
            <a:ext cx="7920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OK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36296" y="5805264"/>
            <a:ext cx="93836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Cancel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News Configuration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1556793"/>
            <a:ext cx="1296144" cy="451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008012"/>
            <a:ext cx="1296144" cy="4848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627185"/>
            <a:ext cx="360040" cy="28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2116669"/>
            <a:ext cx="360040" cy="28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43808" y="1556792"/>
            <a:ext cx="5112568" cy="25202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Tags: </a:t>
            </a:r>
            <a:r>
              <a:rPr lang="en-US" altLang="zh-CN" u="sng" dirty="0" smtClean="0">
                <a:latin typeface="Constantia" pitchFamily="18" charset="0"/>
              </a:rPr>
              <a:t>                                          </a:t>
            </a:r>
            <a:endParaRPr lang="en-US" altLang="zh-CN" dirty="0" smtClean="0">
              <a:latin typeface="Constant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Date: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tantia" pitchFamily="18" charset="0"/>
              </a:rPr>
              <a:t> Language: </a:t>
            </a:r>
          </a:p>
          <a:p>
            <a:endParaRPr lang="en-US" altLang="zh-CN" u="sng" dirty="0">
              <a:latin typeface="Constant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9912" y="1608820"/>
            <a:ext cx="3024336" cy="3080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Mobile phone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3888" y="2146985"/>
            <a:ext cx="576064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today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5976" y="2146984"/>
            <a:ext cx="576064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3 days ago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21750" y="2146983"/>
            <a:ext cx="674385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A </a:t>
            </a:r>
            <a:r>
              <a:rPr lang="en-US" altLang="zh-CN" sz="1200" dirty="0" smtClean="0">
                <a:latin typeface="Constantia" pitchFamily="18" charset="0"/>
              </a:rPr>
              <a:t>week </a:t>
            </a:r>
            <a:r>
              <a:rPr lang="en-US" altLang="zh-CN" sz="1200" dirty="0" smtClean="0">
                <a:latin typeface="Constantia" pitchFamily="18" charset="0"/>
              </a:rPr>
              <a:t>ago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23395" y="2131236"/>
            <a:ext cx="85286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A month ago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806" y="445285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Numbers of news: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1469" y="5148684"/>
            <a:ext cx="211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Rank strategy: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9872" y="5106264"/>
            <a:ext cx="92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Last update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5907" y="5083809"/>
            <a:ext cx="110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Most viewed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1101" y="5148684"/>
            <a:ext cx="4320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27984" y="5133284"/>
            <a:ext cx="4320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49824" y="5004668"/>
            <a:ext cx="1330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Most commented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1902" y="5133283"/>
            <a:ext cx="4320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036985" y="4452861"/>
            <a:ext cx="576064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1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29073" y="4452860"/>
            <a:ext cx="576064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2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94847" y="4452859"/>
            <a:ext cx="674385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3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96492" y="4437112"/>
            <a:ext cx="852861" cy="273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5</a:t>
            </a:r>
            <a:endParaRPr lang="zh-CN" altLang="en-US" sz="1200" dirty="0">
              <a:latin typeface="Constantia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97" y="1591181"/>
            <a:ext cx="814555" cy="38244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57" y="2048462"/>
            <a:ext cx="800169" cy="426063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139952" y="2492895"/>
            <a:ext cx="2376264" cy="4320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Chinese Simplified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84168" y="5805264"/>
            <a:ext cx="7920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OK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36296" y="5805264"/>
            <a:ext cx="93836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Cancel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57192"/>
            <a:ext cx="8229600" cy="9144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Thank YOU!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914400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UI Mockup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Design for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CC Portal</a:t>
            </a:r>
          </a:p>
        </p:txBody>
      </p:sp>
    </p:spTree>
    <p:extLst>
      <p:ext uri="{BB962C8B-B14F-4D97-AF65-F5344CB8AC3E}">
        <p14:creationId xmlns:p14="http://schemas.microsoft.com/office/powerpoint/2010/main" val="6562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Portal Overview 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268760"/>
            <a:ext cx="8064896" cy="48965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7588" y="3645024"/>
            <a:ext cx="2026220" cy="2304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latin typeface="Constantia" pitchFamily="18" charset="0"/>
                <a:cs typeface="Times New Roman" pitchFamily="18" charset="0"/>
              </a:rPr>
              <a:t>Widgets</a:t>
            </a:r>
            <a:endParaRPr lang="zh-CN" altLang="en-US" dirty="0"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588" y="4365104"/>
            <a:ext cx="2026220" cy="1584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Utility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Travel</a:t>
            </a:r>
            <a:endParaRPr lang="en-US" altLang="zh-CN" sz="1400" dirty="0">
              <a:latin typeface="Constant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Shopping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Group buying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Food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7864" y="1556792"/>
            <a:ext cx="424847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TITLE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588" y="1556792"/>
            <a:ext cx="1512168" cy="1944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Users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7588" y="2348880"/>
            <a:ext cx="1512168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nstantia" pitchFamily="18" charset="0"/>
              </a:rPr>
              <a:t>Creator: </a:t>
            </a:r>
            <a:r>
              <a:rPr lang="en-US" altLang="zh-CN" sz="1400" dirty="0" smtClean="0">
                <a:solidFill>
                  <a:schemeClr val="tx1"/>
                </a:solidFill>
                <a:latin typeface="Constantia" pitchFamily="18" charset="0"/>
              </a:rPr>
              <a:t>John</a:t>
            </a:r>
          </a:p>
          <a:p>
            <a:endParaRPr lang="en-US" altLang="zh-CN" sz="1400" dirty="0" smtClean="0">
              <a:latin typeface="Constantia" pitchFamily="18" charset="0"/>
            </a:endParaRPr>
          </a:p>
          <a:p>
            <a:r>
              <a:rPr lang="en-US" altLang="zh-CN" sz="1400" dirty="0" smtClean="0">
                <a:latin typeface="Constantia" pitchFamily="18" charset="0"/>
              </a:rPr>
              <a:t>Collaborator: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Constantia" pitchFamily="18" charset="0"/>
              </a:rPr>
              <a:t>Amy	-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Constantia" pitchFamily="18" charset="0"/>
              </a:rPr>
              <a:t>Jack	-</a:t>
            </a:r>
          </a:p>
        </p:txBody>
      </p:sp>
      <p:sp>
        <p:nvSpPr>
          <p:cNvPr id="13" name="矩形 12"/>
          <p:cNvSpPr/>
          <p:nvPr/>
        </p:nvSpPr>
        <p:spPr>
          <a:xfrm>
            <a:off x="3347864" y="2420888"/>
            <a:ext cx="2952328" cy="18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5936" y="2816932"/>
            <a:ext cx="2952328" cy="18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44008" y="3248980"/>
            <a:ext cx="2952328" cy="18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64088" y="3914068"/>
            <a:ext cx="2952328" cy="18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03848" y="5126702"/>
            <a:ext cx="188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 layout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5940152" y="1040922"/>
            <a:ext cx="1800200" cy="360040"/>
          </a:xfrm>
          <a:prstGeom prst="wedgeEllipseCallout">
            <a:avLst>
              <a:gd name="adj1" fmla="val -66249"/>
              <a:gd name="adj2" fmla="val 137944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  <a:ea typeface="Batang" pitchFamily="18" charset="-127"/>
              </a:rPr>
              <a:t>Title area</a:t>
            </a:r>
            <a:endParaRPr lang="zh-CN" altLang="en-US" dirty="0">
              <a:latin typeface="Constantia" pitchFamily="18" charset="0"/>
              <a:ea typeface="Batang" pitchFamily="18" charset="-127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817588" y="1988840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Edit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20" name="剪去单角的矩形 19"/>
          <p:cNvSpPr/>
          <p:nvPr/>
        </p:nvSpPr>
        <p:spPr>
          <a:xfrm>
            <a:off x="1331640" y="1988840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Add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21" name="剪去单角的矩形 20"/>
          <p:cNvSpPr/>
          <p:nvPr/>
        </p:nvSpPr>
        <p:spPr>
          <a:xfrm>
            <a:off x="817588" y="4005064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Edit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22" name="剪去单角的矩形 21"/>
          <p:cNvSpPr/>
          <p:nvPr/>
        </p:nvSpPr>
        <p:spPr>
          <a:xfrm>
            <a:off x="1331640" y="4005064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Add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96336" y="1268761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Constantia" pitchFamily="18" charset="0"/>
              </a:rPr>
              <a:t>Edit mode</a:t>
            </a:r>
            <a:endParaRPr lang="zh-CN" altLang="en-US" sz="1100" dirty="0">
              <a:latin typeface="Constantia" pitchFamily="18" charset="0"/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1979712" y="1040922"/>
            <a:ext cx="2016224" cy="581971"/>
          </a:xfrm>
          <a:prstGeom prst="wedgeEllipseCallout">
            <a:avLst>
              <a:gd name="adj1" fmla="val -62136"/>
              <a:gd name="adj2" fmla="val 625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User management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24" name="椭圆形标注 23"/>
          <p:cNvSpPr/>
          <p:nvPr/>
        </p:nvSpPr>
        <p:spPr>
          <a:xfrm>
            <a:off x="1987856" y="4326146"/>
            <a:ext cx="2016224" cy="581971"/>
          </a:xfrm>
          <a:prstGeom prst="wedgeEllipseCallout">
            <a:avLst>
              <a:gd name="adj1" fmla="val -51464"/>
              <a:gd name="adj2" fmla="val -107561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Widget management</a:t>
            </a:r>
            <a:endParaRPr lang="zh-CN" altLang="en-US" sz="1600" dirty="0">
              <a:latin typeface="Constantia" pitchFamily="18" charset="0"/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6369587" y="2525946"/>
            <a:ext cx="2016224" cy="581971"/>
          </a:xfrm>
          <a:prstGeom prst="wedgeEllipseCallout">
            <a:avLst>
              <a:gd name="adj1" fmla="val -62136"/>
              <a:gd name="adj2" fmla="val 625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</a:rPr>
              <a:t>Configurable widget layout</a:t>
            </a:r>
            <a:endParaRPr lang="zh-CN" altLang="en-US" sz="16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Portal Template </a:t>
            </a:r>
            <a:r>
              <a:rPr lang="en-US" altLang="zh-CN" dirty="0">
                <a:latin typeface="Constantia" pitchFamily="18" charset="0"/>
              </a:rPr>
              <a:t>C</a:t>
            </a:r>
            <a:r>
              <a:rPr lang="en-US" altLang="zh-CN" dirty="0" smtClean="0">
                <a:latin typeface="Constantia" pitchFamily="18" charset="0"/>
              </a:rPr>
              <a:t>onfiguration (1)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879708"/>
            <a:ext cx="7992888" cy="43576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>
            <a:off x="4341136" y="1519668"/>
            <a:ext cx="93610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5616116" y="1519668"/>
            <a:ext cx="93610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Layout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2735796" y="1519668"/>
            <a:ext cx="1296144" cy="360040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5" name="剪去单角的矩形 24"/>
          <p:cNvSpPr/>
          <p:nvPr/>
        </p:nvSpPr>
        <p:spPr>
          <a:xfrm>
            <a:off x="971600" y="1525027"/>
            <a:ext cx="1296144" cy="36004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SNS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38451"/>
            <a:ext cx="1274068" cy="39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550" y="3581796"/>
            <a:ext cx="1336218" cy="35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3167" y="2440206"/>
            <a:ext cx="722490" cy="40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2440206"/>
            <a:ext cx="629265" cy="40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2448962"/>
            <a:ext cx="1002163" cy="40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3567395"/>
            <a:ext cx="1518401" cy="29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4653136"/>
            <a:ext cx="4476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31840" y="3620827"/>
            <a:ext cx="960884" cy="24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32040" y="3561581"/>
            <a:ext cx="1219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00113" y="2565400"/>
            <a:ext cx="1238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4008" y="3717032"/>
            <a:ext cx="14401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15816" y="3717032"/>
            <a:ext cx="1238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32240" y="2636912"/>
            <a:ext cx="1238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4008" y="2636912"/>
            <a:ext cx="1238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15816" y="2636912"/>
            <a:ext cx="1238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4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9592" y="3717032"/>
            <a:ext cx="1238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4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9592" y="4817343"/>
            <a:ext cx="1238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32240" y="3645024"/>
            <a:ext cx="14401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85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Portal Template </a:t>
            </a:r>
            <a:r>
              <a:rPr lang="en-US" altLang="zh-CN" dirty="0">
                <a:latin typeface="Constantia" pitchFamily="18" charset="0"/>
              </a:rPr>
              <a:t>C</a:t>
            </a:r>
            <a:r>
              <a:rPr lang="en-US" altLang="zh-CN" dirty="0" smtClean="0">
                <a:latin typeface="Constantia" pitchFamily="18" charset="0"/>
              </a:rPr>
              <a:t>onfiguration (2)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879708"/>
            <a:ext cx="7992888" cy="43576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>
            <a:off x="4341136" y="1519668"/>
            <a:ext cx="93610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5616116" y="1519668"/>
            <a:ext cx="93610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Layout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2735796" y="1519668"/>
            <a:ext cx="1296144" cy="36004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3" name="剪去同侧角的矩形 12"/>
          <p:cNvSpPr/>
          <p:nvPr/>
        </p:nvSpPr>
        <p:spPr>
          <a:xfrm>
            <a:off x="1043608" y="2132856"/>
            <a:ext cx="1008112" cy="288032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Life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4" name="剪去同侧角的矩形 13"/>
          <p:cNvSpPr/>
          <p:nvPr/>
        </p:nvSpPr>
        <p:spPr>
          <a:xfrm>
            <a:off x="2051720" y="2132856"/>
            <a:ext cx="1008112" cy="288032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Art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5" name="剪去同侧角的矩形 14"/>
          <p:cNvSpPr/>
          <p:nvPr/>
        </p:nvSpPr>
        <p:spPr>
          <a:xfrm>
            <a:off x="3059832" y="2129440"/>
            <a:ext cx="1152128" cy="288032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Nature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6" name="剪去同侧角的矩形 15"/>
          <p:cNvSpPr/>
          <p:nvPr/>
        </p:nvSpPr>
        <p:spPr>
          <a:xfrm>
            <a:off x="4211960" y="2124496"/>
            <a:ext cx="1008112" cy="288032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Project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3608" y="2420888"/>
            <a:ext cx="648072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1200" u="sng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Shopping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200" u="sng" dirty="0" smtClean="0">
                <a:latin typeface="Constantia" pitchFamily="18" charset="0"/>
              </a:rPr>
              <a:t>Work plan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200" u="sng" dirty="0" smtClean="0">
                <a:latin typeface="Constantia" pitchFamily="18" charset="0"/>
              </a:rPr>
              <a:t>Calendar</a:t>
            </a:r>
          </a:p>
        </p:txBody>
      </p:sp>
      <p:sp>
        <p:nvSpPr>
          <p:cNvPr id="18" name="矩形 17"/>
          <p:cNvSpPr/>
          <p:nvPr/>
        </p:nvSpPr>
        <p:spPr>
          <a:xfrm>
            <a:off x="971600" y="3424416"/>
            <a:ext cx="7200800" cy="1948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63688" y="3717032"/>
            <a:ext cx="1584176" cy="34147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Group buying widget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75656" y="3789040"/>
            <a:ext cx="288032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71600" y="5661248"/>
            <a:ext cx="3960440" cy="36004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Chosen widgets: Group buying, comment 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63688" y="4228077"/>
            <a:ext cx="1584176" cy="34147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Digital device widget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75656" y="4300085"/>
            <a:ext cx="288032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08004" y="3789040"/>
            <a:ext cx="1584176" cy="34147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Comment widget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19972" y="3861048"/>
            <a:ext cx="288032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08004" y="4300085"/>
            <a:ext cx="1584176" cy="34147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Sales widget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19972" y="4372093"/>
            <a:ext cx="288032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84168" y="5661248"/>
            <a:ext cx="7920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OK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36296" y="5661248"/>
            <a:ext cx="93836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Cancel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5" name="剪去单角的矩形 24"/>
          <p:cNvSpPr/>
          <p:nvPr/>
        </p:nvSpPr>
        <p:spPr>
          <a:xfrm>
            <a:off x="971600" y="1525027"/>
            <a:ext cx="1296144" cy="360040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SNS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tantia" pitchFamily="18" charset="0"/>
              </a:rPr>
              <a:t>Portal Template </a:t>
            </a:r>
            <a:r>
              <a:rPr lang="en-US" altLang="zh-CN" dirty="0" smtClean="0">
                <a:latin typeface="Constantia" pitchFamily="18" charset="0"/>
              </a:rPr>
              <a:t>Configuration (3)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879708"/>
            <a:ext cx="7992888" cy="43576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>
            <a:off x="2576940" y="1519668"/>
            <a:ext cx="936104" cy="36004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3851920" y="1519668"/>
            <a:ext cx="93610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Layout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971600" y="1519668"/>
            <a:ext cx="129614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2276872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9792" y="2276872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2276872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6136" y="2276872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3626462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9064" y="3659614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15424" y="3659614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96136" y="3659614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tantia" pitchFamily="18" charset="0"/>
              </a:rPr>
              <a:t>Portal Template </a:t>
            </a:r>
            <a:r>
              <a:rPr lang="en-US" altLang="zh-CN" dirty="0" smtClean="0">
                <a:latin typeface="Constantia" pitchFamily="18" charset="0"/>
              </a:rPr>
              <a:t>Configuration (4)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879708"/>
            <a:ext cx="7992888" cy="43576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>
            <a:off x="2576940" y="1519668"/>
            <a:ext cx="93610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3851920" y="1519668"/>
            <a:ext cx="936104" cy="36004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Layout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971600" y="1519668"/>
            <a:ext cx="129614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204864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115616" y="2636912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19672" y="2636912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59832" y="2204864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059832" y="2636912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11960" y="2636912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6056" y="2204864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5076056" y="2636912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80112" y="2636912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15616" y="4221088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115616" y="4653136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979712" y="4673688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059832" y="4293096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3059832" y="4725144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19872" y="4733120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76056" y="4293096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5076056" y="4725144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228184" y="2636912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339752" y="4653136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779912" y="4725144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76056" y="5373216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Portal example (1)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268760"/>
            <a:ext cx="8064896" cy="48965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47864" y="1556792"/>
            <a:ext cx="424847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TITLE: Mountain Trip Plan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7864" y="2420888"/>
            <a:ext cx="432048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altLang="zh-CN" sz="1400" dirty="0" smtClean="0">
                <a:latin typeface="Constantia" pitchFamily="18" charset="0"/>
              </a:rPr>
              <a:t>Micro blog Widget</a:t>
            </a:r>
          </a:p>
          <a:p>
            <a:endParaRPr lang="en-US" altLang="zh-CN" sz="1400" dirty="0">
              <a:latin typeface="Constantia" pitchFamily="18" charset="0"/>
            </a:endParaRP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Source: Micro blog Mashup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8696" y="3356992"/>
            <a:ext cx="1881376" cy="13321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400" dirty="0" smtClean="0">
                <a:latin typeface="Constantia" pitchFamily="18" charset="0"/>
              </a:rPr>
              <a:t>Map Widget</a:t>
            </a:r>
          </a:p>
          <a:p>
            <a:pPr algn="ctr"/>
            <a:endParaRPr lang="en-US" altLang="zh-CN" sz="1400" dirty="0" smtClean="0">
              <a:latin typeface="Constantia" pitchFamily="18" charset="0"/>
            </a:endParaRPr>
          </a:p>
          <a:p>
            <a:pPr algn="ctr"/>
            <a:endParaRPr lang="en-US" altLang="zh-CN" sz="1400" dirty="0">
              <a:latin typeface="Constantia" pitchFamily="18" charset="0"/>
            </a:endParaRPr>
          </a:p>
          <a:p>
            <a:pPr algn="ctr"/>
            <a:endParaRPr lang="en-US" altLang="zh-CN" sz="1400" dirty="0">
              <a:latin typeface="Constantia" pitchFamily="18" charset="0"/>
            </a:endParaRP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 Source: Google map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M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ashup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Constantia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7864" y="4869160"/>
            <a:ext cx="4525072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altLang="zh-CN" sz="1400" dirty="0" smtClean="0">
                <a:latin typeface="Constantia" pitchFamily="18" charset="0"/>
              </a:rPr>
              <a:t>Airline Widget</a:t>
            </a: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Source:  Airline integration Mashup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Constant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4664" y="3356992"/>
            <a:ext cx="2448272" cy="13321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altLang="zh-CN" sz="1400" dirty="0" smtClean="0">
                <a:latin typeface="Constantia" pitchFamily="18" charset="0"/>
              </a:rPr>
              <a:t>Travel Widget</a:t>
            </a:r>
          </a:p>
          <a:p>
            <a:pPr algn="ctr"/>
            <a:endParaRPr lang="en-US" altLang="zh-CN" sz="1400" dirty="0" smtClean="0">
              <a:latin typeface="Constantia" pitchFamily="18" charset="0"/>
            </a:endParaRPr>
          </a:p>
          <a:p>
            <a:pPr algn="ctr"/>
            <a:endParaRPr lang="en-US" altLang="zh-CN" sz="1400" dirty="0">
              <a:latin typeface="Constantia" pitchFamily="18" charset="0"/>
            </a:endParaRPr>
          </a:p>
          <a:p>
            <a:pPr algn="ctr"/>
            <a:endParaRPr lang="en-US" altLang="zh-CN" sz="1400" dirty="0" smtClean="0">
              <a:latin typeface="Constantia" pitchFamily="18" charset="0"/>
            </a:endParaRP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Source: Travel website Mashup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Constantia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8696" y="5525616"/>
            <a:ext cx="4525072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altLang="zh-CN" sz="1400" dirty="0" smtClean="0">
                <a:latin typeface="Constantia" pitchFamily="18" charset="0"/>
              </a:rPr>
              <a:t>Comments Widget</a:t>
            </a: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Source: Travel comments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M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itchFamily="18" charset="0"/>
              </a:rPr>
              <a:t>ashup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Constantia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4288" y="2420888"/>
            <a:ext cx="504056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Edit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06089" y="3392996"/>
            <a:ext cx="504056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Edit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68880" y="3392996"/>
            <a:ext cx="504056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Edit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2742" y="4905164"/>
            <a:ext cx="504056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Edit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59712" y="5525616"/>
            <a:ext cx="504056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Edit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16852" y="1556792"/>
            <a:ext cx="504056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Edit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7588" y="3645024"/>
            <a:ext cx="2026220" cy="2304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latin typeface="Constantia" pitchFamily="18" charset="0"/>
                <a:cs typeface="Times New Roman" pitchFamily="18" charset="0"/>
              </a:rPr>
              <a:t>Widgets</a:t>
            </a:r>
            <a:endParaRPr lang="zh-CN" altLang="en-US" dirty="0"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7588" y="4365104"/>
            <a:ext cx="2026220" cy="1584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Utility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Travel</a:t>
            </a:r>
            <a:endParaRPr lang="en-US" altLang="zh-CN" sz="1400" dirty="0">
              <a:latin typeface="Constant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Shopping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Group buying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400" dirty="0" smtClean="0">
                <a:latin typeface="Constantia" pitchFamily="18" charset="0"/>
              </a:rPr>
              <a:t>Food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7588" y="1556792"/>
            <a:ext cx="1512168" cy="1944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Users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7588" y="2348880"/>
            <a:ext cx="1512168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nstantia" pitchFamily="18" charset="0"/>
              </a:rPr>
              <a:t>Creator: </a:t>
            </a:r>
            <a:r>
              <a:rPr lang="en-US" altLang="zh-CN" sz="1400" dirty="0" smtClean="0">
                <a:solidFill>
                  <a:schemeClr val="tx1"/>
                </a:solidFill>
                <a:latin typeface="Constantia" pitchFamily="18" charset="0"/>
              </a:rPr>
              <a:t>John</a:t>
            </a:r>
          </a:p>
          <a:p>
            <a:endParaRPr lang="en-US" altLang="zh-CN" sz="1400" dirty="0" smtClean="0">
              <a:latin typeface="Constantia" pitchFamily="18" charset="0"/>
            </a:endParaRPr>
          </a:p>
          <a:p>
            <a:r>
              <a:rPr lang="en-US" altLang="zh-CN" sz="1400" dirty="0" smtClean="0">
                <a:latin typeface="Constantia" pitchFamily="18" charset="0"/>
              </a:rPr>
              <a:t>Collaborator: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Constantia" pitchFamily="18" charset="0"/>
              </a:rPr>
              <a:t>Amy	-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Constantia" pitchFamily="18" charset="0"/>
              </a:rPr>
              <a:t>Jack	-</a:t>
            </a:r>
          </a:p>
        </p:txBody>
      </p:sp>
      <p:sp>
        <p:nvSpPr>
          <p:cNvPr id="24" name="剪去单角的矩形 23"/>
          <p:cNvSpPr/>
          <p:nvPr/>
        </p:nvSpPr>
        <p:spPr>
          <a:xfrm>
            <a:off x="817588" y="1988840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Edit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25" name="剪去单角的矩形 24"/>
          <p:cNvSpPr/>
          <p:nvPr/>
        </p:nvSpPr>
        <p:spPr>
          <a:xfrm>
            <a:off x="1331640" y="1988840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Add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26" name="剪去单角的矩形 25"/>
          <p:cNvSpPr/>
          <p:nvPr/>
        </p:nvSpPr>
        <p:spPr>
          <a:xfrm>
            <a:off x="817588" y="4005064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Edit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27" name="剪去单角的矩形 26"/>
          <p:cNvSpPr/>
          <p:nvPr/>
        </p:nvSpPr>
        <p:spPr>
          <a:xfrm>
            <a:off x="1331640" y="4005064"/>
            <a:ext cx="514052" cy="360040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Add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1397</TotalTime>
  <Words>730</Words>
  <Application>Microsoft Office PowerPoint</Application>
  <PresentationFormat>全屏显示(4:3)</PresentationFormat>
  <Paragraphs>409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质朴</vt:lpstr>
      <vt:lpstr>Semantic Collaboration Compass ——UI Mockup Design</vt:lpstr>
      <vt:lpstr>Outline</vt:lpstr>
      <vt:lpstr>UI Mockup Design for CC Portal</vt:lpstr>
      <vt:lpstr>Portal Overview </vt:lpstr>
      <vt:lpstr>Portal Template Configuration (1)</vt:lpstr>
      <vt:lpstr>Portal Template Configuration (2)</vt:lpstr>
      <vt:lpstr>Portal Template Configuration (3)</vt:lpstr>
      <vt:lpstr>Portal Template Configuration (4)</vt:lpstr>
      <vt:lpstr>Portal example (1)</vt:lpstr>
      <vt:lpstr>Portal example (2)</vt:lpstr>
      <vt:lpstr>UI Mockup for Wiki-Widget Configuration</vt:lpstr>
      <vt:lpstr>Typical Examples of Wiki-Widgets</vt:lpstr>
      <vt:lpstr>Typical Parameters of Wiki-Widget configuration (1)</vt:lpstr>
      <vt:lpstr>Typical Parameters of Wiki-Widget configuration (2)</vt:lpstr>
      <vt:lpstr>Typical Parameters of Wiki-Widget configuration (3)</vt:lpstr>
      <vt:lpstr>SNS Widget Configuration</vt:lpstr>
      <vt:lpstr>Micro Blog Widget Configuration</vt:lpstr>
      <vt:lpstr>Social Shopping Widget Configuration</vt:lpstr>
      <vt:lpstr> Comment Widget Configuration</vt:lpstr>
      <vt:lpstr>Map Widget Configuration</vt:lpstr>
      <vt:lpstr>Video Configuration</vt:lpstr>
      <vt:lpstr>Photo Configuration</vt:lpstr>
      <vt:lpstr>News Configuration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Collaboration Compass</dc:title>
  <dc:creator>aster</dc:creator>
  <cp:lastModifiedBy>aster</cp:lastModifiedBy>
  <cp:revision>451</cp:revision>
  <dcterms:created xsi:type="dcterms:W3CDTF">2011-09-29T10:44:08Z</dcterms:created>
  <dcterms:modified xsi:type="dcterms:W3CDTF">2011-10-12T13:02:10Z</dcterms:modified>
</cp:coreProperties>
</file>