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2" r:id="rId4"/>
    <p:sldId id="266" r:id="rId5"/>
    <p:sldId id="301" r:id="rId6"/>
    <p:sldId id="302" r:id="rId7"/>
    <p:sldId id="303" r:id="rId8"/>
    <p:sldId id="304" r:id="rId9"/>
    <p:sldId id="305" r:id="rId10"/>
    <p:sldId id="306" r:id="rId11"/>
    <p:sldId id="294" r:id="rId12"/>
    <p:sldId id="295" r:id="rId13"/>
    <p:sldId id="297" r:id="rId14"/>
    <p:sldId id="312" r:id="rId15"/>
    <p:sldId id="313" r:id="rId16"/>
    <p:sldId id="314" r:id="rId17"/>
    <p:sldId id="315" r:id="rId18"/>
    <p:sldId id="316" r:id="rId19"/>
    <p:sldId id="299" r:id="rId20"/>
    <p:sldId id="30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870" autoAdjust="0"/>
    <p:restoredTop sz="94660"/>
  </p:normalViewPr>
  <p:slideViewPr>
    <p:cSldViewPr>
      <p:cViewPr>
        <p:scale>
          <a:sx n="60" d="100"/>
          <a:sy n="60" d="100"/>
        </p:scale>
        <p:origin x="-14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7E7A0-7981-4DA7-99CE-81B30773A84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5EA2F37-BA11-46DC-97A5-A03059AEA299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Technical Architecture</a:t>
          </a:r>
          <a:endParaRPr lang="zh-CN" altLang="en-US" dirty="0">
            <a:solidFill>
              <a:schemeClr val="tx1"/>
            </a:solidFill>
          </a:endParaRPr>
        </a:p>
      </dgm:t>
    </dgm:pt>
    <dgm:pt modelId="{8F58B892-EBA1-4397-A9E3-9515DC2A3F5B}" type="parTrans" cxnId="{048B575E-4CDE-4706-A942-FCAD7431667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160470-74A0-4B20-9BA2-CA08ECD587B8}" type="sibTrans" cxnId="{048B575E-4CDE-4706-A942-FCAD7431667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5A73C29-50CA-4F76-BC25-44F461196D2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Core Components</a:t>
          </a:r>
          <a:endParaRPr lang="zh-CN" altLang="en-US" dirty="0">
            <a:solidFill>
              <a:schemeClr val="tx1"/>
            </a:solidFill>
          </a:endParaRPr>
        </a:p>
      </dgm:t>
    </dgm:pt>
    <dgm:pt modelId="{2714FF3D-0C57-455A-A018-D89D712865D0}" type="parTrans" cxnId="{8FBD3FEB-D5AF-42CB-AB99-08C8593D86D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0F8ED76-B4A4-43CA-B27E-2DBAB2630828}" type="sibTrans" cxnId="{8FBD3FEB-D5AF-42CB-AB99-08C8593D86D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A8C0968-CF54-4A04-A046-4BD33C6F84E7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Typical System Workflow</a:t>
          </a:r>
          <a:endParaRPr lang="zh-CN" altLang="en-US" dirty="0">
            <a:solidFill>
              <a:schemeClr val="tx1"/>
            </a:solidFill>
          </a:endParaRPr>
        </a:p>
      </dgm:t>
    </dgm:pt>
    <dgm:pt modelId="{5111EC71-7769-484F-B501-81A5B17D010A}" type="parTrans" cxnId="{E82B465F-B98D-4FB7-929C-2EC1CD05EF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0856924-287B-449E-A4D9-13F9B397C53E}" type="sibTrans" cxnId="{E82B465F-B98D-4FB7-929C-2EC1CD05EF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4AE45DF-41F1-4CDC-8E32-CA2CDC68CAF7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Technical Features</a:t>
          </a:r>
          <a:endParaRPr lang="zh-CN" altLang="en-US" dirty="0">
            <a:solidFill>
              <a:schemeClr val="tx1"/>
            </a:solidFill>
          </a:endParaRPr>
        </a:p>
      </dgm:t>
    </dgm:pt>
    <dgm:pt modelId="{315F6437-928E-4DE2-9CBE-05FF16F83370}" type="parTrans" cxnId="{2D74019B-C983-42A3-AA0A-38FE4373F88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4BCBA4B-0551-446B-B7C9-D4C12D471549}" type="sibTrans" cxnId="{2D74019B-C983-42A3-AA0A-38FE4373F88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3D4DD44-EA8C-4A70-ABCD-18F67D7773DE}" type="pres">
      <dgm:prSet presAssocID="{7DF7E7A0-7981-4DA7-99CE-81B30773A84B}" presName="linear" presStyleCnt="0">
        <dgm:presLayoutVars>
          <dgm:dir/>
          <dgm:animLvl val="lvl"/>
          <dgm:resizeHandles val="exact"/>
        </dgm:presLayoutVars>
      </dgm:prSet>
      <dgm:spPr/>
    </dgm:pt>
    <dgm:pt modelId="{B44BC531-6A04-4B4E-81F6-7BBCA7C3FB1F}" type="pres">
      <dgm:prSet presAssocID="{65EA2F37-BA11-46DC-97A5-A03059AEA299}" presName="parentLin" presStyleCnt="0"/>
      <dgm:spPr/>
    </dgm:pt>
    <dgm:pt modelId="{DBF8FCC0-39D8-4292-8181-EBD6EF42B5CB}" type="pres">
      <dgm:prSet presAssocID="{65EA2F37-BA11-46DC-97A5-A03059AEA299}" presName="parentLeftMargin" presStyleLbl="node1" presStyleIdx="0" presStyleCnt="4"/>
      <dgm:spPr/>
    </dgm:pt>
    <dgm:pt modelId="{EEC3CCC1-E783-40CC-A54B-B4E6A8C71395}" type="pres">
      <dgm:prSet presAssocID="{65EA2F37-BA11-46DC-97A5-A03059AEA2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FD239D-30FC-4DA0-BE8F-74879C5CC828}" type="pres">
      <dgm:prSet presAssocID="{65EA2F37-BA11-46DC-97A5-A03059AEA299}" presName="negativeSpace" presStyleCnt="0"/>
      <dgm:spPr/>
    </dgm:pt>
    <dgm:pt modelId="{8C838E8C-BCB2-4E74-BAF6-C33F8FE83EDD}" type="pres">
      <dgm:prSet presAssocID="{65EA2F37-BA11-46DC-97A5-A03059AEA299}" presName="childText" presStyleLbl="conFgAcc1" presStyleIdx="0" presStyleCnt="4">
        <dgm:presLayoutVars>
          <dgm:bulletEnabled val="1"/>
        </dgm:presLayoutVars>
      </dgm:prSet>
      <dgm:spPr/>
    </dgm:pt>
    <dgm:pt modelId="{F4989431-746C-4AB1-8DAC-A2E43DFB3581}" type="pres">
      <dgm:prSet presAssocID="{F3160470-74A0-4B20-9BA2-CA08ECD587B8}" presName="spaceBetweenRectangles" presStyleCnt="0"/>
      <dgm:spPr/>
    </dgm:pt>
    <dgm:pt modelId="{C447A8EC-49B2-4146-B54D-D9363CADEF5B}" type="pres">
      <dgm:prSet presAssocID="{A5A73C29-50CA-4F76-BC25-44F461196D28}" presName="parentLin" presStyleCnt="0"/>
      <dgm:spPr/>
    </dgm:pt>
    <dgm:pt modelId="{3F99895B-9AFF-499C-8F8C-503FB7377CC7}" type="pres">
      <dgm:prSet presAssocID="{A5A73C29-50CA-4F76-BC25-44F461196D28}" presName="parentLeftMargin" presStyleLbl="node1" presStyleIdx="0" presStyleCnt="4"/>
      <dgm:spPr/>
    </dgm:pt>
    <dgm:pt modelId="{54DA8091-F65B-46A3-A71C-5111B6B923CE}" type="pres">
      <dgm:prSet presAssocID="{A5A73C29-50CA-4F76-BC25-44F461196D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E70A38-E4A6-4865-A362-C009EE63E174}" type="pres">
      <dgm:prSet presAssocID="{A5A73C29-50CA-4F76-BC25-44F461196D28}" presName="negativeSpace" presStyleCnt="0"/>
      <dgm:spPr/>
    </dgm:pt>
    <dgm:pt modelId="{D3B3BD3A-E8AD-48FC-93EC-A3A50343B666}" type="pres">
      <dgm:prSet presAssocID="{A5A73C29-50CA-4F76-BC25-44F461196D28}" presName="childText" presStyleLbl="conFgAcc1" presStyleIdx="1" presStyleCnt="4">
        <dgm:presLayoutVars>
          <dgm:bulletEnabled val="1"/>
        </dgm:presLayoutVars>
      </dgm:prSet>
      <dgm:spPr/>
    </dgm:pt>
    <dgm:pt modelId="{96E4E575-6B29-4B42-BFEF-E291ECAAFAE8}" type="pres">
      <dgm:prSet presAssocID="{A0F8ED76-B4A4-43CA-B27E-2DBAB2630828}" presName="spaceBetweenRectangles" presStyleCnt="0"/>
      <dgm:spPr/>
    </dgm:pt>
    <dgm:pt modelId="{80E8F6E3-F3A5-43D2-AC06-2B9DC160E1B6}" type="pres">
      <dgm:prSet presAssocID="{7A8C0968-CF54-4A04-A046-4BD33C6F84E7}" presName="parentLin" presStyleCnt="0"/>
      <dgm:spPr/>
    </dgm:pt>
    <dgm:pt modelId="{88090C9F-AED3-4635-A1FF-557C222E7D98}" type="pres">
      <dgm:prSet presAssocID="{7A8C0968-CF54-4A04-A046-4BD33C6F84E7}" presName="parentLeftMargin" presStyleLbl="node1" presStyleIdx="1" presStyleCnt="4"/>
      <dgm:spPr/>
    </dgm:pt>
    <dgm:pt modelId="{651EA219-2E02-4695-8AF8-80F0E80D2FF2}" type="pres">
      <dgm:prSet presAssocID="{7A8C0968-CF54-4A04-A046-4BD33C6F84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D49E7F-2973-498C-8409-CDAE94516719}" type="pres">
      <dgm:prSet presAssocID="{7A8C0968-CF54-4A04-A046-4BD33C6F84E7}" presName="negativeSpace" presStyleCnt="0"/>
      <dgm:spPr/>
    </dgm:pt>
    <dgm:pt modelId="{BBF4A72E-B33C-4D1B-9442-C41616CF8B1B}" type="pres">
      <dgm:prSet presAssocID="{7A8C0968-CF54-4A04-A046-4BD33C6F84E7}" presName="childText" presStyleLbl="conFgAcc1" presStyleIdx="2" presStyleCnt="4">
        <dgm:presLayoutVars>
          <dgm:bulletEnabled val="1"/>
        </dgm:presLayoutVars>
      </dgm:prSet>
      <dgm:spPr/>
    </dgm:pt>
    <dgm:pt modelId="{DE1A11E6-21F8-4163-B04C-76295F5868FA}" type="pres">
      <dgm:prSet presAssocID="{90856924-287B-449E-A4D9-13F9B397C53E}" presName="spaceBetweenRectangles" presStyleCnt="0"/>
      <dgm:spPr/>
    </dgm:pt>
    <dgm:pt modelId="{E667FE9B-05E9-4570-B13C-AF414D6A83EB}" type="pres">
      <dgm:prSet presAssocID="{24AE45DF-41F1-4CDC-8E32-CA2CDC68CAF7}" presName="parentLin" presStyleCnt="0"/>
      <dgm:spPr/>
    </dgm:pt>
    <dgm:pt modelId="{2E7DD05F-277C-46F0-8075-4B70EF605822}" type="pres">
      <dgm:prSet presAssocID="{24AE45DF-41F1-4CDC-8E32-CA2CDC68CAF7}" presName="parentLeftMargin" presStyleLbl="node1" presStyleIdx="2" presStyleCnt="4"/>
      <dgm:spPr/>
    </dgm:pt>
    <dgm:pt modelId="{5CBBB1B7-DD61-411C-93CF-A646446BFD7E}" type="pres">
      <dgm:prSet presAssocID="{24AE45DF-41F1-4CDC-8E32-CA2CDC68CAF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6698CD-98C8-4F9C-A298-AC2307410982}" type="pres">
      <dgm:prSet presAssocID="{24AE45DF-41F1-4CDC-8E32-CA2CDC68CAF7}" presName="negativeSpace" presStyleCnt="0"/>
      <dgm:spPr/>
    </dgm:pt>
    <dgm:pt modelId="{58EECBD6-5489-44AC-B76C-2CB0A57F89BA}" type="pres">
      <dgm:prSet presAssocID="{24AE45DF-41F1-4CDC-8E32-CA2CDC68CA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C9AE83F-D28B-4EBB-9096-CBC8DD587FF0}" type="presOf" srcId="{65EA2F37-BA11-46DC-97A5-A03059AEA299}" destId="{EEC3CCC1-E783-40CC-A54B-B4E6A8C71395}" srcOrd="1" destOrd="0" presId="urn:microsoft.com/office/officeart/2005/8/layout/list1"/>
    <dgm:cxn modelId="{048B575E-4CDE-4706-A942-FCAD7431667F}" srcId="{7DF7E7A0-7981-4DA7-99CE-81B30773A84B}" destId="{65EA2F37-BA11-46DC-97A5-A03059AEA299}" srcOrd="0" destOrd="0" parTransId="{8F58B892-EBA1-4397-A9E3-9515DC2A3F5B}" sibTransId="{F3160470-74A0-4B20-9BA2-CA08ECD587B8}"/>
    <dgm:cxn modelId="{0AFB2223-29BF-4AEB-8DBF-56BAAA6FBEA7}" type="presOf" srcId="{A5A73C29-50CA-4F76-BC25-44F461196D28}" destId="{3F99895B-9AFF-499C-8F8C-503FB7377CC7}" srcOrd="0" destOrd="0" presId="urn:microsoft.com/office/officeart/2005/8/layout/list1"/>
    <dgm:cxn modelId="{565C26CE-EC81-4E05-9877-8F89B2390977}" type="presOf" srcId="{7A8C0968-CF54-4A04-A046-4BD33C6F84E7}" destId="{88090C9F-AED3-4635-A1FF-557C222E7D98}" srcOrd="0" destOrd="0" presId="urn:microsoft.com/office/officeart/2005/8/layout/list1"/>
    <dgm:cxn modelId="{1628CD83-B435-45C1-864A-3A7019CA9D16}" type="presOf" srcId="{A5A73C29-50CA-4F76-BC25-44F461196D28}" destId="{54DA8091-F65B-46A3-A71C-5111B6B923CE}" srcOrd="1" destOrd="0" presId="urn:microsoft.com/office/officeart/2005/8/layout/list1"/>
    <dgm:cxn modelId="{FC5A54D1-DCA7-4608-93CA-07A5FC847BB7}" type="presOf" srcId="{24AE45DF-41F1-4CDC-8E32-CA2CDC68CAF7}" destId="{5CBBB1B7-DD61-411C-93CF-A646446BFD7E}" srcOrd="1" destOrd="0" presId="urn:microsoft.com/office/officeart/2005/8/layout/list1"/>
    <dgm:cxn modelId="{2D74019B-C983-42A3-AA0A-38FE4373F884}" srcId="{7DF7E7A0-7981-4DA7-99CE-81B30773A84B}" destId="{24AE45DF-41F1-4CDC-8E32-CA2CDC68CAF7}" srcOrd="3" destOrd="0" parTransId="{315F6437-928E-4DE2-9CBE-05FF16F83370}" sibTransId="{44BCBA4B-0551-446B-B7C9-D4C12D471549}"/>
    <dgm:cxn modelId="{2B21DDBB-B58F-467F-8764-04D1B7002C64}" type="presOf" srcId="{7DF7E7A0-7981-4DA7-99CE-81B30773A84B}" destId="{C3D4DD44-EA8C-4A70-ABCD-18F67D7773DE}" srcOrd="0" destOrd="0" presId="urn:microsoft.com/office/officeart/2005/8/layout/list1"/>
    <dgm:cxn modelId="{5E03958D-8E72-4F07-A737-7EF2BD7BD092}" type="presOf" srcId="{65EA2F37-BA11-46DC-97A5-A03059AEA299}" destId="{DBF8FCC0-39D8-4292-8181-EBD6EF42B5CB}" srcOrd="0" destOrd="0" presId="urn:microsoft.com/office/officeart/2005/8/layout/list1"/>
    <dgm:cxn modelId="{E82B465F-B98D-4FB7-929C-2EC1CD05EFFB}" srcId="{7DF7E7A0-7981-4DA7-99CE-81B30773A84B}" destId="{7A8C0968-CF54-4A04-A046-4BD33C6F84E7}" srcOrd="2" destOrd="0" parTransId="{5111EC71-7769-484F-B501-81A5B17D010A}" sibTransId="{90856924-287B-449E-A4D9-13F9B397C53E}"/>
    <dgm:cxn modelId="{8FBD3FEB-D5AF-42CB-AB99-08C8593D86DB}" srcId="{7DF7E7A0-7981-4DA7-99CE-81B30773A84B}" destId="{A5A73C29-50CA-4F76-BC25-44F461196D28}" srcOrd="1" destOrd="0" parTransId="{2714FF3D-0C57-455A-A018-D89D712865D0}" sibTransId="{A0F8ED76-B4A4-43CA-B27E-2DBAB2630828}"/>
    <dgm:cxn modelId="{358B9242-6A00-4972-A9A3-EC7EC9668371}" type="presOf" srcId="{24AE45DF-41F1-4CDC-8E32-CA2CDC68CAF7}" destId="{2E7DD05F-277C-46F0-8075-4B70EF605822}" srcOrd="0" destOrd="0" presId="urn:microsoft.com/office/officeart/2005/8/layout/list1"/>
    <dgm:cxn modelId="{348BCC9F-925F-4A41-9EB4-494789A0BB35}" type="presOf" srcId="{7A8C0968-CF54-4A04-A046-4BD33C6F84E7}" destId="{651EA219-2E02-4695-8AF8-80F0E80D2FF2}" srcOrd="1" destOrd="0" presId="urn:microsoft.com/office/officeart/2005/8/layout/list1"/>
    <dgm:cxn modelId="{9DC75EE8-D81D-453A-8729-24F0EBB1211A}" type="presParOf" srcId="{C3D4DD44-EA8C-4A70-ABCD-18F67D7773DE}" destId="{B44BC531-6A04-4B4E-81F6-7BBCA7C3FB1F}" srcOrd="0" destOrd="0" presId="urn:microsoft.com/office/officeart/2005/8/layout/list1"/>
    <dgm:cxn modelId="{AF2AA982-F86C-4280-A1EB-C54BAF4DF054}" type="presParOf" srcId="{B44BC531-6A04-4B4E-81F6-7BBCA7C3FB1F}" destId="{DBF8FCC0-39D8-4292-8181-EBD6EF42B5CB}" srcOrd="0" destOrd="0" presId="urn:microsoft.com/office/officeart/2005/8/layout/list1"/>
    <dgm:cxn modelId="{D7FF9CD0-5585-4F99-831A-0A8C7F3C2E03}" type="presParOf" srcId="{B44BC531-6A04-4B4E-81F6-7BBCA7C3FB1F}" destId="{EEC3CCC1-E783-40CC-A54B-B4E6A8C71395}" srcOrd="1" destOrd="0" presId="urn:microsoft.com/office/officeart/2005/8/layout/list1"/>
    <dgm:cxn modelId="{7E1FEFC2-7322-47E4-A19F-DAE03567CE0F}" type="presParOf" srcId="{C3D4DD44-EA8C-4A70-ABCD-18F67D7773DE}" destId="{DDFD239D-30FC-4DA0-BE8F-74879C5CC828}" srcOrd="1" destOrd="0" presId="urn:microsoft.com/office/officeart/2005/8/layout/list1"/>
    <dgm:cxn modelId="{FBD2E5E4-7D63-49C5-83B4-CC6BC844BB44}" type="presParOf" srcId="{C3D4DD44-EA8C-4A70-ABCD-18F67D7773DE}" destId="{8C838E8C-BCB2-4E74-BAF6-C33F8FE83EDD}" srcOrd="2" destOrd="0" presId="urn:microsoft.com/office/officeart/2005/8/layout/list1"/>
    <dgm:cxn modelId="{1351BFC7-EFF6-415A-B007-3B2796D2FD0C}" type="presParOf" srcId="{C3D4DD44-EA8C-4A70-ABCD-18F67D7773DE}" destId="{F4989431-746C-4AB1-8DAC-A2E43DFB3581}" srcOrd="3" destOrd="0" presId="urn:microsoft.com/office/officeart/2005/8/layout/list1"/>
    <dgm:cxn modelId="{B092A2BF-C6B0-4AFE-A9A4-E00250CA939C}" type="presParOf" srcId="{C3D4DD44-EA8C-4A70-ABCD-18F67D7773DE}" destId="{C447A8EC-49B2-4146-B54D-D9363CADEF5B}" srcOrd="4" destOrd="0" presId="urn:microsoft.com/office/officeart/2005/8/layout/list1"/>
    <dgm:cxn modelId="{DC2A2625-5553-4BBF-BED2-A92D72901A5B}" type="presParOf" srcId="{C447A8EC-49B2-4146-B54D-D9363CADEF5B}" destId="{3F99895B-9AFF-499C-8F8C-503FB7377CC7}" srcOrd="0" destOrd="0" presId="urn:microsoft.com/office/officeart/2005/8/layout/list1"/>
    <dgm:cxn modelId="{EBCA0657-09EC-44AC-8332-1E749C092E3B}" type="presParOf" srcId="{C447A8EC-49B2-4146-B54D-D9363CADEF5B}" destId="{54DA8091-F65B-46A3-A71C-5111B6B923CE}" srcOrd="1" destOrd="0" presId="urn:microsoft.com/office/officeart/2005/8/layout/list1"/>
    <dgm:cxn modelId="{005E787B-B34D-44ED-A2B8-5F36ACA50F63}" type="presParOf" srcId="{C3D4DD44-EA8C-4A70-ABCD-18F67D7773DE}" destId="{72E70A38-E4A6-4865-A362-C009EE63E174}" srcOrd="5" destOrd="0" presId="urn:microsoft.com/office/officeart/2005/8/layout/list1"/>
    <dgm:cxn modelId="{9EC4AA78-678B-445D-8E4F-2D96033AB75C}" type="presParOf" srcId="{C3D4DD44-EA8C-4A70-ABCD-18F67D7773DE}" destId="{D3B3BD3A-E8AD-48FC-93EC-A3A50343B666}" srcOrd="6" destOrd="0" presId="urn:microsoft.com/office/officeart/2005/8/layout/list1"/>
    <dgm:cxn modelId="{CFBCA143-0B09-48A4-A3AB-ACFF9FDA3958}" type="presParOf" srcId="{C3D4DD44-EA8C-4A70-ABCD-18F67D7773DE}" destId="{96E4E575-6B29-4B42-BFEF-E291ECAAFAE8}" srcOrd="7" destOrd="0" presId="urn:microsoft.com/office/officeart/2005/8/layout/list1"/>
    <dgm:cxn modelId="{286A6E22-6201-4E0F-AB67-696AC4A8FB9D}" type="presParOf" srcId="{C3D4DD44-EA8C-4A70-ABCD-18F67D7773DE}" destId="{80E8F6E3-F3A5-43D2-AC06-2B9DC160E1B6}" srcOrd="8" destOrd="0" presId="urn:microsoft.com/office/officeart/2005/8/layout/list1"/>
    <dgm:cxn modelId="{6BE8140A-5ED5-4034-BA87-0B0A19B0BA23}" type="presParOf" srcId="{80E8F6E3-F3A5-43D2-AC06-2B9DC160E1B6}" destId="{88090C9F-AED3-4635-A1FF-557C222E7D98}" srcOrd="0" destOrd="0" presId="urn:microsoft.com/office/officeart/2005/8/layout/list1"/>
    <dgm:cxn modelId="{942EA8A2-D24E-43B8-85E0-8C496517C68F}" type="presParOf" srcId="{80E8F6E3-F3A5-43D2-AC06-2B9DC160E1B6}" destId="{651EA219-2E02-4695-8AF8-80F0E80D2FF2}" srcOrd="1" destOrd="0" presId="urn:microsoft.com/office/officeart/2005/8/layout/list1"/>
    <dgm:cxn modelId="{4E5F94B1-8A13-43A3-9F93-05E0E16E2FA1}" type="presParOf" srcId="{C3D4DD44-EA8C-4A70-ABCD-18F67D7773DE}" destId="{F0D49E7F-2973-498C-8409-CDAE94516719}" srcOrd="9" destOrd="0" presId="urn:microsoft.com/office/officeart/2005/8/layout/list1"/>
    <dgm:cxn modelId="{7450A755-4E4C-43C0-B666-00EFBC5EEE51}" type="presParOf" srcId="{C3D4DD44-EA8C-4A70-ABCD-18F67D7773DE}" destId="{BBF4A72E-B33C-4D1B-9442-C41616CF8B1B}" srcOrd="10" destOrd="0" presId="urn:microsoft.com/office/officeart/2005/8/layout/list1"/>
    <dgm:cxn modelId="{65ECBC17-172F-4C30-B3B7-DB831FC93522}" type="presParOf" srcId="{C3D4DD44-EA8C-4A70-ABCD-18F67D7773DE}" destId="{DE1A11E6-21F8-4163-B04C-76295F5868FA}" srcOrd="11" destOrd="0" presId="urn:microsoft.com/office/officeart/2005/8/layout/list1"/>
    <dgm:cxn modelId="{29D8A386-CAF0-4F17-B825-E29070ED3F18}" type="presParOf" srcId="{C3D4DD44-EA8C-4A70-ABCD-18F67D7773DE}" destId="{E667FE9B-05E9-4570-B13C-AF414D6A83EB}" srcOrd="12" destOrd="0" presId="urn:microsoft.com/office/officeart/2005/8/layout/list1"/>
    <dgm:cxn modelId="{087E5257-6408-4DF3-8A1C-032D3E9A77CB}" type="presParOf" srcId="{E667FE9B-05E9-4570-B13C-AF414D6A83EB}" destId="{2E7DD05F-277C-46F0-8075-4B70EF605822}" srcOrd="0" destOrd="0" presId="urn:microsoft.com/office/officeart/2005/8/layout/list1"/>
    <dgm:cxn modelId="{3289A492-703B-49AC-ADA6-258E4C442DDD}" type="presParOf" srcId="{E667FE9B-05E9-4570-B13C-AF414D6A83EB}" destId="{5CBBB1B7-DD61-411C-93CF-A646446BFD7E}" srcOrd="1" destOrd="0" presId="urn:microsoft.com/office/officeart/2005/8/layout/list1"/>
    <dgm:cxn modelId="{FEA79180-0BE9-4CBF-B624-44AB06F8265B}" type="presParOf" srcId="{C3D4DD44-EA8C-4A70-ABCD-18F67D7773DE}" destId="{556698CD-98C8-4F9C-A298-AC2307410982}" srcOrd="13" destOrd="0" presId="urn:microsoft.com/office/officeart/2005/8/layout/list1"/>
    <dgm:cxn modelId="{E1856789-2DBA-449B-8075-CB3E1CA8319D}" type="presParOf" srcId="{C3D4DD44-EA8C-4A70-ABCD-18F67D7773DE}" destId="{58EECBD6-5489-44AC-B76C-2CB0A57F89BA}" srcOrd="14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795A8-86B7-4B04-B502-1F4BB8173C63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D939EE3-FA37-4AB3-99D5-229D0E849AE6}">
      <dgm:prSet phldrT="[文本]" custT="1"/>
      <dgm:spPr/>
      <dgm:t>
        <a:bodyPr/>
        <a:lstStyle/>
        <a:p>
          <a:r>
            <a:rPr lang="en-US" altLang="zh-CN" sz="2800" dirty="0" err="1" smtClean="0">
              <a:solidFill>
                <a:srgbClr val="FF0000"/>
              </a:solidFill>
            </a:rPr>
            <a:t>sMash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DA8DEEBF-3885-430B-82AB-0085FA7FAAB2}" type="parTrans" cxnId="{D54DEA7B-27F6-48C0-94D8-C48739031B16}">
      <dgm:prSet/>
      <dgm:spPr/>
      <dgm:t>
        <a:bodyPr/>
        <a:lstStyle/>
        <a:p>
          <a:endParaRPr lang="zh-CN" altLang="en-US" sz="2000"/>
        </a:p>
      </dgm:t>
    </dgm:pt>
    <dgm:pt modelId="{C28FE03F-5511-4CD3-BBA5-A259C4C333B3}" type="sibTrans" cxnId="{D54DEA7B-27F6-48C0-94D8-C48739031B16}">
      <dgm:prSet/>
      <dgm:spPr/>
      <dgm:t>
        <a:bodyPr/>
        <a:lstStyle/>
        <a:p>
          <a:endParaRPr lang="zh-CN" altLang="en-US" sz="2000"/>
        </a:p>
      </dgm:t>
    </dgm:pt>
    <dgm:pt modelId="{758E071A-658D-4B5B-97B2-BD8597BA30B6}">
      <dgm:prSet phldrT="[文本]" custT="1"/>
      <dgm:spPr/>
      <dgm:t>
        <a:bodyPr/>
        <a:lstStyle/>
        <a:p>
          <a:r>
            <a:rPr lang="en-US" altLang="zh-CN" sz="2000" dirty="0" smtClean="0"/>
            <a:t>Act as data sources for all kinds of Wiki Widgets;</a:t>
          </a:r>
          <a:endParaRPr lang="zh-CN" altLang="en-US" sz="2000" dirty="0"/>
        </a:p>
      </dgm:t>
    </dgm:pt>
    <dgm:pt modelId="{083C4C91-7CEF-46E3-A077-F00DBCA75827}" type="parTrans" cxnId="{219DBCDB-F0E5-450F-AC57-61B76F224663}">
      <dgm:prSet/>
      <dgm:spPr/>
      <dgm:t>
        <a:bodyPr/>
        <a:lstStyle/>
        <a:p>
          <a:endParaRPr lang="zh-CN" altLang="en-US" sz="2000"/>
        </a:p>
      </dgm:t>
    </dgm:pt>
    <dgm:pt modelId="{CEA61215-CB61-4384-B39B-A8208DFBF312}" type="sibTrans" cxnId="{219DBCDB-F0E5-450F-AC57-61B76F224663}">
      <dgm:prSet/>
      <dgm:spPr/>
      <dgm:t>
        <a:bodyPr/>
        <a:lstStyle/>
        <a:p>
          <a:endParaRPr lang="zh-CN" altLang="en-US" sz="2000"/>
        </a:p>
      </dgm:t>
    </dgm:pt>
    <dgm:pt modelId="{CC4DAF12-4830-4256-ADC1-BBD74AC8CAEC}">
      <dgm:prSet phldrT="[文本]" custT="1"/>
      <dgm:spPr/>
      <dgm:t>
        <a:bodyPr/>
        <a:lstStyle/>
        <a:p>
          <a:r>
            <a:rPr lang="en-US" altLang="zh-CN" sz="2000" dirty="0" smtClean="0"/>
            <a:t>Offer the capability of integration and composition of Restful and SOAP based online data APIs;</a:t>
          </a:r>
          <a:endParaRPr lang="zh-CN" altLang="en-US" sz="2000" dirty="0"/>
        </a:p>
      </dgm:t>
    </dgm:pt>
    <dgm:pt modelId="{B5E19E07-A983-48AA-A3F1-6E5710509C51}" type="parTrans" cxnId="{0741E027-E05F-4886-8684-DFC2B7F5CA75}">
      <dgm:prSet/>
      <dgm:spPr/>
      <dgm:t>
        <a:bodyPr/>
        <a:lstStyle/>
        <a:p>
          <a:endParaRPr lang="zh-CN" altLang="en-US" sz="2000"/>
        </a:p>
      </dgm:t>
    </dgm:pt>
    <dgm:pt modelId="{9AC51A8A-EB0F-43C9-8709-1FDFBD4046A1}" type="sibTrans" cxnId="{0741E027-E05F-4886-8684-DFC2B7F5CA75}">
      <dgm:prSet/>
      <dgm:spPr/>
      <dgm:t>
        <a:bodyPr/>
        <a:lstStyle/>
        <a:p>
          <a:endParaRPr lang="zh-CN" altLang="en-US" sz="2000"/>
        </a:p>
      </dgm:t>
    </dgm:pt>
    <dgm:pt modelId="{ED336EB4-9336-4843-9D61-DEA6B7BC35EF}">
      <dgm:prSet phldrT="[文本]" custT="1"/>
      <dgm:spPr/>
      <dgm:t>
        <a:bodyPr/>
        <a:lstStyle/>
        <a:p>
          <a:r>
            <a:rPr lang="en-US" altLang="zh-CN" sz="2800" dirty="0" err="1" smtClean="0">
              <a:solidFill>
                <a:srgbClr val="FF0000"/>
              </a:solidFill>
            </a:rPr>
            <a:t>mMash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45D307C0-6E72-4FCA-B980-35765CED2866}" type="parTrans" cxnId="{95D29489-073B-43C2-91DA-6027E59812BD}">
      <dgm:prSet/>
      <dgm:spPr/>
      <dgm:t>
        <a:bodyPr/>
        <a:lstStyle/>
        <a:p>
          <a:endParaRPr lang="zh-CN" altLang="en-US" sz="2000"/>
        </a:p>
      </dgm:t>
    </dgm:pt>
    <dgm:pt modelId="{659E00F8-725A-4107-9234-38C949F57D3B}" type="sibTrans" cxnId="{95D29489-073B-43C2-91DA-6027E59812BD}">
      <dgm:prSet/>
      <dgm:spPr/>
      <dgm:t>
        <a:bodyPr/>
        <a:lstStyle/>
        <a:p>
          <a:endParaRPr lang="zh-CN" altLang="en-US" sz="2000"/>
        </a:p>
      </dgm:t>
    </dgm:pt>
    <dgm:pt modelId="{F3770295-5896-4826-8A6C-8CF18DD33EDC}">
      <dgm:prSet phldrT="[文本]" custT="1"/>
      <dgm:spPr/>
      <dgm:t>
        <a:bodyPr/>
        <a:lstStyle/>
        <a:p>
          <a:r>
            <a:rPr lang="en-US" altLang="zh-CN" sz="2000" dirty="0" smtClean="0"/>
            <a:t>Enable the creation of mobile apps for Collaboration Compass;</a:t>
          </a:r>
          <a:endParaRPr lang="zh-CN" altLang="en-US" sz="2000" dirty="0"/>
        </a:p>
      </dgm:t>
    </dgm:pt>
    <dgm:pt modelId="{019A84D2-7C77-4B80-BA0D-5E703869A30C}" type="parTrans" cxnId="{48BF8507-E2C1-4003-A099-ED5AF1923F97}">
      <dgm:prSet/>
      <dgm:spPr/>
      <dgm:t>
        <a:bodyPr/>
        <a:lstStyle/>
        <a:p>
          <a:endParaRPr lang="zh-CN" altLang="en-US" sz="2000"/>
        </a:p>
      </dgm:t>
    </dgm:pt>
    <dgm:pt modelId="{851EFABA-036F-4B1B-AA2A-EBEA9FFBB071}" type="sibTrans" cxnId="{48BF8507-E2C1-4003-A099-ED5AF1923F97}">
      <dgm:prSet/>
      <dgm:spPr/>
      <dgm:t>
        <a:bodyPr/>
        <a:lstStyle/>
        <a:p>
          <a:endParaRPr lang="zh-CN" altLang="en-US" sz="2000"/>
        </a:p>
      </dgm:t>
    </dgm:pt>
    <dgm:pt modelId="{DC6D4FE2-FB1D-4890-B913-B03EA5DD856D}">
      <dgm:prSet phldrT="[文本]" custT="1"/>
      <dgm:spPr/>
      <dgm:t>
        <a:bodyPr/>
        <a:lstStyle/>
        <a:p>
          <a:r>
            <a:rPr lang="en-US" altLang="zh-CN" sz="2000" dirty="0" smtClean="0"/>
            <a:t>Support creation of mobile Wiki Widgets;</a:t>
          </a:r>
          <a:endParaRPr lang="zh-CN" altLang="en-US" sz="2000" dirty="0"/>
        </a:p>
      </dgm:t>
    </dgm:pt>
    <dgm:pt modelId="{FF318FFE-1614-42A5-94AD-033E0359A912}" type="parTrans" cxnId="{501FB6DF-5172-4247-87C8-A60D897EC8AA}">
      <dgm:prSet/>
      <dgm:spPr/>
      <dgm:t>
        <a:bodyPr/>
        <a:lstStyle/>
        <a:p>
          <a:endParaRPr lang="zh-CN" altLang="en-US" sz="2000"/>
        </a:p>
      </dgm:t>
    </dgm:pt>
    <dgm:pt modelId="{0DBA7A61-5878-41B3-925E-DD38D8879E74}" type="sibTrans" cxnId="{501FB6DF-5172-4247-87C8-A60D897EC8AA}">
      <dgm:prSet/>
      <dgm:spPr/>
      <dgm:t>
        <a:bodyPr/>
        <a:lstStyle/>
        <a:p>
          <a:endParaRPr lang="zh-CN" altLang="en-US" sz="2000"/>
        </a:p>
      </dgm:t>
    </dgm:pt>
    <dgm:pt modelId="{E5C95196-EA57-464F-B131-95FBA7BC7BD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Semantic</a:t>
          </a:r>
        </a:p>
        <a:p>
          <a:r>
            <a:rPr lang="en-US" altLang="zh-CN" sz="2400" dirty="0" smtClean="0">
              <a:solidFill>
                <a:srgbClr val="FF0000"/>
              </a:solidFill>
            </a:rPr>
            <a:t>Media Wiki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87523053-CB41-4D64-84C3-1693F460BBD4}" type="parTrans" cxnId="{FBCA85DD-1295-4188-B112-A4183332A6C5}">
      <dgm:prSet/>
      <dgm:spPr/>
      <dgm:t>
        <a:bodyPr/>
        <a:lstStyle/>
        <a:p>
          <a:endParaRPr lang="zh-CN" altLang="en-US" sz="2000"/>
        </a:p>
      </dgm:t>
    </dgm:pt>
    <dgm:pt modelId="{10A55541-BB4B-4520-848C-E242844D72EE}" type="sibTrans" cxnId="{FBCA85DD-1295-4188-B112-A4183332A6C5}">
      <dgm:prSet/>
      <dgm:spPr/>
      <dgm:t>
        <a:bodyPr/>
        <a:lstStyle/>
        <a:p>
          <a:endParaRPr lang="zh-CN" altLang="en-US" sz="2000"/>
        </a:p>
      </dgm:t>
    </dgm:pt>
    <dgm:pt modelId="{279C1AF9-1DA6-4A4C-9C32-60C222275AA2}">
      <dgm:prSet phldrT="[文本]" custT="1"/>
      <dgm:spPr/>
      <dgm:t>
        <a:bodyPr/>
        <a:lstStyle/>
        <a:p>
          <a:r>
            <a:rPr lang="en-US" altLang="zh-CN" sz="2000" dirty="0" smtClean="0"/>
            <a:t>Act as portal container of all kinds of Wiki Widgets;</a:t>
          </a:r>
          <a:endParaRPr lang="zh-CN" altLang="en-US" sz="2000" dirty="0"/>
        </a:p>
      </dgm:t>
    </dgm:pt>
    <dgm:pt modelId="{CB8EE2A9-0B1C-4859-8277-5E3C3E0B2A26}" type="parTrans" cxnId="{D2E722B5-3C0D-48B4-8304-3F86B32FC29F}">
      <dgm:prSet/>
      <dgm:spPr/>
      <dgm:t>
        <a:bodyPr/>
        <a:lstStyle/>
        <a:p>
          <a:endParaRPr lang="zh-CN" altLang="en-US" sz="2000"/>
        </a:p>
      </dgm:t>
    </dgm:pt>
    <dgm:pt modelId="{F9D51A68-208C-4828-AEB6-6C1AC7AB7592}" type="sibTrans" cxnId="{D2E722B5-3C0D-48B4-8304-3F86B32FC29F}">
      <dgm:prSet/>
      <dgm:spPr/>
      <dgm:t>
        <a:bodyPr/>
        <a:lstStyle/>
        <a:p>
          <a:endParaRPr lang="zh-CN" altLang="en-US" sz="2000"/>
        </a:p>
      </dgm:t>
    </dgm:pt>
    <dgm:pt modelId="{2A6CBF38-5863-4AAC-87E2-DF3E387D5DA0}">
      <dgm:prSet phldrT="[文本]" custT="1"/>
      <dgm:spPr/>
      <dgm:t>
        <a:bodyPr/>
        <a:lstStyle/>
        <a:p>
          <a:r>
            <a:rPr lang="en-US" altLang="zh-CN" sz="2000" dirty="0" smtClean="0"/>
            <a:t>Enable semantic annotation on contents delivered by all kinds of Wiki Widgets;</a:t>
          </a:r>
          <a:endParaRPr lang="zh-CN" altLang="en-US" sz="2000" dirty="0"/>
        </a:p>
      </dgm:t>
    </dgm:pt>
    <dgm:pt modelId="{DC6065E2-D5B8-4A12-86AA-87B755375B8C}" type="parTrans" cxnId="{CD65AC6A-D8B4-436E-87E1-25C1E9841E6F}">
      <dgm:prSet/>
      <dgm:spPr/>
      <dgm:t>
        <a:bodyPr/>
        <a:lstStyle/>
        <a:p>
          <a:endParaRPr lang="zh-CN" altLang="en-US" sz="2000"/>
        </a:p>
      </dgm:t>
    </dgm:pt>
    <dgm:pt modelId="{F34173D3-865D-494A-BDE8-A37F88896B19}" type="sibTrans" cxnId="{CD65AC6A-D8B4-436E-87E1-25C1E9841E6F}">
      <dgm:prSet/>
      <dgm:spPr/>
      <dgm:t>
        <a:bodyPr/>
        <a:lstStyle/>
        <a:p>
          <a:endParaRPr lang="zh-CN" altLang="en-US" sz="2000"/>
        </a:p>
      </dgm:t>
    </dgm:pt>
    <dgm:pt modelId="{3A9C7751-A2F9-4C6B-8A4A-E40AEADBC801}">
      <dgm:prSet phldrT="[文本]" custT="1"/>
      <dgm:spPr/>
      <dgm:t>
        <a:bodyPr/>
        <a:lstStyle/>
        <a:p>
          <a:r>
            <a:rPr lang="en-US" altLang="zh-CN" sz="2000" dirty="0" smtClean="0"/>
            <a:t>Enable semantic annotation of  heterogeneous data APIs;</a:t>
          </a:r>
          <a:endParaRPr lang="zh-CN" altLang="en-US" sz="2000" dirty="0"/>
        </a:p>
      </dgm:t>
    </dgm:pt>
    <dgm:pt modelId="{21297899-5F39-4AA5-8B65-7E399DF8EFA0}" type="parTrans" cxnId="{8E7F9323-A026-4295-AF89-95D984951F07}">
      <dgm:prSet/>
      <dgm:spPr/>
      <dgm:t>
        <a:bodyPr/>
        <a:lstStyle/>
        <a:p>
          <a:endParaRPr lang="zh-CN" altLang="en-US" sz="2000"/>
        </a:p>
      </dgm:t>
    </dgm:pt>
    <dgm:pt modelId="{0DEE1BDA-43A8-477F-AA35-5D1750A86DEB}" type="sibTrans" cxnId="{8E7F9323-A026-4295-AF89-95D984951F07}">
      <dgm:prSet/>
      <dgm:spPr/>
      <dgm:t>
        <a:bodyPr/>
        <a:lstStyle/>
        <a:p>
          <a:endParaRPr lang="zh-CN" altLang="en-US" sz="2000"/>
        </a:p>
      </dgm:t>
    </dgm:pt>
    <dgm:pt modelId="{6ED9CD9F-5245-411B-A85C-85A789AF4637}" type="pres">
      <dgm:prSet presAssocID="{EE6795A8-86B7-4B04-B502-1F4BB8173C63}" presName="linearFlow" presStyleCnt="0">
        <dgm:presLayoutVars>
          <dgm:dir/>
          <dgm:animLvl val="lvl"/>
          <dgm:resizeHandles val="exact"/>
        </dgm:presLayoutVars>
      </dgm:prSet>
      <dgm:spPr/>
    </dgm:pt>
    <dgm:pt modelId="{12F85CBC-458B-4859-9700-9825B0E7D149}" type="pres">
      <dgm:prSet presAssocID="{8D939EE3-FA37-4AB3-99D5-229D0E849AE6}" presName="composite" presStyleCnt="0"/>
      <dgm:spPr/>
    </dgm:pt>
    <dgm:pt modelId="{401236BF-B834-43F9-A7D7-CA01B05F3541}" type="pres">
      <dgm:prSet presAssocID="{8D939EE3-FA37-4AB3-99D5-229D0E849AE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A76100A-10B9-4926-98B2-70D76D12348A}" type="pres">
      <dgm:prSet presAssocID="{8D939EE3-FA37-4AB3-99D5-229D0E849AE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D0B2D4-3F9E-4600-BADE-7E5B4F787D97}" type="pres">
      <dgm:prSet presAssocID="{C28FE03F-5511-4CD3-BBA5-A259C4C333B3}" presName="sp" presStyleCnt="0"/>
      <dgm:spPr/>
    </dgm:pt>
    <dgm:pt modelId="{E6358089-FC91-4C7B-A57F-5D2BD6E8C115}" type="pres">
      <dgm:prSet presAssocID="{ED336EB4-9336-4843-9D61-DEA6B7BC35EF}" presName="composite" presStyleCnt="0"/>
      <dgm:spPr/>
    </dgm:pt>
    <dgm:pt modelId="{6DFA9589-9A1E-4B52-9EAB-641330CCC0B4}" type="pres">
      <dgm:prSet presAssocID="{ED336EB4-9336-4843-9D61-DEA6B7BC35E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50E5E35-41CB-40AF-BDB6-12C03197F166}" type="pres">
      <dgm:prSet presAssocID="{ED336EB4-9336-4843-9D61-DEA6B7BC35E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5D21EC-10B6-4C77-AF64-21220E46F909}" type="pres">
      <dgm:prSet presAssocID="{659E00F8-725A-4107-9234-38C949F57D3B}" presName="sp" presStyleCnt="0"/>
      <dgm:spPr/>
    </dgm:pt>
    <dgm:pt modelId="{D152CEC4-FE44-4FD3-8DE9-72A23DEA2D0C}" type="pres">
      <dgm:prSet presAssocID="{E5C95196-EA57-464F-B131-95FBA7BC7BDB}" presName="composite" presStyleCnt="0"/>
      <dgm:spPr/>
    </dgm:pt>
    <dgm:pt modelId="{EB30D3C6-0BF6-4B5E-A05E-342191AF9328}" type="pres">
      <dgm:prSet presAssocID="{E5C95196-EA57-464F-B131-95FBA7BC7BD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3CE4D-19B6-4838-9C5D-DAF564F0FEFE}" type="pres">
      <dgm:prSet presAssocID="{E5C95196-EA57-464F-B131-95FBA7BC7BD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4DEA7B-27F6-48C0-94D8-C48739031B16}" srcId="{EE6795A8-86B7-4B04-B502-1F4BB8173C63}" destId="{8D939EE3-FA37-4AB3-99D5-229D0E849AE6}" srcOrd="0" destOrd="0" parTransId="{DA8DEEBF-3885-430B-82AB-0085FA7FAAB2}" sibTransId="{C28FE03F-5511-4CD3-BBA5-A259C4C333B3}"/>
    <dgm:cxn modelId="{219DBCDB-F0E5-450F-AC57-61B76F224663}" srcId="{8D939EE3-FA37-4AB3-99D5-229D0E849AE6}" destId="{758E071A-658D-4B5B-97B2-BD8597BA30B6}" srcOrd="0" destOrd="0" parTransId="{083C4C91-7CEF-46E3-A077-F00DBCA75827}" sibTransId="{CEA61215-CB61-4384-B39B-A8208DFBF312}"/>
    <dgm:cxn modelId="{D2E722B5-3C0D-48B4-8304-3F86B32FC29F}" srcId="{E5C95196-EA57-464F-B131-95FBA7BC7BDB}" destId="{279C1AF9-1DA6-4A4C-9C32-60C222275AA2}" srcOrd="0" destOrd="0" parTransId="{CB8EE2A9-0B1C-4859-8277-5E3C3E0B2A26}" sibTransId="{F9D51A68-208C-4828-AEB6-6C1AC7AB7592}"/>
    <dgm:cxn modelId="{14522819-53BF-475C-8F24-2FEDA953E550}" type="presOf" srcId="{F3770295-5896-4826-8A6C-8CF18DD33EDC}" destId="{E50E5E35-41CB-40AF-BDB6-12C03197F166}" srcOrd="0" destOrd="0" presId="urn:microsoft.com/office/officeart/2005/8/layout/chevron2"/>
    <dgm:cxn modelId="{A6FAE0CF-2584-435C-97A2-44E49A588262}" type="presOf" srcId="{8D939EE3-FA37-4AB3-99D5-229D0E849AE6}" destId="{401236BF-B834-43F9-A7D7-CA01B05F3541}" srcOrd="0" destOrd="0" presId="urn:microsoft.com/office/officeart/2005/8/layout/chevron2"/>
    <dgm:cxn modelId="{C5D17DD5-C331-4692-95C0-436BE4246D49}" type="presOf" srcId="{3A9C7751-A2F9-4C6B-8A4A-E40AEADBC801}" destId="{DA76100A-10B9-4926-98B2-70D76D12348A}" srcOrd="0" destOrd="2" presId="urn:microsoft.com/office/officeart/2005/8/layout/chevron2"/>
    <dgm:cxn modelId="{8F84A188-A2C0-48CA-80F2-0085C53EA3D5}" type="presOf" srcId="{EE6795A8-86B7-4B04-B502-1F4BB8173C63}" destId="{6ED9CD9F-5245-411B-A85C-85A789AF4637}" srcOrd="0" destOrd="0" presId="urn:microsoft.com/office/officeart/2005/8/layout/chevron2"/>
    <dgm:cxn modelId="{D3BE34A1-24D2-4803-A8C4-38C42D2EE623}" type="presOf" srcId="{DC6D4FE2-FB1D-4890-B913-B03EA5DD856D}" destId="{E50E5E35-41CB-40AF-BDB6-12C03197F166}" srcOrd="0" destOrd="1" presId="urn:microsoft.com/office/officeart/2005/8/layout/chevron2"/>
    <dgm:cxn modelId="{FBCA85DD-1295-4188-B112-A4183332A6C5}" srcId="{EE6795A8-86B7-4B04-B502-1F4BB8173C63}" destId="{E5C95196-EA57-464F-B131-95FBA7BC7BDB}" srcOrd="2" destOrd="0" parTransId="{87523053-CB41-4D64-84C3-1693F460BBD4}" sibTransId="{10A55541-BB4B-4520-848C-E242844D72EE}"/>
    <dgm:cxn modelId="{AB30093E-21F7-46A1-9DB7-D6CB7DC47B0E}" type="presOf" srcId="{CC4DAF12-4830-4256-ADC1-BBD74AC8CAEC}" destId="{DA76100A-10B9-4926-98B2-70D76D12348A}" srcOrd="0" destOrd="1" presId="urn:microsoft.com/office/officeart/2005/8/layout/chevron2"/>
    <dgm:cxn modelId="{48BF8507-E2C1-4003-A099-ED5AF1923F97}" srcId="{ED336EB4-9336-4843-9D61-DEA6B7BC35EF}" destId="{F3770295-5896-4826-8A6C-8CF18DD33EDC}" srcOrd="0" destOrd="0" parTransId="{019A84D2-7C77-4B80-BA0D-5E703869A30C}" sibTransId="{851EFABA-036F-4B1B-AA2A-EBEA9FFBB071}"/>
    <dgm:cxn modelId="{66D80171-BABA-47F2-90BC-06DA02C12BAB}" type="presOf" srcId="{ED336EB4-9336-4843-9D61-DEA6B7BC35EF}" destId="{6DFA9589-9A1E-4B52-9EAB-641330CCC0B4}" srcOrd="0" destOrd="0" presId="urn:microsoft.com/office/officeart/2005/8/layout/chevron2"/>
    <dgm:cxn modelId="{501FB6DF-5172-4247-87C8-A60D897EC8AA}" srcId="{ED336EB4-9336-4843-9D61-DEA6B7BC35EF}" destId="{DC6D4FE2-FB1D-4890-B913-B03EA5DD856D}" srcOrd="1" destOrd="0" parTransId="{FF318FFE-1614-42A5-94AD-033E0359A912}" sibTransId="{0DBA7A61-5878-41B3-925E-DD38D8879E74}"/>
    <dgm:cxn modelId="{95D29489-073B-43C2-91DA-6027E59812BD}" srcId="{EE6795A8-86B7-4B04-B502-1F4BB8173C63}" destId="{ED336EB4-9336-4843-9D61-DEA6B7BC35EF}" srcOrd="1" destOrd="0" parTransId="{45D307C0-6E72-4FCA-B980-35765CED2866}" sibTransId="{659E00F8-725A-4107-9234-38C949F57D3B}"/>
    <dgm:cxn modelId="{441A0D44-C391-43BE-B565-0172CCD28963}" type="presOf" srcId="{2A6CBF38-5863-4AAC-87E2-DF3E387D5DA0}" destId="{F5F3CE4D-19B6-4838-9C5D-DAF564F0FEFE}" srcOrd="0" destOrd="1" presId="urn:microsoft.com/office/officeart/2005/8/layout/chevron2"/>
    <dgm:cxn modelId="{F30F3164-18EC-4F46-A650-A57606435361}" type="presOf" srcId="{E5C95196-EA57-464F-B131-95FBA7BC7BDB}" destId="{EB30D3C6-0BF6-4B5E-A05E-342191AF9328}" srcOrd="0" destOrd="0" presId="urn:microsoft.com/office/officeart/2005/8/layout/chevron2"/>
    <dgm:cxn modelId="{0741E027-E05F-4886-8684-DFC2B7F5CA75}" srcId="{8D939EE3-FA37-4AB3-99D5-229D0E849AE6}" destId="{CC4DAF12-4830-4256-ADC1-BBD74AC8CAEC}" srcOrd="1" destOrd="0" parTransId="{B5E19E07-A983-48AA-A3F1-6E5710509C51}" sibTransId="{9AC51A8A-EB0F-43C9-8709-1FDFBD4046A1}"/>
    <dgm:cxn modelId="{17561768-CBF6-4867-AA97-177C235BA7FC}" type="presOf" srcId="{758E071A-658D-4B5B-97B2-BD8597BA30B6}" destId="{DA76100A-10B9-4926-98B2-70D76D12348A}" srcOrd="0" destOrd="0" presId="urn:microsoft.com/office/officeart/2005/8/layout/chevron2"/>
    <dgm:cxn modelId="{8E7F9323-A026-4295-AF89-95D984951F07}" srcId="{8D939EE3-FA37-4AB3-99D5-229D0E849AE6}" destId="{3A9C7751-A2F9-4C6B-8A4A-E40AEADBC801}" srcOrd="2" destOrd="0" parTransId="{21297899-5F39-4AA5-8B65-7E399DF8EFA0}" sibTransId="{0DEE1BDA-43A8-477F-AA35-5D1750A86DEB}"/>
    <dgm:cxn modelId="{CD65AC6A-D8B4-436E-87E1-25C1E9841E6F}" srcId="{E5C95196-EA57-464F-B131-95FBA7BC7BDB}" destId="{2A6CBF38-5863-4AAC-87E2-DF3E387D5DA0}" srcOrd="1" destOrd="0" parTransId="{DC6065E2-D5B8-4A12-86AA-87B755375B8C}" sibTransId="{F34173D3-865D-494A-BDE8-A37F88896B19}"/>
    <dgm:cxn modelId="{35DE8893-7EC8-49B8-BF8D-357AA6AC2C06}" type="presOf" srcId="{279C1AF9-1DA6-4A4C-9C32-60C222275AA2}" destId="{F5F3CE4D-19B6-4838-9C5D-DAF564F0FEFE}" srcOrd="0" destOrd="0" presId="urn:microsoft.com/office/officeart/2005/8/layout/chevron2"/>
    <dgm:cxn modelId="{A96F4CD5-3BE6-46FF-ACCE-1063CC9BDD1B}" type="presParOf" srcId="{6ED9CD9F-5245-411B-A85C-85A789AF4637}" destId="{12F85CBC-458B-4859-9700-9825B0E7D149}" srcOrd="0" destOrd="0" presId="urn:microsoft.com/office/officeart/2005/8/layout/chevron2"/>
    <dgm:cxn modelId="{20903B45-763E-4113-92D2-ED54B85DD7DB}" type="presParOf" srcId="{12F85CBC-458B-4859-9700-9825B0E7D149}" destId="{401236BF-B834-43F9-A7D7-CA01B05F3541}" srcOrd="0" destOrd="0" presId="urn:microsoft.com/office/officeart/2005/8/layout/chevron2"/>
    <dgm:cxn modelId="{E58134F4-8F6B-499C-A291-27E702F2AB38}" type="presParOf" srcId="{12F85CBC-458B-4859-9700-9825B0E7D149}" destId="{DA76100A-10B9-4926-98B2-70D76D12348A}" srcOrd="1" destOrd="0" presId="urn:microsoft.com/office/officeart/2005/8/layout/chevron2"/>
    <dgm:cxn modelId="{35E5CE5C-8C70-4583-9BD8-85D2CD76307F}" type="presParOf" srcId="{6ED9CD9F-5245-411B-A85C-85A789AF4637}" destId="{2BD0B2D4-3F9E-4600-BADE-7E5B4F787D97}" srcOrd="1" destOrd="0" presId="urn:microsoft.com/office/officeart/2005/8/layout/chevron2"/>
    <dgm:cxn modelId="{378F60BC-A653-48BB-84BE-CEF9ED89B51E}" type="presParOf" srcId="{6ED9CD9F-5245-411B-A85C-85A789AF4637}" destId="{E6358089-FC91-4C7B-A57F-5D2BD6E8C115}" srcOrd="2" destOrd="0" presId="urn:microsoft.com/office/officeart/2005/8/layout/chevron2"/>
    <dgm:cxn modelId="{1FFA16F3-98DA-425F-A8EC-0FFC8003A702}" type="presParOf" srcId="{E6358089-FC91-4C7B-A57F-5D2BD6E8C115}" destId="{6DFA9589-9A1E-4B52-9EAB-641330CCC0B4}" srcOrd="0" destOrd="0" presId="urn:microsoft.com/office/officeart/2005/8/layout/chevron2"/>
    <dgm:cxn modelId="{05467CE8-3F51-48F5-8231-4174A82B3DA3}" type="presParOf" srcId="{E6358089-FC91-4C7B-A57F-5D2BD6E8C115}" destId="{E50E5E35-41CB-40AF-BDB6-12C03197F166}" srcOrd="1" destOrd="0" presId="urn:microsoft.com/office/officeart/2005/8/layout/chevron2"/>
    <dgm:cxn modelId="{D07500F6-2083-4DD7-B912-F7F18C319D5C}" type="presParOf" srcId="{6ED9CD9F-5245-411B-A85C-85A789AF4637}" destId="{385D21EC-10B6-4C77-AF64-21220E46F909}" srcOrd="3" destOrd="0" presId="urn:microsoft.com/office/officeart/2005/8/layout/chevron2"/>
    <dgm:cxn modelId="{202C693D-6283-47A9-A64F-A6CA46A2319E}" type="presParOf" srcId="{6ED9CD9F-5245-411B-A85C-85A789AF4637}" destId="{D152CEC4-FE44-4FD3-8DE9-72A23DEA2D0C}" srcOrd="4" destOrd="0" presId="urn:microsoft.com/office/officeart/2005/8/layout/chevron2"/>
    <dgm:cxn modelId="{DDEBD39C-9EDB-4049-814E-672782863B92}" type="presParOf" srcId="{D152CEC4-FE44-4FD3-8DE9-72A23DEA2D0C}" destId="{EB30D3C6-0BF6-4B5E-A05E-342191AF9328}" srcOrd="0" destOrd="0" presId="urn:microsoft.com/office/officeart/2005/8/layout/chevron2"/>
    <dgm:cxn modelId="{E2FF48E2-E40B-443B-AFBE-5ABDD78E522D}" type="presParOf" srcId="{D152CEC4-FE44-4FD3-8DE9-72A23DEA2D0C}" destId="{F5F3CE4D-19B6-4838-9C5D-DAF564F0FEFE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795A8-86B7-4B04-B502-1F4BB8173C6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D939EE3-FA37-4AB3-99D5-229D0E849AE6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rgbClr val="FF0000"/>
              </a:solidFill>
            </a:rPr>
            <a:t>Mashup</a:t>
          </a:r>
          <a:r>
            <a:rPr lang="en-US" altLang="zh-CN" sz="2400" dirty="0" smtClean="0">
              <a:solidFill>
                <a:srgbClr val="FF0000"/>
              </a:solidFill>
            </a:rPr>
            <a:t> Data Importer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DA8DEEBF-3885-430B-82AB-0085FA7FAAB2}" type="parTrans" cxnId="{D54DEA7B-27F6-48C0-94D8-C48739031B16}">
      <dgm:prSet/>
      <dgm:spPr/>
      <dgm:t>
        <a:bodyPr/>
        <a:lstStyle/>
        <a:p>
          <a:endParaRPr lang="zh-CN" altLang="en-US" sz="2000"/>
        </a:p>
      </dgm:t>
    </dgm:pt>
    <dgm:pt modelId="{C28FE03F-5511-4CD3-BBA5-A259C4C333B3}" type="sibTrans" cxnId="{D54DEA7B-27F6-48C0-94D8-C48739031B16}">
      <dgm:prSet/>
      <dgm:spPr/>
      <dgm:t>
        <a:bodyPr/>
        <a:lstStyle/>
        <a:p>
          <a:endParaRPr lang="zh-CN" altLang="en-US" sz="2000"/>
        </a:p>
      </dgm:t>
    </dgm:pt>
    <dgm:pt modelId="{758E071A-658D-4B5B-97B2-BD8597BA30B6}">
      <dgm:prSet phldrT="[文本]" custT="1"/>
      <dgm:spPr/>
      <dgm:t>
        <a:bodyPr/>
        <a:lstStyle/>
        <a:p>
          <a:r>
            <a:rPr lang="en-US" altLang="zh-CN" sz="2400" dirty="0" smtClean="0"/>
            <a:t>Import the Restful and SOAP based online data delivered by the </a:t>
          </a:r>
          <a:r>
            <a:rPr lang="en-US" altLang="zh-CN" sz="2400" dirty="0" err="1" smtClean="0"/>
            <a:t>sMash</a:t>
          </a:r>
          <a:r>
            <a:rPr lang="en-US" altLang="zh-CN" sz="2400" dirty="0" smtClean="0"/>
            <a:t> platform to Micro Wiki</a:t>
          </a:r>
          <a:endParaRPr lang="zh-CN" altLang="en-US" sz="2400" dirty="0"/>
        </a:p>
      </dgm:t>
    </dgm:pt>
    <dgm:pt modelId="{083C4C91-7CEF-46E3-A077-F00DBCA75827}" type="parTrans" cxnId="{219DBCDB-F0E5-450F-AC57-61B76F224663}">
      <dgm:prSet/>
      <dgm:spPr/>
      <dgm:t>
        <a:bodyPr/>
        <a:lstStyle/>
        <a:p>
          <a:endParaRPr lang="zh-CN" altLang="en-US" sz="2000"/>
        </a:p>
      </dgm:t>
    </dgm:pt>
    <dgm:pt modelId="{CEA61215-CB61-4384-B39B-A8208DFBF312}" type="sibTrans" cxnId="{219DBCDB-F0E5-450F-AC57-61B76F224663}">
      <dgm:prSet/>
      <dgm:spPr/>
      <dgm:t>
        <a:bodyPr/>
        <a:lstStyle/>
        <a:p>
          <a:endParaRPr lang="zh-CN" altLang="en-US" sz="2000"/>
        </a:p>
      </dgm:t>
    </dgm:pt>
    <dgm:pt modelId="{ED336EB4-9336-4843-9D61-DEA6B7BC35EF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Semantic Filter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45D307C0-6E72-4FCA-B980-35765CED2866}" type="parTrans" cxnId="{95D29489-073B-43C2-91DA-6027E59812BD}">
      <dgm:prSet/>
      <dgm:spPr/>
      <dgm:t>
        <a:bodyPr/>
        <a:lstStyle/>
        <a:p>
          <a:endParaRPr lang="zh-CN" altLang="en-US" sz="2000"/>
        </a:p>
      </dgm:t>
    </dgm:pt>
    <dgm:pt modelId="{659E00F8-725A-4107-9234-38C949F57D3B}" type="sibTrans" cxnId="{95D29489-073B-43C2-91DA-6027E59812BD}">
      <dgm:prSet/>
      <dgm:spPr/>
      <dgm:t>
        <a:bodyPr/>
        <a:lstStyle/>
        <a:p>
          <a:endParaRPr lang="zh-CN" altLang="en-US" sz="2000"/>
        </a:p>
      </dgm:t>
    </dgm:pt>
    <dgm:pt modelId="{F3770295-5896-4826-8A6C-8CF18DD33EDC}">
      <dgm:prSet phldrT="[文本]" custT="1"/>
      <dgm:spPr/>
      <dgm:t>
        <a:bodyPr/>
        <a:lstStyle/>
        <a:p>
          <a:r>
            <a:rPr lang="en-US" altLang="zh-CN" sz="2400" dirty="0" smtClean="0"/>
            <a:t>Filter the </a:t>
          </a:r>
          <a:r>
            <a:rPr lang="en-US" altLang="zh-CN" sz="2400" dirty="0" err="1" smtClean="0"/>
            <a:t>mashup</a:t>
          </a:r>
          <a:r>
            <a:rPr lang="en-US" altLang="zh-CN" sz="2400" dirty="0" smtClean="0"/>
            <a:t> data imported from the </a:t>
          </a:r>
          <a:r>
            <a:rPr lang="en-US" altLang="zh-CN" sz="2400" dirty="0" err="1" smtClean="0"/>
            <a:t>mashup</a:t>
          </a:r>
          <a:r>
            <a:rPr lang="en-US" altLang="zh-CN" sz="2400" dirty="0" smtClean="0"/>
            <a:t> data importer based on key words, location, time, etc;</a:t>
          </a:r>
          <a:endParaRPr lang="zh-CN" altLang="en-US" sz="2400" dirty="0"/>
        </a:p>
      </dgm:t>
    </dgm:pt>
    <dgm:pt modelId="{019A84D2-7C77-4B80-BA0D-5E703869A30C}" type="parTrans" cxnId="{48BF8507-E2C1-4003-A099-ED5AF1923F97}">
      <dgm:prSet/>
      <dgm:spPr/>
      <dgm:t>
        <a:bodyPr/>
        <a:lstStyle/>
        <a:p>
          <a:endParaRPr lang="zh-CN" altLang="en-US" sz="2000"/>
        </a:p>
      </dgm:t>
    </dgm:pt>
    <dgm:pt modelId="{851EFABA-036F-4B1B-AA2A-EBEA9FFBB071}" type="sibTrans" cxnId="{48BF8507-E2C1-4003-A099-ED5AF1923F97}">
      <dgm:prSet/>
      <dgm:spPr/>
      <dgm:t>
        <a:bodyPr/>
        <a:lstStyle/>
        <a:p>
          <a:endParaRPr lang="zh-CN" altLang="en-US" sz="2000"/>
        </a:p>
      </dgm:t>
    </dgm:pt>
    <dgm:pt modelId="{DC6D4FE2-FB1D-4890-B913-B03EA5DD856D}">
      <dgm:prSet phldrT="[文本]" custT="1"/>
      <dgm:spPr/>
      <dgm:t>
        <a:bodyPr/>
        <a:lstStyle/>
        <a:p>
          <a:r>
            <a:rPr lang="en-US" altLang="zh-CN" sz="2400" dirty="0" smtClean="0"/>
            <a:t>Support several filter method, like regular expression based filter; </a:t>
          </a:r>
          <a:endParaRPr lang="zh-CN" altLang="en-US" sz="2400" dirty="0"/>
        </a:p>
      </dgm:t>
    </dgm:pt>
    <dgm:pt modelId="{FF318FFE-1614-42A5-94AD-033E0359A912}" type="parTrans" cxnId="{501FB6DF-5172-4247-87C8-A60D897EC8AA}">
      <dgm:prSet/>
      <dgm:spPr/>
      <dgm:t>
        <a:bodyPr/>
        <a:lstStyle/>
        <a:p>
          <a:endParaRPr lang="zh-CN" altLang="en-US" sz="2000"/>
        </a:p>
      </dgm:t>
    </dgm:pt>
    <dgm:pt modelId="{0DBA7A61-5878-41B3-925E-DD38D8879E74}" type="sibTrans" cxnId="{501FB6DF-5172-4247-87C8-A60D897EC8AA}">
      <dgm:prSet/>
      <dgm:spPr/>
      <dgm:t>
        <a:bodyPr/>
        <a:lstStyle/>
        <a:p>
          <a:endParaRPr lang="zh-CN" altLang="en-US" sz="2000"/>
        </a:p>
      </dgm:t>
    </dgm:pt>
    <dgm:pt modelId="{A605E637-FE32-42BF-8715-6AF3A315B338}" type="pres">
      <dgm:prSet presAssocID="{EE6795A8-86B7-4B04-B502-1F4BB8173C63}" presName="Name0" presStyleCnt="0">
        <dgm:presLayoutVars>
          <dgm:dir/>
          <dgm:animLvl val="lvl"/>
          <dgm:resizeHandles val="exact"/>
        </dgm:presLayoutVars>
      </dgm:prSet>
      <dgm:spPr/>
    </dgm:pt>
    <dgm:pt modelId="{07791DBD-6ECD-4C57-BD12-9009F7F912CF}" type="pres">
      <dgm:prSet presAssocID="{8D939EE3-FA37-4AB3-99D5-229D0E849AE6}" presName="composite" presStyleCnt="0"/>
      <dgm:spPr/>
    </dgm:pt>
    <dgm:pt modelId="{94EE2F6D-DBD1-46E4-9558-6409F674F545}" type="pres">
      <dgm:prSet presAssocID="{8D939EE3-FA37-4AB3-99D5-229D0E849AE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473C339-869E-4B21-8994-AD42A4B0C088}" type="pres">
      <dgm:prSet presAssocID="{8D939EE3-FA37-4AB3-99D5-229D0E849AE6}" presName="desTx" presStyleLbl="alignAccFollowNode1" presStyleIdx="0" presStyleCnt="2">
        <dgm:presLayoutVars>
          <dgm:bulletEnabled val="1"/>
        </dgm:presLayoutVars>
      </dgm:prSet>
      <dgm:spPr/>
    </dgm:pt>
    <dgm:pt modelId="{41429BD9-6BBF-4241-B2A2-003F6B674B53}" type="pres">
      <dgm:prSet presAssocID="{C28FE03F-5511-4CD3-BBA5-A259C4C333B3}" presName="space" presStyleCnt="0"/>
      <dgm:spPr/>
    </dgm:pt>
    <dgm:pt modelId="{B5F04895-4D47-41C1-A48E-626C2310F5F8}" type="pres">
      <dgm:prSet presAssocID="{ED336EB4-9336-4843-9D61-DEA6B7BC35EF}" presName="composite" presStyleCnt="0"/>
      <dgm:spPr/>
    </dgm:pt>
    <dgm:pt modelId="{9CF99650-2D8B-4BFF-B0F5-AE4B4E7169DA}" type="pres">
      <dgm:prSet presAssocID="{ED336EB4-9336-4843-9D61-DEA6B7BC35E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DA34B7A-9664-4A7D-B4E1-EE3D0CDEA6C4}" type="pres">
      <dgm:prSet presAssocID="{ED336EB4-9336-4843-9D61-DEA6B7BC35E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5D29489-073B-43C2-91DA-6027E59812BD}" srcId="{EE6795A8-86B7-4B04-B502-1F4BB8173C63}" destId="{ED336EB4-9336-4843-9D61-DEA6B7BC35EF}" srcOrd="1" destOrd="0" parTransId="{45D307C0-6E72-4FCA-B980-35765CED2866}" sibTransId="{659E00F8-725A-4107-9234-38C949F57D3B}"/>
    <dgm:cxn modelId="{8C7F62AB-71F5-486B-8EF3-D1107952E710}" type="presOf" srcId="{ED336EB4-9336-4843-9D61-DEA6B7BC35EF}" destId="{9CF99650-2D8B-4BFF-B0F5-AE4B4E7169DA}" srcOrd="0" destOrd="0" presId="urn:microsoft.com/office/officeart/2005/8/layout/hList1"/>
    <dgm:cxn modelId="{D54DEA7B-27F6-48C0-94D8-C48739031B16}" srcId="{EE6795A8-86B7-4B04-B502-1F4BB8173C63}" destId="{8D939EE3-FA37-4AB3-99D5-229D0E849AE6}" srcOrd="0" destOrd="0" parTransId="{DA8DEEBF-3885-430B-82AB-0085FA7FAAB2}" sibTransId="{C28FE03F-5511-4CD3-BBA5-A259C4C333B3}"/>
    <dgm:cxn modelId="{41463D66-1148-48C4-BD85-F78297061882}" type="presOf" srcId="{758E071A-658D-4B5B-97B2-BD8597BA30B6}" destId="{9473C339-869E-4B21-8994-AD42A4B0C088}" srcOrd="0" destOrd="0" presId="urn:microsoft.com/office/officeart/2005/8/layout/hList1"/>
    <dgm:cxn modelId="{501FB6DF-5172-4247-87C8-A60D897EC8AA}" srcId="{ED336EB4-9336-4843-9D61-DEA6B7BC35EF}" destId="{DC6D4FE2-FB1D-4890-B913-B03EA5DD856D}" srcOrd="1" destOrd="0" parTransId="{FF318FFE-1614-42A5-94AD-033E0359A912}" sibTransId="{0DBA7A61-5878-41B3-925E-DD38D8879E74}"/>
    <dgm:cxn modelId="{D80D83DD-5772-496C-8D35-E02D6AB1CF46}" type="presOf" srcId="{EE6795A8-86B7-4B04-B502-1F4BB8173C63}" destId="{A605E637-FE32-42BF-8715-6AF3A315B338}" srcOrd="0" destOrd="0" presId="urn:microsoft.com/office/officeart/2005/8/layout/hList1"/>
    <dgm:cxn modelId="{219DBCDB-F0E5-450F-AC57-61B76F224663}" srcId="{8D939EE3-FA37-4AB3-99D5-229D0E849AE6}" destId="{758E071A-658D-4B5B-97B2-BD8597BA30B6}" srcOrd="0" destOrd="0" parTransId="{083C4C91-7CEF-46E3-A077-F00DBCA75827}" sibTransId="{CEA61215-CB61-4384-B39B-A8208DFBF312}"/>
    <dgm:cxn modelId="{11850589-204E-45BF-8227-9C4FA905FE01}" type="presOf" srcId="{8D939EE3-FA37-4AB3-99D5-229D0E849AE6}" destId="{94EE2F6D-DBD1-46E4-9558-6409F674F545}" srcOrd="0" destOrd="0" presId="urn:microsoft.com/office/officeart/2005/8/layout/hList1"/>
    <dgm:cxn modelId="{C09D1044-7640-44C7-9824-C87547286433}" type="presOf" srcId="{F3770295-5896-4826-8A6C-8CF18DD33EDC}" destId="{CDA34B7A-9664-4A7D-B4E1-EE3D0CDEA6C4}" srcOrd="0" destOrd="0" presId="urn:microsoft.com/office/officeart/2005/8/layout/hList1"/>
    <dgm:cxn modelId="{48BF8507-E2C1-4003-A099-ED5AF1923F97}" srcId="{ED336EB4-9336-4843-9D61-DEA6B7BC35EF}" destId="{F3770295-5896-4826-8A6C-8CF18DD33EDC}" srcOrd="0" destOrd="0" parTransId="{019A84D2-7C77-4B80-BA0D-5E703869A30C}" sibTransId="{851EFABA-036F-4B1B-AA2A-EBEA9FFBB071}"/>
    <dgm:cxn modelId="{E2E2566F-B1DD-452D-A3AA-102A0F413C70}" type="presOf" srcId="{DC6D4FE2-FB1D-4890-B913-B03EA5DD856D}" destId="{CDA34B7A-9664-4A7D-B4E1-EE3D0CDEA6C4}" srcOrd="0" destOrd="1" presId="urn:microsoft.com/office/officeart/2005/8/layout/hList1"/>
    <dgm:cxn modelId="{CE570D1F-F656-4841-A3A6-2A9908C96CE6}" type="presParOf" srcId="{A605E637-FE32-42BF-8715-6AF3A315B338}" destId="{07791DBD-6ECD-4C57-BD12-9009F7F912CF}" srcOrd="0" destOrd="0" presId="urn:microsoft.com/office/officeart/2005/8/layout/hList1"/>
    <dgm:cxn modelId="{E988667F-1FE3-4466-A54C-DE0D5AEF50AF}" type="presParOf" srcId="{07791DBD-6ECD-4C57-BD12-9009F7F912CF}" destId="{94EE2F6D-DBD1-46E4-9558-6409F674F545}" srcOrd="0" destOrd="0" presId="urn:microsoft.com/office/officeart/2005/8/layout/hList1"/>
    <dgm:cxn modelId="{F4F0EA15-0C7E-4FC9-A74D-4B522608A29C}" type="presParOf" srcId="{07791DBD-6ECD-4C57-BD12-9009F7F912CF}" destId="{9473C339-869E-4B21-8994-AD42A4B0C088}" srcOrd="1" destOrd="0" presId="urn:microsoft.com/office/officeart/2005/8/layout/hList1"/>
    <dgm:cxn modelId="{0E556F49-4B77-4607-BC62-14E7EB669DA8}" type="presParOf" srcId="{A605E637-FE32-42BF-8715-6AF3A315B338}" destId="{41429BD9-6BBF-4241-B2A2-003F6B674B53}" srcOrd="1" destOrd="0" presId="urn:microsoft.com/office/officeart/2005/8/layout/hList1"/>
    <dgm:cxn modelId="{C88D9F88-82FA-49D2-9A4C-9ED6D8CF1C04}" type="presParOf" srcId="{A605E637-FE32-42BF-8715-6AF3A315B338}" destId="{B5F04895-4D47-41C1-A48E-626C2310F5F8}" srcOrd="2" destOrd="0" presId="urn:microsoft.com/office/officeart/2005/8/layout/hList1"/>
    <dgm:cxn modelId="{561DBAD9-FB9C-4A16-9295-6BF6BF476418}" type="presParOf" srcId="{B5F04895-4D47-41C1-A48E-626C2310F5F8}" destId="{9CF99650-2D8B-4BFF-B0F5-AE4B4E7169DA}" srcOrd="0" destOrd="0" presId="urn:microsoft.com/office/officeart/2005/8/layout/hList1"/>
    <dgm:cxn modelId="{ACA8B667-939A-45DC-9BCC-2F45A44521DD}" type="presParOf" srcId="{B5F04895-4D47-41C1-A48E-626C2310F5F8}" destId="{CDA34B7A-9664-4A7D-B4E1-EE3D0CDEA6C4}" srcOrd="1" destOrd="0" presId="urn:microsoft.com/office/officeart/2005/8/layout/h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6795A8-86B7-4B04-B502-1F4BB8173C6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D939EE3-FA37-4AB3-99D5-229D0E849AE6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Content Recommender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DA8DEEBF-3885-430B-82AB-0085FA7FAAB2}" type="parTrans" cxnId="{D54DEA7B-27F6-48C0-94D8-C48739031B16}">
      <dgm:prSet/>
      <dgm:spPr/>
      <dgm:t>
        <a:bodyPr/>
        <a:lstStyle/>
        <a:p>
          <a:endParaRPr lang="zh-CN" altLang="en-US" sz="2000"/>
        </a:p>
      </dgm:t>
    </dgm:pt>
    <dgm:pt modelId="{C28FE03F-5511-4CD3-BBA5-A259C4C333B3}" type="sibTrans" cxnId="{D54DEA7B-27F6-48C0-94D8-C48739031B16}">
      <dgm:prSet/>
      <dgm:spPr/>
      <dgm:t>
        <a:bodyPr/>
        <a:lstStyle/>
        <a:p>
          <a:endParaRPr lang="zh-CN" altLang="en-US" sz="2000"/>
        </a:p>
      </dgm:t>
    </dgm:pt>
    <dgm:pt modelId="{758E071A-658D-4B5B-97B2-BD8597BA30B6}">
      <dgm:prSet phldrT="[文本]" custT="1"/>
      <dgm:spPr/>
      <dgm:t>
        <a:bodyPr/>
        <a:lstStyle/>
        <a:p>
          <a:r>
            <a:rPr lang="en-US" altLang="zh-CN" sz="2400" dirty="0" smtClean="0"/>
            <a:t>Recommend and rank specific data based user interest and user profile;</a:t>
          </a:r>
          <a:endParaRPr lang="zh-CN" altLang="en-US" sz="2400" dirty="0"/>
        </a:p>
      </dgm:t>
    </dgm:pt>
    <dgm:pt modelId="{083C4C91-7CEF-46E3-A077-F00DBCA75827}" type="parTrans" cxnId="{219DBCDB-F0E5-450F-AC57-61B76F224663}">
      <dgm:prSet/>
      <dgm:spPr/>
      <dgm:t>
        <a:bodyPr/>
        <a:lstStyle/>
        <a:p>
          <a:endParaRPr lang="zh-CN" altLang="en-US" sz="2000"/>
        </a:p>
      </dgm:t>
    </dgm:pt>
    <dgm:pt modelId="{CEA61215-CB61-4384-B39B-A8208DFBF312}" type="sibTrans" cxnId="{219DBCDB-F0E5-450F-AC57-61B76F224663}">
      <dgm:prSet/>
      <dgm:spPr/>
      <dgm:t>
        <a:bodyPr/>
        <a:lstStyle/>
        <a:p>
          <a:endParaRPr lang="zh-CN" altLang="en-US" sz="2000"/>
        </a:p>
      </dgm:t>
    </dgm:pt>
    <dgm:pt modelId="{ED336EB4-9336-4843-9D61-DEA6B7BC35EF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Portal Configuration Tool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45D307C0-6E72-4FCA-B980-35765CED2866}" type="parTrans" cxnId="{95D29489-073B-43C2-91DA-6027E59812BD}">
      <dgm:prSet/>
      <dgm:spPr/>
      <dgm:t>
        <a:bodyPr/>
        <a:lstStyle/>
        <a:p>
          <a:endParaRPr lang="zh-CN" altLang="en-US" sz="2000"/>
        </a:p>
      </dgm:t>
    </dgm:pt>
    <dgm:pt modelId="{659E00F8-725A-4107-9234-38C949F57D3B}" type="sibTrans" cxnId="{95D29489-073B-43C2-91DA-6027E59812BD}">
      <dgm:prSet/>
      <dgm:spPr/>
      <dgm:t>
        <a:bodyPr/>
        <a:lstStyle/>
        <a:p>
          <a:endParaRPr lang="zh-CN" altLang="en-US" sz="2000"/>
        </a:p>
      </dgm:t>
    </dgm:pt>
    <dgm:pt modelId="{F3770295-5896-4826-8A6C-8CF18DD33EDC}">
      <dgm:prSet phldrT="[文本]" custT="1"/>
      <dgm:spPr/>
      <dgm:t>
        <a:bodyPr/>
        <a:lstStyle/>
        <a:p>
          <a:r>
            <a:rPr lang="en-US" altLang="zh-CN" sz="2400" dirty="0" smtClean="0"/>
            <a:t>Configure SNS services that need to be imported to Micro Wiki; </a:t>
          </a:r>
          <a:endParaRPr lang="zh-CN" altLang="en-US" sz="2400" dirty="0"/>
        </a:p>
      </dgm:t>
    </dgm:pt>
    <dgm:pt modelId="{019A84D2-7C77-4B80-BA0D-5E703869A30C}" type="parTrans" cxnId="{48BF8507-E2C1-4003-A099-ED5AF1923F97}">
      <dgm:prSet/>
      <dgm:spPr/>
      <dgm:t>
        <a:bodyPr/>
        <a:lstStyle/>
        <a:p>
          <a:endParaRPr lang="zh-CN" altLang="en-US" sz="2000"/>
        </a:p>
      </dgm:t>
    </dgm:pt>
    <dgm:pt modelId="{851EFABA-036F-4B1B-AA2A-EBEA9FFBB071}" type="sibTrans" cxnId="{48BF8507-E2C1-4003-A099-ED5AF1923F97}">
      <dgm:prSet/>
      <dgm:spPr/>
      <dgm:t>
        <a:bodyPr/>
        <a:lstStyle/>
        <a:p>
          <a:endParaRPr lang="zh-CN" altLang="en-US" sz="2000"/>
        </a:p>
      </dgm:t>
    </dgm:pt>
    <dgm:pt modelId="{DC6D4FE2-FB1D-4890-B913-B03EA5DD856D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FF318FFE-1614-42A5-94AD-033E0359A912}" type="parTrans" cxnId="{501FB6DF-5172-4247-87C8-A60D897EC8AA}">
      <dgm:prSet/>
      <dgm:spPr/>
      <dgm:t>
        <a:bodyPr/>
        <a:lstStyle/>
        <a:p>
          <a:endParaRPr lang="zh-CN" altLang="en-US" sz="2000"/>
        </a:p>
      </dgm:t>
    </dgm:pt>
    <dgm:pt modelId="{0DBA7A61-5878-41B3-925E-DD38D8879E74}" type="sibTrans" cxnId="{501FB6DF-5172-4247-87C8-A60D897EC8AA}">
      <dgm:prSet/>
      <dgm:spPr/>
      <dgm:t>
        <a:bodyPr/>
        <a:lstStyle/>
        <a:p>
          <a:endParaRPr lang="zh-CN" altLang="en-US" sz="2000"/>
        </a:p>
      </dgm:t>
    </dgm:pt>
    <dgm:pt modelId="{DB5BB9E1-E543-480D-93B0-BFAB94CF482A}">
      <dgm:prSet phldrT="[文本]" custT="1"/>
      <dgm:spPr/>
      <dgm:t>
        <a:bodyPr/>
        <a:lstStyle/>
        <a:p>
          <a:r>
            <a:rPr lang="en-US" altLang="zh-CN" sz="2400" dirty="0" smtClean="0"/>
            <a:t>Select Wiki Widgets that needed;</a:t>
          </a:r>
          <a:endParaRPr lang="zh-CN" altLang="en-US" sz="2400" dirty="0"/>
        </a:p>
      </dgm:t>
    </dgm:pt>
    <dgm:pt modelId="{02C28D40-B1D6-4368-9457-55A1E048CD17}" type="parTrans" cxnId="{110AEB8A-48EC-4030-B80F-8B62CFB28666}">
      <dgm:prSet/>
      <dgm:spPr/>
      <dgm:t>
        <a:bodyPr/>
        <a:lstStyle/>
        <a:p>
          <a:endParaRPr lang="zh-CN" altLang="en-US"/>
        </a:p>
      </dgm:t>
    </dgm:pt>
    <dgm:pt modelId="{7245B66E-CBF0-4CA4-889D-C81F89BD9838}" type="sibTrans" cxnId="{110AEB8A-48EC-4030-B80F-8B62CFB28666}">
      <dgm:prSet/>
      <dgm:spPr/>
      <dgm:t>
        <a:bodyPr/>
        <a:lstStyle/>
        <a:p>
          <a:endParaRPr lang="zh-CN" altLang="en-US"/>
        </a:p>
      </dgm:t>
    </dgm:pt>
    <dgm:pt modelId="{9A4B7262-4CB5-40B5-BCEE-8C96EDFA66A5}">
      <dgm:prSet phldrT="[文本]" custT="1"/>
      <dgm:spPr/>
      <dgm:t>
        <a:bodyPr/>
        <a:lstStyle/>
        <a:p>
          <a:r>
            <a:rPr lang="en-US" altLang="zh-CN" sz="2400" dirty="0" smtClean="0"/>
            <a:t>Configure the display layout and style of portal;</a:t>
          </a:r>
          <a:endParaRPr lang="zh-CN" altLang="en-US" sz="2400" dirty="0"/>
        </a:p>
      </dgm:t>
    </dgm:pt>
    <dgm:pt modelId="{DB6E4E71-6B9B-46C6-8B0B-215DA429A397}" type="parTrans" cxnId="{3949C4F9-6397-49C2-8723-F362D2F6A4F0}">
      <dgm:prSet/>
      <dgm:spPr/>
      <dgm:t>
        <a:bodyPr/>
        <a:lstStyle/>
        <a:p>
          <a:endParaRPr lang="zh-CN" altLang="en-US"/>
        </a:p>
      </dgm:t>
    </dgm:pt>
    <dgm:pt modelId="{7011A92E-39DF-42C0-9690-15C0D5F44622}" type="sibTrans" cxnId="{3949C4F9-6397-49C2-8723-F362D2F6A4F0}">
      <dgm:prSet/>
      <dgm:spPr/>
      <dgm:t>
        <a:bodyPr/>
        <a:lstStyle/>
        <a:p>
          <a:endParaRPr lang="zh-CN" altLang="en-US"/>
        </a:p>
      </dgm:t>
    </dgm:pt>
    <dgm:pt modelId="{4969A2C3-5F15-4936-80C5-B3A9B89A98BE}">
      <dgm:prSet phldrT="[文本]" custT="1"/>
      <dgm:spPr/>
      <dgm:t>
        <a:bodyPr/>
        <a:lstStyle/>
        <a:p>
          <a:r>
            <a:rPr lang="en-US" altLang="zh-CN" sz="2400" dirty="0" smtClean="0"/>
            <a:t>Implement several content recommender, such as </a:t>
          </a:r>
          <a:r>
            <a:rPr lang="en-US" altLang="zh-CN" sz="2400" dirty="0" err="1" smtClean="0"/>
            <a:t>Voronoi</a:t>
          </a:r>
          <a:r>
            <a:rPr lang="en-US" altLang="zh-CN" sz="2400" dirty="0" smtClean="0"/>
            <a:t>-based recommender and Trace-based recommender;</a:t>
          </a:r>
          <a:endParaRPr lang="zh-CN" altLang="en-US" sz="2400" dirty="0"/>
        </a:p>
      </dgm:t>
    </dgm:pt>
    <dgm:pt modelId="{A4BF3872-65FB-42C8-88BF-BFEC7DDC9778}" type="parTrans" cxnId="{0FC33F0E-BDF0-4637-A396-CB9F44BF9E49}">
      <dgm:prSet/>
      <dgm:spPr/>
      <dgm:t>
        <a:bodyPr/>
        <a:lstStyle/>
        <a:p>
          <a:endParaRPr lang="zh-CN" altLang="en-US"/>
        </a:p>
      </dgm:t>
    </dgm:pt>
    <dgm:pt modelId="{DF128D12-D56D-4460-A582-2BC845B9C651}" type="sibTrans" cxnId="{0FC33F0E-BDF0-4637-A396-CB9F44BF9E49}">
      <dgm:prSet/>
      <dgm:spPr/>
      <dgm:t>
        <a:bodyPr/>
        <a:lstStyle/>
        <a:p>
          <a:endParaRPr lang="zh-CN" altLang="en-US"/>
        </a:p>
      </dgm:t>
    </dgm:pt>
    <dgm:pt modelId="{5629E1C9-0FE1-41CD-8C3F-3B7392BAD9A1}" type="pres">
      <dgm:prSet presAssocID="{EE6795A8-86B7-4B04-B502-1F4BB8173C63}" presName="Name0" presStyleCnt="0">
        <dgm:presLayoutVars>
          <dgm:dir/>
          <dgm:animLvl val="lvl"/>
          <dgm:resizeHandles val="exact"/>
        </dgm:presLayoutVars>
      </dgm:prSet>
      <dgm:spPr/>
    </dgm:pt>
    <dgm:pt modelId="{92CDDAE6-D903-43DB-B67E-A4A9DA3EBFA3}" type="pres">
      <dgm:prSet presAssocID="{8D939EE3-FA37-4AB3-99D5-229D0E849AE6}" presName="linNode" presStyleCnt="0"/>
      <dgm:spPr/>
    </dgm:pt>
    <dgm:pt modelId="{9116F001-42F9-4482-94AC-B7C047463C65}" type="pres">
      <dgm:prSet presAssocID="{8D939EE3-FA37-4AB3-99D5-229D0E849AE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6DA8D26-ABD9-44E1-ADD5-BBE5BD91FB13}" type="pres">
      <dgm:prSet presAssocID="{8D939EE3-FA37-4AB3-99D5-229D0E849AE6}" presName="descendantText" presStyleLbl="alignAccFollowNode1" presStyleIdx="0" presStyleCnt="2">
        <dgm:presLayoutVars>
          <dgm:bulletEnabled val="1"/>
        </dgm:presLayoutVars>
      </dgm:prSet>
      <dgm:spPr/>
    </dgm:pt>
    <dgm:pt modelId="{373A1D16-52A9-4F0C-9010-EFA4EB35CFA4}" type="pres">
      <dgm:prSet presAssocID="{C28FE03F-5511-4CD3-BBA5-A259C4C333B3}" presName="sp" presStyleCnt="0"/>
      <dgm:spPr/>
    </dgm:pt>
    <dgm:pt modelId="{1C1E2F36-A9F8-4D29-9CF2-24A4FAE2CE79}" type="pres">
      <dgm:prSet presAssocID="{ED336EB4-9336-4843-9D61-DEA6B7BC35EF}" presName="linNode" presStyleCnt="0"/>
      <dgm:spPr/>
    </dgm:pt>
    <dgm:pt modelId="{3D5A5222-185E-4032-B57E-887F5C644AFE}" type="pres">
      <dgm:prSet presAssocID="{ED336EB4-9336-4843-9D61-DEA6B7BC35E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B83E459-C494-4B5C-910F-1537139ABDC2}" type="pres">
      <dgm:prSet presAssocID="{ED336EB4-9336-4843-9D61-DEA6B7BC35E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5D29489-073B-43C2-91DA-6027E59812BD}" srcId="{EE6795A8-86B7-4B04-B502-1F4BB8173C63}" destId="{ED336EB4-9336-4843-9D61-DEA6B7BC35EF}" srcOrd="1" destOrd="0" parTransId="{45D307C0-6E72-4FCA-B980-35765CED2866}" sibTransId="{659E00F8-725A-4107-9234-38C949F57D3B}"/>
    <dgm:cxn modelId="{3949C4F9-6397-49C2-8723-F362D2F6A4F0}" srcId="{ED336EB4-9336-4843-9D61-DEA6B7BC35EF}" destId="{9A4B7262-4CB5-40B5-BCEE-8C96EDFA66A5}" srcOrd="2" destOrd="0" parTransId="{DB6E4E71-6B9B-46C6-8B0B-215DA429A397}" sibTransId="{7011A92E-39DF-42C0-9690-15C0D5F44622}"/>
    <dgm:cxn modelId="{0FC33F0E-BDF0-4637-A396-CB9F44BF9E49}" srcId="{8D939EE3-FA37-4AB3-99D5-229D0E849AE6}" destId="{4969A2C3-5F15-4936-80C5-B3A9B89A98BE}" srcOrd="1" destOrd="0" parTransId="{A4BF3872-65FB-42C8-88BF-BFEC7DDC9778}" sibTransId="{DF128D12-D56D-4460-A582-2BC845B9C651}"/>
    <dgm:cxn modelId="{A084E424-80EA-49FB-BC35-8F7F3DBD2DB4}" type="presOf" srcId="{EE6795A8-86B7-4B04-B502-1F4BB8173C63}" destId="{5629E1C9-0FE1-41CD-8C3F-3B7392BAD9A1}" srcOrd="0" destOrd="0" presId="urn:microsoft.com/office/officeart/2005/8/layout/vList5"/>
    <dgm:cxn modelId="{D54DEA7B-27F6-48C0-94D8-C48739031B16}" srcId="{EE6795A8-86B7-4B04-B502-1F4BB8173C63}" destId="{8D939EE3-FA37-4AB3-99D5-229D0E849AE6}" srcOrd="0" destOrd="0" parTransId="{DA8DEEBF-3885-430B-82AB-0085FA7FAAB2}" sibTransId="{C28FE03F-5511-4CD3-BBA5-A259C4C333B3}"/>
    <dgm:cxn modelId="{501FB6DF-5172-4247-87C8-A60D897EC8AA}" srcId="{ED336EB4-9336-4843-9D61-DEA6B7BC35EF}" destId="{DC6D4FE2-FB1D-4890-B913-B03EA5DD856D}" srcOrd="3" destOrd="0" parTransId="{FF318FFE-1614-42A5-94AD-033E0359A912}" sibTransId="{0DBA7A61-5878-41B3-925E-DD38D8879E74}"/>
    <dgm:cxn modelId="{22EB2CE1-CAF6-42A4-8D17-C5A801F0C13F}" type="presOf" srcId="{DB5BB9E1-E543-480D-93B0-BFAB94CF482A}" destId="{CB83E459-C494-4B5C-910F-1537139ABDC2}" srcOrd="0" destOrd="1" presId="urn:microsoft.com/office/officeart/2005/8/layout/vList5"/>
    <dgm:cxn modelId="{219DBCDB-F0E5-450F-AC57-61B76F224663}" srcId="{8D939EE3-FA37-4AB3-99D5-229D0E849AE6}" destId="{758E071A-658D-4B5B-97B2-BD8597BA30B6}" srcOrd="0" destOrd="0" parTransId="{083C4C91-7CEF-46E3-A077-F00DBCA75827}" sibTransId="{CEA61215-CB61-4384-B39B-A8208DFBF312}"/>
    <dgm:cxn modelId="{01F90E09-A4FC-4A12-9298-84691A056055}" type="presOf" srcId="{9A4B7262-4CB5-40B5-BCEE-8C96EDFA66A5}" destId="{CB83E459-C494-4B5C-910F-1537139ABDC2}" srcOrd="0" destOrd="2" presId="urn:microsoft.com/office/officeart/2005/8/layout/vList5"/>
    <dgm:cxn modelId="{05844F52-5960-4326-9673-94399E573D16}" type="presOf" srcId="{ED336EB4-9336-4843-9D61-DEA6B7BC35EF}" destId="{3D5A5222-185E-4032-B57E-887F5C644AFE}" srcOrd="0" destOrd="0" presId="urn:microsoft.com/office/officeart/2005/8/layout/vList5"/>
    <dgm:cxn modelId="{225A0526-EB96-4918-9106-3701963C2AE7}" type="presOf" srcId="{F3770295-5896-4826-8A6C-8CF18DD33EDC}" destId="{CB83E459-C494-4B5C-910F-1537139ABDC2}" srcOrd="0" destOrd="0" presId="urn:microsoft.com/office/officeart/2005/8/layout/vList5"/>
    <dgm:cxn modelId="{110AEB8A-48EC-4030-B80F-8B62CFB28666}" srcId="{ED336EB4-9336-4843-9D61-DEA6B7BC35EF}" destId="{DB5BB9E1-E543-480D-93B0-BFAB94CF482A}" srcOrd="1" destOrd="0" parTransId="{02C28D40-B1D6-4368-9457-55A1E048CD17}" sibTransId="{7245B66E-CBF0-4CA4-889D-C81F89BD9838}"/>
    <dgm:cxn modelId="{48BF8507-E2C1-4003-A099-ED5AF1923F97}" srcId="{ED336EB4-9336-4843-9D61-DEA6B7BC35EF}" destId="{F3770295-5896-4826-8A6C-8CF18DD33EDC}" srcOrd="0" destOrd="0" parTransId="{019A84D2-7C77-4B80-BA0D-5E703869A30C}" sibTransId="{851EFABA-036F-4B1B-AA2A-EBEA9FFBB071}"/>
    <dgm:cxn modelId="{A83C369E-5D50-4F72-ADAA-73B038F0C857}" type="presOf" srcId="{758E071A-658D-4B5B-97B2-BD8597BA30B6}" destId="{56DA8D26-ABD9-44E1-ADD5-BBE5BD91FB13}" srcOrd="0" destOrd="0" presId="urn:microsoft.com/office/officeart/2005/8/layout/vList5"/>
    <dgm:cxn modelId="{9944D290-B72D-4BF0-AB09-080728057A3A}" type="presOf" srcId="{4969A2C3-5F15-4936-80C5-B3A9B89A98BE}" destId="{56DA8D26-ABD9-44E1-ADD5-BBE5BD91FB13}" srcOrd="0" destOrd="1" presId="urn:microsoft.com/office/officeart/2005/8/layout/vList5"/>
    <dgm:cxn modelId="{00454C2C-1842-4FDD-B111-4F481C662F9A}" type="presOf" srcId="{DC6D4FE2-FB1D-4890-B913-B03EA5DD856D}" destId="{CB83E459-C494-4B5C-910F-1537139ABDC2}" srcOrd="0" destOrd="3" presId="urn:microsoft.com/office/officeart/2005/8/layout/vList5"/>
    <dgm:cxn modelId="{2470FAC2-8FA4-472D-ABD5-2AE9F0F1FBB1}" type="presOf" srcId="{8D939EE3-FA37-4AB3-99D5-229D0E849AE6}" destId="{9116F001-42F9-4482-94AC-B7C047463C65}" srcOrd="0" destOrd="0" presId="urn:microsoft.com/office/officeart/2005/8/layout/vList5"/>
    <dgm:cxn modelId="{E2D34C36-C8CC-4BEA-B11B-4ADE42E6B9E0}" type="presParOf" srcId="{5629E1C9-0FE1-41CD-8C3F-3B7392BAD9A1}" destId="{92CDDAE6-D903-43DB-B67E-A4A9DA3EBFA3}" srcOrd="0" destOrd="0" presId="urn:microsoft.com/office/officeart/2005/8/layout/vList5"/>
    <dgm:cxn modelId="{43C47544-AD65-46E0-8B0D-032E0699CD01}" type="presParOf" srcId="{92CDDAE6-D903-43DB-B67E-A4A9DA3EBFA3}" destId="{9116F001-42F9-4482-94AC-B7C047463C65}" srcOrd="0" destOrd="0" presId="urn:microsoft.com/office/officeart/2005/8/layout/vList5"/>
    <dgm:cxn modelId="{60279C44-613D-40F9-B93C-EBEB24FA3A3F}" type="presParOf" srcId="{92CDDAE6-D903-43DB-B67E-A4A9DA3EBFA3}" destId="{56DA8D26-ABD9-44E1-ADD5-BBE5BD91FB13}" srcOrd="1" destOrd="0" presId="urn:microsoft.com/office/officeart/2005/8/layout/vList5"/>
    <dgm:cxn modelId="{6C372CDD-6E24-44A4-9B1C-B87EAE216357}" type="presParOf" srcId="{5629E1C9-0FE1-41CD-8C3F-3B7392BAD9A1}" destId="{373A1D16-52A9-4F0C-9010-EFA4EB35CFA4}" srcOrd="1" destOrd="0" presId="urn:microsoft.com/office/officeart/2005/8/layout/vList5"/>
    <dgm:cxn modelId="{F79D66E6-DB24-471B-BF3C-4F889FCB3B8D}" type="presParOf" srcId="{5629E1C9-0FE1-41CD-8C3F-3B7392BAD9A1}" destId="{1C1E2F36-A9F8-4D29-9CF2-24A4FAE2CE79}" srcOrd="2" destOrd="0" presId="urn:microsoft.com/office/officeart/2005/8/layout/vList5"/>
    <dgm:cxn modelId="{0C83E9AE-7AA0-495B-988B-C5CCFEED7B0C}" type="presParOf" srcId="{1C1E2F36-A9F8-4D29-9CF2-24A4FAE2CE79}" destId="{3D5A5222-185E-4032-B57E-887F5C644AFE}" srcOrd="0" destOrd="0" presId="urn:microsoft.com/office/officeart/2005/8/layout/vList5"/>
    <dgm:cxn modelId="{8D263EBD-DFA0-4D30-94BC-D87D3465E48F}" type="presParOf" srcId="{1C1E2F36-A9F8-4D29-9CF2-24A4FAE2CE79}" destId="{CB83E459-C494-4B5C-910F-1537139ABDC2}" srcOrd="1" destOrd="0" presId="urn:microsoft.com/office/officeart/2005/8/layout/vList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6795A8-86B7-4B04-B502-1F4BB8173C63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D939EE3-FA37-4AB3-99D5-229D0E849AE6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Wiki Widget Configuration </a:t>
          </a:r>
        </a:p>
        <a:p>
          <a:r>
            <a:rPr lang="en-US" altLang="zh-CN" sz="2400" dirty="0" smtClean="0">
              <a:solidFill>
                <a:srgbClr val="FF0000"/>
              </a:solidFill>
            </a:rPr>
            <a:t>Tool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DA8DEEBF-3885-430B-82AB-0085FA7FAAB2}" type="parTrans" cxnId="{D54DEA7B-27F6-48C0-94D8-C48739031B16}">
      <dgm:prSet/>
      <dgm:spPr/>
      <dgm:t>
        <a:bodyPr/>
        <a:lstStyle/>
        <a:p>
          <a:endParaRPr lang="zh-CN" altLang="en-US" sz="2000"/>
        </a:p>
      </dgm:t>
    </dgm:pt>
    <dgm:pt modelId="{C28FE03F-5511-4CD3-BBA5-A259C4C333B3}" type="sibTrans" cxnId="{D54DEA7B-27F6-48C0-94D8-C48739031B16}">
      <dgm:prSet/>
      <dgm:spPr/>
      <dgm:t>
        <a:bodyPr/>
        <a:lstStyle/>
        <a:p>
          <a:endParaRPr lang="zh-CN" altLang="en-US" sz="2000"/>
        </a:p>
      </dgm:t>
    </dgm:pt>
    <dgm:pt modelId="{758E071A-658D-4B5B-97B2-BD8597BA30B6}">
      <dgm:prSet phldrT="[文本]" custT="1"/>
      <dgm:spPr/>
      <dgm:t>
        <a:bodyPr/>
        <a:lstStyle/>
        <a:p>
          <a:r>
            <a:rPr lang="en-US" altLang="zh-CN" sz="2400" dirty="0" smtClean="0"/>
            <a:t>Configure data sources for different types of Wiki Widgets based </a:t>
          </a:r>
          <a:r>
            <a:rPr lang="en-US" altLang="zh-CN" sz="2400" dirty="0" err="1" smtClean="0"/>
            <a:t>Mashups</a:t>
          </a:r>
          <a:r>
            <a:rPr lang="en-US" altLang="zh-CN" sz="2400" dirty="0" smtClean="0"/>
            <a:t>;</a:t>
          </a:r>
          <a:endParaRPr lang="zh-CN" altLang="en-US" sz="2400" dirty="0"/>
        </a:p>
      </dgm:t>
    </dgm:pt>
    <dgm:pt modelId="{083C4C91-7CEF-46E3-A077-F00DBCA75827}" type="parTrans" cxnId="{219DBCDB-F0E5-450F-AC57-61B76F224663}">
      <dgm:prSet/>
      <dgm:spPr/>
      <dgm:t>
        <a:bodyPr/>
        <a:lstStyle/>
        <a:p>
          <a:endParaRPr lang="zh-CN" altLang="en-US" sz="2000"/>
        </a:p>
      </dgm:t>
    </dgm:pt>
    <dgm:pt modelId="{CEA61215-CB61-4384-B39B-A8208DFBF312}" type="sibTrans" cxnId="{219DBCDB-F0E5-450F-AC57-61B76F224663}">
      <dgm:prSet/>
      <dgm:spPr/>
      <dgm:t>
        <a:bodyPr/>
        <a:lstStyle/>
        <a:p>
          <a:endParaRPr lang="zh-CN" altLang="en-US" sz="2000"/>
        </a:p>
      </dgm:t>
    </dgm:pt>
    <dgm:pt modelId="{ED336EB4-9336-4843-9D61-DEA6B7BC35EF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Micro Wiki Presentation Tool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45D307C0-6E72-4FCA-B980-35765CED2866}" type="parTrans" cxnId="{95D29489-073B-43C2-91DA-6027E59812BD}">
      <dgm:prSet/>
      <dgm:spPr/>
      <dgm:t>
        <a:bodyPr/>
        <a:lstStyle/>
        <a:p>
          <a:endParaRPr lang="zh-CN" altLang="en-US" sz="2000"/>
        </a:p>
      </dgm:t>
    </dgm:pt>
    <dgm:pt modelId="{659E00F8-725A-4107-9234-38C949F57D3B}" type="sibTrans" cxnId="{95D29489-073B-43C2-91DA-6027E59812BD}">
      <dgm:prSet/>
      <dgm:spPr/>
      <dgm:t>
        <a:bodyPr/>
        <a:lstStyle/>
        <a:p>
          <a:endParaRPr lang="zh-CN" altLang="en-US" sz="2000"/>
        </a:p>
      </dgm:t>
    </dgm:pt>
    <dgm:pt modelId="{F3770295-5896-4826-8A6C-8CF18DD33EDC}">
      <dgm:prSet phldrT="[文本]" custT="1"/>
      <dgm:spPr/>
      <dgm:t>
        <a:bodyPr/>
        <a:lstStyle/>
        <a:p>
          <a:r>
            <a:rPr lang="en-US" altLang="zh-CN" sz="2400" dirty="0" smtClean="0"/>
            <a:t>Act as a container of all kinds of Wiki Widgets; </a:t>
          </a:r>
          <a:endParaRPr lang="zh-CN" altLang="en-US" sz="2400" dirty="0"/>
        </a:p>
      </dgm:t>
    </dgm:pt>
    <dgm:pt modelId="{019A84D2-7C77-4B80-BA0D-5E703869A30C}" type="parTrans" cxnId="{48BF8507-E2C1-4003-A099-ED5AF1923F97}">
      <dgm:prSet/>
      <dgm:spPr/>
      <dgm:t>
        <a:bodyPr/>
        <a:lstStyle/>
        <a:p>
          <a:endParaRPr lang="zh-CN" altLang="en-US" sz="2000"/>
        </a:p>
      </dgm:t>
    </dgm:pt>
    <dgm:pt modelId="{851EFABA-036F-4B1B-AA2A-EBEA9FFBB071}" type="sibTrans" cxnId="{48BF8507-E2C1-4003-A099-ED5AF1923F97}">
      <dgm:prSet/>
      <dgm:spPr/>
      <dgm:t>
        <a:bodyPr/>
        <a:lstStyle/>
        <a:p>
          <a:endParaRPr lang="zh-CN" altLang="en-US" sz="2000"/>
        </a:p>
      </dgm:t>
    </dgm:pt>
    <dgm:pt modelId="{DB5BB9E1-E543-480D-93B0-BFAB94CF482A}">
      <dgm:prSet phldrT="[文本]" custT="1"/>
      <dgm:spPr/>
      <dgm:t>
        <a:bodyPr/>
        <a:lstStyle/>
        <a:p>
          <a:r>
            <a:rPr lang="en-US" altLang="zh-CN" sz="2400" dirty="0" smtClean="0"/>
            <a:t>Control and visualize all kinds of Wiki Widgets;</a:t>
          </a:r>
          <a:endParaRPr lang="zh-CN" altLang="en-US" sz="2400" dirty="0"/>
        </a:p>
      </dgm:t>
    </dgm:pt>
    <dgm:pt modelId="{02C28D40-B1D6-4368-9457-55A1E048CD17}" type="parTrans" cxnId="{110AEB8A-48EC-4030-B80F-8B62CFB28666}">
      <dgm:prSet/>
      <dgm:spPr/>
      <dgm:t>
        <a:bodyPr/>
        <a:lstStyle/>
        <a:p>
          <a:endParaRPr lang="zh-CN" altLang="en-US"/>
        </a:p>
      </dgm:t>
    </dgm:pt>
    <dgm:pt modelId="{7245B66E-CBF0-4CA4-889D-C81F89BD9838}" type="sibTrans" cxnId="{110AEB8A-48EC-4030-B80F-8B62CFB28666}">
      <dgm:prSet/>
      <dgm:spPr/>
      <dgm:t>
        <a:bodyPr/>
        <a:lstStyle/>
        <a:p>
          <a:endParaRPr lang="zh-CN" altLang="en-US"/>
        </a:p>
      </dgm:t>
    </dgm:pt>
    <dgm:pt modelId="{4969A2C3-5F15-4936-80C5-B3A9B89A98BE}">
      <dgm:prSet phldrT="[文本]" custT="1"/>
      <dgm:spPr/>
      <dgm:t>
        <a:bodyPr/>
        <a:lstStyle/>
        <a:p>
          <a:r>
            <a:rPr lang="en-US" altLang="zh-CN" sz="2400" dirty="0" smtClean="0"/>
            <a:t>Configure filters of the different Wiki Widgets;</a:t>
          </a:r>
          <a:endParaRPr lang="zh-CN" altLang="en-US" sz="2400" dirty="0"/>
        </a:p>
      </dgm:t>
    </dgm:pt>
    <dgm:pt modelId="{A4BF3872-65FB-42C8-88BF-BFEC7DDC9778}" type="parTrans" cxnId="{0FC33F0E-BDF0-4637-A396-CB9F44BF9E49}">
      <dgm:prSet/>
      <dgm:spPr/>
      <dgm:t>
        <a:bodyPr/>
        <a:lstStyle/>
        <a:p>
          <a:endParaRPr lang="zh-CN" altLang="en-US"/>
        </a:p>
      </dgm:t>
    </dgm:pt>
    <dgm:pt modelId="{DF128D12-D56D-4460-A582-2BC845B9C651}" type="sibTrans" cxnId="{0FC33F0E-BDF0-4637-A396-CB9F44BF9E49}">
      <dgm:prSet/>
      <dgm:spPr/>
      <dgm:t>
        <a:bodyPr/>
        <a:lstStyle/>
        <a:p>
          <a:endParaRPr lang="zh-CN" altLang="en-US"/>
        </a:p>
      </dgm:t>
    </dgm:pt>
    <dgm:pt modelId="{87FEB486-91F8-441D-B6E1-D644E6276445}">
      <dgm:prSet phldrT="[文本]" custT="1"/>
      <dgm:spPr/>
      <dgm:t>
        <a:bodyPr/>
        <a:lstStyle/>
        <a:p>
          <a:r>
            <a:rPr lang="en-US" altLang="zh-CN" sz="2400" dirty="0" smtClean="0"/>
            <a:t>Configure the display layout and style of Wiki Widgets;</a:t>
          </a:r>
          <a:endParaRPr lang="zh-CN" altLang="en-US" sz="2400" dirty="0"/>
        </a:p>
      </dgm:t>
    </dgm:pt>
    <dgm:pt modelId="{76435D30-8608-4124-AA3C-57A99F163122}" type="parTrans" cxnId="{B00C4811-2E14-4FDA-B69F-F9B6D2EB2246}">
      <dgm:prSet/>
      <dgm:spPr/>
      <dgm:t>
        <a:bodyPr/>
        <a:lstStyle/>
        <a:p>
          <a:endParaRPr lang="zh-CN" altLang="en-US"/>
        </a:p>
      </dgm:t>
    </dgm:pt>
    <dgm:pt modelId="{4817D9C6-9897-4015-83F6-34CA20EA32C8}" type="sibTrans" cxnId="{B00C4811-2E14-4FDA-B69F-F9B6D2EB2246}">
      <dgm:prSet/>
      <dgm:spPr/>
      <dgm:t>
        <a:bodyPr/>
        <a:lstStyle/>
        <a:p>
          <a:endParaRPr lang="zh-CN" altLang="en-US"/>
        </a:p>
      </dgm:t>
    </dgm:pt>
    <dgm:pt modelId="{D0FB53D8-9239-4CD0-80A0-75F8B836E359}" type="pres">
      <dgm:prSet presAssocID="{EE6795A8-86B7-4B04-B502-1F4BB8173C63}" presName="Name0" presStyleCnt="0">
        <dgm:presLayoutVars>
          <dgm:dir/>
          <dgm:resizeHandles val="exact"/>
        </dgm:presLayoutVars>
      </dgm:prSet>
      <dgm:spPr/>
    </dgm:pt>
    <dgm:pt modelId="{6CC24697-568B-4559-A6B0-7ED1C7C6C50A}" type="pres">
      <dgm:prSet presAssocID="{8D939EE3-FA37-4AB3-99D5-229D0E849AE6}" presName="node" presStyleLbl="node1" presStyleIdx="0" presStyleCnt="2">
        <dgm:presLayoutVars>
          <dgm:bulletEnabled val="1"/>
        </dgm:presLayoutVars>
      </dgm:prSet>
      <dgm:spPr/>
    </dgm:pt>
    <dgm:pt modelId="{B801D304-59CE-4F61-B9D3-B78D3AEA873C}" type="pres">
      <dgm:prSet presAssocID="{C28FE03F-5511-4CD3-BBA5-A259C4C333B3}" presName="sibTrans" presStyleCnt="0"/>
      <dgm:spPr/>
    </dgm:pt>
    <dgm:pt modelId="{815275C8-95EA-4219-990C-E61551814B3C}" type="pres">
      <dgm:prSet presAssocID="{ED336EB4-9336-4843-9D61-DEA6B7BC35EF}" presName="node" presStyleLbl="node1" presStyleIdx="1" presStyleCnt="2">
        <dgm:presLayoutVars>
          <dgm:bulletEnabled val="1"/>
        </dgm:presLayoutVars>
      </dgm:prSet>
      <dgm:spPr/>
    </dgm:pt>
  </dgm:ptLst>
  <dgm:cxnLst>
    <dgm:cxn modelId="{8D11A089-4990-4F32-A688-F5255DED2CB7}" type="presOf" srcId="{758E071A-658D-4B5B-97B2-BD8597BA30B6}" destId="{6CC24697-568B-4559-A6B0-7ED1C7C6C50A}" srcOrd="0" destOrd="1" presId="urn:microsoft.com/office/officeart/2005/8/layout/hList6"/>
    <dgm:cxn modelId="{939F212C-0B09-4008-BAF2-E0608B895D5C}" type="presOf" srcId="{F3770295-5896-4826-8A6C-8CF18DD33EDC}" destId="{815275C8-95EA-4219-990C-E61551814B3C}" srcOrd="0" destOrd="1" presId="urn:microsoft.com/office/officeart/2005/8/layout/hList6"/>
    <dgm:cxn modelId="{D54DEA7B-27F6-48C0-94D8-C48739031B16}" srcId="{EE6795A8-86B7-4B04-B502-1F4BB8173C63}" destId="{8D939EE3-FA37-4AB3-99D5-229D0E849AE6}" srcOrd="0" destOrd="0" parTransId="{DA8DEEBF-3885-430B-82AB-0085FA7FAAB2}" sibTransId="{C28FE03F-5511-4CD3-BBA5-A259C4C333B3}"/>
    <dgm:cxn modelId="{CAF3AF75-C44E-40D8-B26F-19F5FC7D1993}" type="presOf" srcId="{ED336EB4-9336-4843-9D61-DEA6B7BC35EF}" destId="{815275C8-95EA-4219-990C-E61551814B3C}" srcOrd="0" destOrd="0" presId="urn:microsoft.com/office/officeart/2005/8/layout/hList6"/>
    <dgm:cxn modelId="{219DBCDB-F0E5-450F-AC57-61B76F224663}" srcId="{8D939EE3-FA37-4AB3-99D5-229D0E849AE6}" destId="{758E071A-658D-4B5B-97B2-BD8597BA30B6}" srcOrd="0" destOrd="0" parTransId="{083C4C91-7CEF-46E3-A077-F00DBCA75827}" sibTransId="{CEA61215-CB61-4384-B39B-A8208DFBF312}"/>
    <dgm:cxn modelId="{C2C63575-80D2-44BD-AFB6-7B5B0FEA5818}" type="presOf" srcId="{8D939EE3-FA37-4AB3-99D5-229D0E849AE6}" destId="{6CC24697-568B-4559-A6B0-7ED1C7C6C50A}" srcOrd="0" destOrd="0" presId="urn:microsoft.com/office/officeart/2005/8/layout/hList6"/>
    <dgm:cxn modelId="{95D29489-073B-43C2-91DA-6027E59812BD}" srcId="{EE6795A8-86B7-4B04-B502-1F4BB8173C63}" destId="{ED336EB4-9336-4843-9D61-DEA6B7BC35EF}" srcOrd="1" destOrd="0" parTransId="{45D307C0-6E72-4FCA-B980-35765CED2866}" sibTransId="{659E00F8-725A-4107-9234-38C949F57D3B}"/>
    <dgm:cxn modelId="{B00C4811-2E14-4FDA-B69F-F9B6D2EB2246}" srcId="{8D939EE3-FA37-4AB3-99D5-229D0E849AE6}" destId="{87FEB486-91F8-441D-B6E1-D644E6276445}" srcOrd="2" destOrd="0" parTransId="{76435D30-8608-4124-AA3C-57A99F163122}" sibTransId="{4817D9C6-9897-4015-83F6-34CA20EA32C8}"/>
    <dgm:cxn modelId="{6221069A-E27D-4532-B2C6-EECE897AAF3B}" type="presOf" srcId="{EE6795A8-86B7-4B04-B502-1F4BB8173C63}" destId="{D0FB53D8-9239-4CD0-80A0-75F8B836E359}" srcOrd="0" destOrd="0" presId="urn:microsoft.com/office/officeart/2005/8/layout/hList6"/>
    <dgm:cxn modelId="{110AEB8A-48EC-4030-B80F-8B62CFB28666}" srcId="{ED336EB4-9336-4843-9D61-DEA6B7BC35EF}" destId="{DB5BB9E1-E543-480D-93B0-BFAB94CF482A}" srcOrd="1" destOrd="0" parTransId="{02C28D40-B1D6-4368-9457-55A1E048CD17}" sibTransId="{7245B66E-CBF0-4CA4-889D-C81F89BD9838}"/>
    <dgm:cxn modelId="{CDB885F4-A771-4673-A0D7-C081182D6D9B}" type="presOf" srcId="{4969A2C3-5F15-4936-80C5-B3A9B89A98BE}" destId="{6CC24697-568B-4559-A6B0-7ED1C7C6C50A}" srcOrd="0" destOrd="2" presId="urn:microsoft.com/office/officeart/2005/8/layout/hList6"/>
    <dgm:cxn modelId="{6F326DF4-6F1D-437B-ABD8-6FD3BD0492C7}" type="presOf" srcId="{DB5BB9E1-E543-480D-93B0-BFAB94CF482A}" destId="{815275C8-95EA-4219-990C-E61551814B3C}" srcOrd="0" destOrd="2" presId="urn:microsoft.com/office/officeart/2005/8/layout/hList6"/>
    <dgm:cxn modelId="{0FC33F0E-BDF0-4637-A396-CB9F44BF9E49}" srcId="{8D939EE3-FA37-4AB3-99D5-229D0E849AE6}" destId="{4969A2C3-5F15-4936-80C5-B3A9B89A98BE}" srcOrd="1" destOrd="0" parTransId="{A4BF3872-65FB-42C8-88BF-BFEC7DDC9778}" sibTransId="{DF128D12-D56D-4460-A582-2BC845B9C651}"/>
    <dgm:cxn modelId="{985A6D88-72D8-48F2-9B07-76A25467C904}" type="presOf" srcId="{87FEB486-91F8-441D-B6E1-D644E6276445}" destId="{6CC24697-568B-4559-A6B0-7ED1C7C6C50A}" srcOrd="0" destOrd="3" presId="urn:microsoft.com/office/officeart/2005/8/layout/hList6"/>
    <dgm:cxn modelId="{48BF8507-E2C1-4003-A099-ED5AF1923F97}" srcId="{ED336EB4-9336-4843-9D61-DEA6B7BC35EF}" destId="{F3770295-5896-4826-8A6C-8CF18DD33EDC}" srcOrd="0" destOrd="0" parTransId="{019A84D2-7C77-4B80-BA0D-5E703869A30C}" sibTransId="{851EFABA-036F-4B1B-AA2A-EBEA9FFBB071}"/>
    <dgm:cxn modelId="{A717B27F-6BFF-44EC-AF4F-0A25E95C44BD}" type="presParOf" srcId="{D0FB53D8-9239-4CD0-80A0-75F8B836E359}" destId="{6CC24697-568B-4559-A6B0-7ED1C7C6C50A}" srcOrd="0" destOrd="0" presId="urn:microsoft.com/office/officeart/2005/8/layout/hList6"/>
    <dgm:cxn modelId="{E7C626BF-0F49-4531-BD16-7EFEF8F73DF3}" type="presParOf" srcId="{D0FB53D8-9239-4CD0-80A0-75F8B836E359}" destId="{B801D304-59CE-4F61-B9D3-B78D3AEA873C}" srcOrd="1" destOrd="0" presId="urn:microsoft.com/office/officeart/2005/8/layout/hList6"/>
    <dgm:cxn modelId="{2D069587-F250-4484-AF62-2DFE154A1A9E}" type="presParOf" srcId="{D0FB53D8-9239-4CD0-80A0-75F8B836E359}" destId="{815275C8-95EA-4219-990C-E61551814B3C}" srcOrd="2" destOrd="0" presId="urn:microsoft.com/office/officeart/2005/8/layout/hList6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6795A8-86B7-4B04-B502-1F4BB8173C63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D939EE3-FA37-4AB3-99D5-229D0E849AE6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Semantic Annotator</a:t>
          </a:r>
        </a:p>
      </dgm:t>
    </dgm:pt>
    <dgm:pt modelId="{DA8DEEBF-3885-430B-82AB-0085FA7FAAB2}" type="parTrans" cxnId="{D54DEA7B-27F6-48C0-94D8-C48739031B16}">
      <dgm:prSet/>
      <dgm:spPr/>
      <dgm:t>
        <a:bodyPr/>
        <a:lstStyle/>
        <a:p>
          <a:endParaRPr lang="zh-CN" altLang="en-US" sz="2000"/>
        </a:p>
      </dgm:t>
    </dgm:pt>
    <dgm:pt modelId="{C28FE03F-5511-4CD3-BBA5-A259C4C333B3}" type="sibTrans" cxnId="{D54DEA7B-27F6-48C0-94D8-C48739031B16}">
      <dgm:prSet/>
      <dgm:spPr/>
      <dgm:t>
        <a:bodyPr/>
        <a:lstStyle/>
        <a:p>
          <a:endParaRPr lang="zh-CN" altLang="en-US" sz="2000"/>
        </a:p>
      </dgm:t>
    </dgm:pt>
    <dgm:pt modelId="{758E071A-658D-4B5B-97B2-BD8597BA30B6}">
      <dgm:prSet phldrT="[文本]" custT="1"/>
      <dgm:spPr/>
      <dgm:t>
        <a:bodyPr/>
        <a:lstStyle/>
        <a:p>
          <a:r>
            <a:rPr lang="en-US" altLang="zh-CN" sz="2400" dirty="0" smtClean="0"/>
            <a:t>Enable the annotation of data contents delivered by all kinds of Wiki Widgets based on Semantic Media Wiki;</a:t>
          </a:r>
          <a:endParaRPr lang="zh-CN" altLang="en-US" sz="2400" dirty="0"/>
        </a:p>
      </dgm:t>
    </dgm:pt>
    <dgm:pt modelId="{083C4C91-7CEF-46E3-A077-F00DBCA75827}" type="parTrans" cxnId="{219DBCDB-F0E5-450F-AC57-61B76F224663}">
      <dgm:prSet/>
      <dgm:spPr/>
      <dgm:t>
        <a:bodyPr/>
        <a:lstStyle/>
        <a:p>
          <a:endParaRPr lang="zh-CN" altLang="en-US" sz="2000"/>
        </a:p>
      </dgm:t>
    </dgm:pt>
    <dgm:pt modelId="{CEA61215-CB61-4384-B39B-A8208DFBF312}" type="sibTrans" cxnId="{219DBCDB-F0E5-450F-AC57-61B76F224663}">
      <dgm:prSet/>
      <dgm:spPr/>
      <dgm:t>
        <a:bodyPr/>
        <a:lstStyle/>
        <a:p>
          <a:endParaRPr lang="zh-CN" altLang="en-US" sz="2000"/>
        </a:p>
      </dgm:t>
    </dgm:pt>
    <dgm:pt modelId="{ED336EB4-9336-4843-9D61-DEA6B7BC35EF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Semantic Data Exporter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45D307C0-6E72-4FCA-B980-35765CED2866}" type="parTrans" cxnId="{95D29489-073B-43C2-91DA-6027E59812BD}">
      <dgm:prSet/>
      <dgm:spPr/>
      <dgm:t>
        <a:bodyPr/>
        <a:lstStyle/>
        <a:p>
          <a:endParaRPr lang="zh-CN" altLang="en-US" sz="2000"/>
        </a:p>
      </dgm:t>
    </dgm:pt>
    <dgm:pt modelId="{659E00F8-725A-4107-9234-38C949F57D3B}" type="sibTrans" cxnId="{95D29489-073B-43C2-91DA-6027E59812BD}">
      <dgm:prSet/>
      <dgm:spPr/>
      <dgm:t>
        <a:bodyPr/>
        <a:lstStyle/>
        <a:p>
          <a:endParaRPr lang="zh-CN" altLang="en-US" sz="2000"/>
        </a:p>
      </dgm:t>
    </dgm:pt>
    <dgm:pt modelId="{F3770295-5896-4826-8A6C-8CF18DD33EDC}">
      <dgm:prSet phldrT="[文本]" custT="1"/>
      <dgm:spPr/>
      <dgm:t>
        <a:bodyPr/>
        <a:lstStyle/>
        <a:p>
          <a:r>
            <a:rPr lang="en-US" altLang="zh-CN" sz="2400" dirty="0" smtClean="0"/>
            <a:t>Enable the export and query of </a:t>
          </a:r>
          <a:r>
            <a:rPr lang="en-US" altLang="zh-CN" sz="2400" dirty="0" smtClean="0"/>
            <a:t>semantic data delivered by all kinds of Wiki Widgets based on Semantic Media Wiki;</a:t>
          </a:r>
          <a:endParaRPr lang="zh-CN" altLang="en-US" sz="2400" dirty="0" smtClean="0"/>
        </a:p>
      </dgm:t>
    </dgm:pt>
    <dgm:pt modelId="{019A84D2-7C77-4B80-BA0D-5E703869A30C}" type="parTrans" cxnId="{48BF8507-E2C1-4003-A099-ED5AF1923F97}">
      <dgm:prSet/>
      <dgm:spPr/>
      <dgm:t>
        <a:bodyPr/>
        <a:lstStyle/>
        <a:p>
          <a:endParaRPr lang="zh-CN" altLang="en-US" sz="2000"/>
        </a:p>
      </dgm:t>
    </dgm:pt>
    <dgm:pt modelId="{851EFABA-036F-4B1B-AA2A-EBEA9FFBB071}" type="sibTrans" cxnId="{48BF8507-E2C1-4003-A099-ED5AF1923F97}">
      <dgm:prSet/>
      <dgm:spPr/>
      <dgm:t>
        <a:bodyPr/>
        <a:lstStyle/>
        <a:p>
          <a:endParaRPr lang="zh-CN" altLang="en-US" sz="2000"/>
        </a:p>
      </dgm:t>
    </dgm:pt>
    <dgm:pt modelId="{530C1712-4E49-4C45-AB57-003AD82AA50D}" type="pres">
      <dgm:prSet presAssocID="{EE6795A8-86B7-4B04-B502-1F4BB8173C63}" presName="Name0" presStyleCnt="0">
        <dgm:presLayoutVars>
          <dgm:dir/>
          <dgm:animLvl val="lvl"/>
          <dgm:resizeHandles/>
        </dgm:presLayoutVars>
      </dgm:prSet>
      <dgm:spPr/>
    </dgm:pt>
    <dgm:pt modelId="{6992F672-FC94-4E0C-8F8E-1CF3E361D726}" type="pres">
      <dgm:prSet presAssocID="{8D939EE3-FA37-4AB3-99D5-229D0E849AE6}" presName="linNode" presStyleCnt="0"/>
      <dgm:spPr/>
    </dgm:pt>
    <dgm:pt modelId="{7208584A-E0AD-4CBA-B2F6-9C10DB6C0A14}" type="pres">
      <dgm:prSet presAssocID="{8D939EE3-FA37-4AB3-99D5-229D0E849AE6}" presName="parentShp" presStyleLbl="node1" presStyleIdx="0" presStyleCnt="2">
        <dgm:presLayoutVars>
          <dgm:bulletEnabled val="1"/>
        </dgm:presLayoutVars>
      </dgm:prSet>
      <dgm:spPr/>
    </dgm:pt>
    <dgm:pt modelId="{A3620FD8-D1D0-4933-AC2D-00C96F0AC8A9}" type="pres">
      <dgm:prSet presAssocID="{8D939EE3-FA37-4AB3-99D5-229D0E849AE6}" presName="childShp" presStyleLbl="bgAccFollowNode1" presStyleIdx="0" presStyleCnt="2">
        <dgm:presLayoutVars>
          <dgm:bulletEnabled val="1"/>
        </dgm:presLayoutVars>
      </dgm:prSet>
      <dgm:spPr/>
    </dgm:pt>
    <dgm:pt modelId="{923C7ED9-753E-4880-81DA-4009D2F42970}" type="pres">
      <dgm:prSet presAssocID="{C28FE03F-5511-4CD3-BBA5-A259C4C333B3}" presName="spacing" presStyleCnt="0"/>
      <dgm:spPr/>
    </dgm:pt>
    <dgm:pt modelId="{D64FF88F-92F5-41AA-8A4F-11F3EF468A09}" type="pres">
      <dgm:prSet presAssocID="{ED336EB4-9336-4843-9D61-DEA6B7BC35EF}" presName="linNode" presStyleCnt="0"/>
      <dgm:spPr/>
    </dgm:pt>
    <dgm:pt modelId="{DFED7E6E-2394-45D1-A1CF-C5822265A0DB}" type="pres">
      <dgm:prSet presAssocID="{ED336EB4-9336-4843-9D61-DEA6B7BC35EF}" presName="parentShp" presStyleLbl="node1" presStyleIdx="1" presStyleCnt="2">
        <dgm:presLayoutVars>
          <dgm:bulletEnabled val="1"/>
        </dgm:presLayoutVars>
      </dgm:prSet>
      <dgm:spPr/>
    </dgm:pt>
    <dgm:pt modelId="{40B88923-CCCC-4D48-8D64-71D947592F0C}" type="pres">
      <dgm:prSet presAssocID="{ED336EB4-9336-4843-9D61-DEA6B7BC35EF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D54DEA7B-27F6-48C0-94D8-C48739031B16}" srcId="{EE6795A8-86B7-4B04-B502-1F4BB8173C63}" destId="{8D939EE3-FA37-4AB3-99D5-229D0E849AE6}" srcOrd="0" destOrd="0" parTransId="{DA8DEEBF-3885-430B-82AB-0085FA7FAAB2}" sibTransId="{C28FE03F-5511-4CD3-BBA5-A259C4C333B3}"/>
    <dgm:cxn modelId="{219DBCDB-F0E5-450F-AC57-61B76F224663}" srcId="{8D939EE3-FA37-4AB3-99D5-229D0E849AE6}" destId="{758E071A-658D-4B5B-97B2-BD8597BA30B6}" srcOrd="0" destOrd="0" parTransId="{083C4C91-7CEF-46E3-A077-F00DBCA75827}" sibTransId="{CEA61215-CB61-4384-B39B-A8208DFBF312}"/>
    <dgm:cxn modelId="{4AC0D287-EBBB-4502-9599-ACF5EBEE2BCB}" type="presOf" srcId="{EE6795A8-86B7-4B04-B502-1F4BB8173C63}" destId="{530C1712-4E49-4C45-AB57-003AD82AA50D}" srcOrd="0" destOrd="0" presId="urn:microsoft.com/office/officeart/2005/8/layout/vList6"/>
    <dgm:cxn modelId="{95D29489-073B-43C2-91DA-6027E59812BD}" srcId="{EE6795A8-86B7-4B04-B502-1F4BB8173C63}" destId="{ED336EB4-9336-4843-9D61-DEA6B7BC35EF}" srcOrd="1" destOrd="0" parTransId="{45D307C0-6E72-4FCA-B980-35765CED2866}" sibTransId="{659E00F8-725A-4107-9234-38C949F57D3B}"/>
    <dgm:cxn modelId="{9692B779-D224-42C9-B5DB-AC0E0BA254E2}" type="presOf" srcId="{8D939EE3-FA37-4AB3-99D5-229D0E849AE6}" destId="{7208584A-E0AD-4CBA-B2F6-9C10DB6C0A14}" srcOrd="0" destOrd="0" presId="urn:microsoft.com/office/officeart/2005/8/layout/vList6"/>
    <dgm:cxn modelId="{9A8E6544-8049-4EB9-A3D5-E2CBACE3D4A6}" type="presOf" srcId="{758E071A-658D-4B5B-97B2-BD8597BA30B6}" destId="{A3620FD8-D1D0-4933-AC2D-00C96F0AC8A9}" srcOrd="0" destOrd="0" presId="urn:microsoft.com/office/officeart/2005/8/layout/vList6"/>
    <dgm:cxn modelId="{ED3C9F8B-49FF-43A7-8D8D-808E913BA3EE}" type="presOf" srcId="{ED336EB4-9336-4843-9D61-DEA6B7BC35EF}" destId="{DFED7E6E-2394-45D1-A1CF-C5822265A0DB}" srcOrd="0" destOrd="0" presId="urn:microsoft.com/office/officeart/2005/8/layout/vList6"/>
    <dgm:cxn modelId="{CACC4D0E-26C0-441E-9F24-CBA4CA17EF91}" type="presOf" srcId="{F3770295-5896-4826-8A6C-8CF18DD33EDC}" destId="{40B88923-CCCC-4D48-8D64-71D947592F0C}" srcOrd="0" destOrd="0" presId="urn:microsoft.com/office/officeart/2005/8/layout/vList6"/>
    <dgm:cxn modelId="{48BF8507-E2C1-4003-A099-ED5AF1923F97}" srcId="{ED336EB4-9336-4843-9D61-DEA6B7BC35EF}" destId="{F3770295-5896-4826-8A6C-8CF18DD33EDC}" srcOrd="0" destOrd="0" parTransId="{019A84D2-7C77-4B80-BA0D-5E703869A30C}" sibTransId="{851EFABA-036F-4B1B-AA2A-EBEA9FFBB071}"/>
    <dgm:cxn modelId="{9139C805-A521-4B54-879E-1FA9EABAEBFD}" type="presParOf" srcId="{530C1712-4E49-4C45-AB57-003AD82AA50D}" destId="{6992F672-FC94-4E0C-8F8E-1CF3E361D726}" srcOrd="0" destOrd="0" presId="urn:microsoft.com/office/officeart/2005/8/layout/vList6"/>
    <dgm:cxn modelId="{B7FDAE38-E06E-4E9A-862A-FAE02645CFC6}" type="presParOf" srcId="{6992F672-FC94-4E0C-8F8E-1CF3E361D726}" destId="{7208584A-E0AD-4CBA-B2F6-9C10DB6C0A14}" srcOrd="0" destOrd="0" presId="urn:microsoft.com/office/officeart/2005/8/layout/vList6"/>
    <dgm:cxn modelId="{F0177ED8-6940-41FB-8AC3-11A4FEBBADFE}" type="presParOf" srcId="{6992F672-FC94-4E0C-8F8E-1CF3E361D726}" destId="{A3620FD8-D1D0-4933-AC2D-00C96F0AC8A9}" srcOrd="1" destOrd="0" presId="urn:microsoft.com/office/officeart/2005/8/layout/vList6"/>
    <dgm:cxn modelId="{A165A876-60F8-42F7-B1CC-89584111D226}" type="presParOf" srcId="{530C1712-4E49-4C45-AB57-003AD82AA50D}" destId="{923C7ED9-753E-4880-81DA-4009D2F42970}" srcOrd="1" destOrd="0" presId="urn:microsoft.com/office/officeart/2005/8/layout/vList6"/>
    <dgm:cxn modelId="{78450331-8722-4345-A81A-DD25FB938E01}" type="presParOf" srcId="{530C1712-4E49-4C45-AB57-003AD82AA50D}" destId="{D64FF88F-92F5-41AA-8A4F-11F3EF468A09}" srcOrd="2" destOrd="0" presId="urn:microsoft.com/office/officeart/2005/8/layout/vList6"/>
    <dgm:cxn modelId="{21608FFE-F70F-4C30-A804-0D83AEA859CF}" type="presParOf" srcId="{D64FF88F-92F5-41AA-8A4F-11F3EF468A09}" destId="{DFED7E6E-2394-45D1-A1CF-C5822265A0DB}" srcOrd="0" destOrd="0" presId="urn:microsoft.com/office/officeart/2005/8/layout/vList6"/>
    <dgm:cxn modelId="{C8BA6E34-307A-4DE5-A715-72B3093EBF58}" type="presParOf" srcId="{D64FF88F-92F5-41AA-8A4F-11F3EF468A09}" destId="{40B88923-CCCC-4D48-8D64-71D947592F0C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611FD-F4F3-4311-8BE4-608F956F8903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95B41-33C2-4DBB-8F39-A13667A1F9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976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95B41-33C2-4DBB-8F39-A13667A1F94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189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82902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6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haroni" pitchFamily="2" charset="-79"/>
                <a:cs typeface="Aharoni" pitchFamily="2" charset="-79"/>
              </a:rPr>
              <a:t>Semantic Collaboration Compass</a:t>
            </a:r>
            <a:br>
              <a:rPr lang="en-US" altLang="zh-CN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en-US" altLang="zh-CN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haroni" pitchFamily="2" charset="-79"/>
                <a:cs typeface="Aharoni" pitchFamily="2" charset="-79"/>
              </a:rPr>
              <a:t>——Technical Design</a:t>
            </a:r>
            <a:endParaRPr lang="zh-CN" alt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08806"/>
          </a:xfrm>
        </p:spPr>
        <p:txBody>
          <a:bodyPr>
            <a:noAutofit/>
          </a:bodyPr>
          <a:lstStyle/>
          <a:p>
            <a:r>
              <a:rPr lang="en-US" altLang="zh-CN" sz="1600" dirty="0" smtClean="0">
                <a:latin typeface="Georgia" pitchFamily="18" charset="0"/>
              </a:rPr>
              <a:t>2011/10/13 </a:t>
            </a:r>
            <a:endParaRPr lang="zh-CN" altLang="en-US" sz="16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4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Component Description(5)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428596" y="1285860"/>
          <a:ext cx="8429684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08584A-E0AD-4CBA-B2F6-9C10DB6C0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208584A-E0AD-4CBA-B2F6-9C10DB6C0A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620FD8-D1D0-4933-AC2D-00C96F0AC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620FD8-D1D0-4933-AC2D-00C96F0AC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ED7E6E-2394-45D1-A1CF-C5822265A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FED7E6E-2394-45D1-A1CF-C5822265A0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B88923-CCCC-4D48-8D64-71D947592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0B88923-CCCC-4D48-8D64-71D947592F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27584" y="2564904"/>
            <a:ext cx="7632848" cy="1440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nstantia" pitchFamily="18" charset="0"/>
              </a:rPr>
              <a:t>Mashup</a:t>
            </a:r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nstantia" pitchFamily="18" charset="0"/>
              </a:rPr>
              <a:t> Data Import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5301208"/>
            <a:ext cx="756084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onstantia" pitchFamily="18" charset="0"/>
              </a:rPr>
              <a:t>Mashup API store</a:t>
            </a:r>
          </a:p>
        </p:txBody>
      </p:sp>
      <p:sp>
        <p:nvSpPr>
          <p:cNvPr id="5" name="矩形 4"/>
          <p:cNvSpPr/>
          <p:nvPr/>
        </p:nvSpPr>
        <p:spPr>
          <a:xfrm>
            <a:off x="5865017" y="2806598"/>
            <a:ext cx="2376264" cy="956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Rule inference engine</a:t>
            </a:r>
          </a:p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nstantia" pitchFamily="18" charset="0"/>
              </a:rPr>
              <a:t>(Pellet, Protégé)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1412776"/>
            <a:ext cx="755862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Mashup Assembly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9420" y="4286861"/>
            <a:ext cx="1584176" cy="6399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XML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5644" y="4301188"/>
            <a:ext cx="1440160" cy="6399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JSON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77852" y="4286861"/>
            <a:ext cx="1440160" cy="6399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…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04248" y="4302652"/>
            <a:ext cx="1440160" cy="6399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RDF/OWL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14" name="肘形连接符 13"/>
          <p:cNvCxnSpPr>
            <a:stCxn id="7" idx="2"/>
            <a:endCxn id="3" idx="0"/>
          </p:cNvCxnSpPr>
          <p:nvPr/>
        </p:nvCxnSpPr>
        <p:spPr>
          <a:xfrm rot="16200000" flipH="1">
            <a:off x="3007573" y="3700776"/>
            <a:ext cx="374367" cy="28264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3" idx="0"/>
          </p:cNvCxnSpPr>
          <p:nvPr/>
        </p:nvCxnSpPr>
        <p:spPr>
          <a:xfrm rot="16200000" flipH="1">
            <a:off x="3986844" y="4680048"/>
            <a:ext cx="360040" cy="8822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3" idx="0"/>
          </p:cNvCxnSpPr>
          <p:nvPr/>
        </p:nvCxnSpPr>
        <p:spPr>
          <a:xfrm rot="5400000">
            <a:off x="4915785" y="4619060"/>
            <a:ext cx="374367" cy="9899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2"/>
            <a:endCxn id="3" idx="0"/>
          </p:cNvCxnSpPr>
          <p:nvPr/>
        </p:nvCxnSpPr>
        <p:spPr>
          <a:xfrm rot="5400000">
            <a:off x="5886878" y="3663758"/>
            <a:ext cx="358576" cy="2916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725724" y="2806598"/>
            <a:ext cx="1728192" cy="956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Path analyzing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2" name="上箭头 21"/>
          <p:cNvSpPr/>
          <p:nvPr/>
        </p:nvSpPr>
        <p:spPr>
          <a:xfrm>
            <a:off x="7236296" y="3809708"/>
            <a:ext cx="288032" cy="4914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1547664" y="3809708"/>
            <a:ext cx="233844" cy="47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15616" y="2806598"/>
            <a:ext cx="2232248" cy="956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Web services</a:t>
            </a:r>
          </a:p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nstantia" pitchFamily="18" charset="0"/>
              </a:rPr>
              <a:t>(SOAP, REST)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2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nstantia" pitchFamily="18" charset="0"/>
              </a:rPr>
              <a:t>Widget Configuration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2996952"/>
            <a:ext cx="7704856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 Template Manager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4941168"/>
            <a:ext cx="122413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SNS widgets</a:t>
            </a:r>
          </a:p>
        </p:txBody>
      </p:sp>
      <p:sp>
        <p:nvSpPr>
          <p:cNvPr id="5" name="矩形 4"/>
          <p:cNvSpPr/>
          <p:nvPr/>
        </p:nvSpPr>
        <p:spPr>
          <a:xfrm>
            <a:off x="2461153" y="4941168"/>
            <a:ext cx="1458162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Micro blog 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widgets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272100"/>
            <a:ext cx="9361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filter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2182" y="4305344"/>
            <a:ext cx="9361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filter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9" name="直接箭头连接符 8"/>
          <p:cNvCxnSpPr>
            <a:stCxn id="6" idx="2"/>
            <a:endCxn id="4" idx="0"/>
          </p:cNvCxnSpPr>
          <p:nvPr/>
        </p:nvCxnSpPr>
        <p:spPr>
          <a:xfrm>
            <a:off x="1511660" y="4641432"/>
            <a:ext cx="0" cy="2997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0"/>
          </p:cNvCxnSpPr>
          <p:nvPr/>
        </p:nvCxnSpPr>
        <p:spPr>
          <a:xfrm>
            <a:off x="1511660" y="3984068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86858" y="4662428"/>
            <a:ext cx="0" cy="278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03848" y="4017312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01970" y="4941168"/>
            <a:ext cx="113412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Trade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widgets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0981" y="4305695"/>
            <a:ext cx="9361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filter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865657" y="4662779"/>
            <a:ext cx="0" cy="278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838452" y="4005064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724128" y="4941168"/>
            <a:ext cx="113412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…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36296" y="4941519"/>
            <a:ext cx="122413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Comment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widgets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0312" y="4305695"/>
            <a:ext cx="9361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filter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44988" y="4662779"/>
            <a:ext cx="0" cy="278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817783" y="4005064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9592" y="1484784"/>
            <a:ext cx="7704856" cy="1080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 representation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835696" y="2564904"/>
            <a:ext cx="432048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68795" y="2620061"/>
            <a:ext cx="86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Manage 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6084168" y="2564904"/>
            <a:ext cx="432048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417267" y="2620061"/>
            <a:ext cx="86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tantia" pitchFamily="18" charset="0"/>
              </a:rPr>
              <a:t>Add</a:t>
            </a:r>
            <a:endParaRPr lang="zh-CN" altLang="en-US" sz="1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9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nstantia" pitchFamily="18" charset="0"/>
              </a:rPr>
              <a:t>Widget presentation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556792"/>
            <a:ext cx="7272808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Web Server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nstantia" pitchFamily="18" charset="0"/>
              </a:rPr>
              <a:t>(Apache)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024844"/>
            <a:ext cx="6840760" cy="1080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User Interface</a:t>
            </a:r>
          </a:p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nstantia" pitchFamily="18" charset="0"/>
              </a:rPr>
              <a:t>(HTML, CSS, JavaScript, PHP)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3573016"/>
            <a:ext cx="7272808" cy="1440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 layout and presentation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1187624" y="4149080"/>
            <a:ext cx="1656184" cy="64807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 layout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3563888" y="4149080"/>
            <a:ext cx="1656184" cy="64807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Style configuration 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5940152" y="4149080"/>
            <a:ext cx="1656184" cy="64807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 configuration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2120" y="5373216"/>
            <a:ext cx="2304256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 configuration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1" name="上下箭头 10"/>
          <p:cNvSpPr/>
          <p:nvPr/>
        </p:nvSpPr>
        <p:spPr>
          <a:xfrm>
            <a:off x="6588224" y="4797152"/>
            <a:ext cx="432048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79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43116"/>
            <a:ext cx="8697144" cy="191225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tantia" pitchFamily="18" charset="0"/>
              </a:rPr>
              <a:t>System Workflow</a:t>
            </a:r>
            <a:endParaRPr lang="zh-CN" alt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5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5572164" y="3246218"/>
            <a:ext cx="3500430" cy="928694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571604" y="5500702"/>
            <a:ext cx="3857652" cy="857256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571604" y="4429132"/>
            <a:ext cx="3857652" cy="857256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571604" y="3317656"/>
            <a:ext cx="3857652" cy="857256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571604" y="2246086"/>
            <a:ext cx="3857652" cy="857256"/>
          </a:xfrm>
          <a:prstGeom prst="rect">
            <a:avLst/>
          </a:prstGeom>
        </p:spPr>
        <p:style>
          <a:lnRef idx="2">
            <a:schemeClr val="accent5"/>
          </a:lnRef>
          <a:fillRef idx="1002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571604" y="1214422"/>
            <a:ext cx="3857652" cy="857256"/>
          </a:xfrm>
          <a:prstGeom prst="rect">
            <a:avLst/>
          </a:prstGeom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Wiki Creation </a:t>
            </a:r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Workflow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785918" y="1357298"/>
            <a:ext cx="2643206" cy="5715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Create Title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85918" y="2344543"/>
            <a:ext cx="2643206" cy="642942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Invite Collaborator 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821637" y="4503429"/>
            <a:ext cx="2571768" cy="65296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Select Widget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21637" y="5572140"/>
            <a:ext cx="2571768" cy="71324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Publish Wiki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3372" y="3403226"/>
            <a:ext cx="2588298" cy="684462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Configure Portal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29322" y="3429000"/>
            <a:ext cx="2584308" cy="6452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Configure Widget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2928926" y="2178041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899651" y="3195355"/>
            <a:ext cx="415741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933940" y="4287043"/>
            <a:ext cx="34716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2899650" y="5364269"/>
            <a:ext cx="41574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肘形连接符 14"/>
          <p:cNvCxnSpPr>
            <a:stCxn id="7" idx="2"/>
            <a:endCxn id="69" idx="2"/>
          </p:cNvCxnSpPr>
          <p:nvPr/>
        </p:nvCxnSpPr>
        <p:spPr>
          <a:xfrm rot="10800000">
            <a:off x="821505" y="3714752"/>
            <a:ext cx="1000132" cy="2214008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9" name="菱形 68"/>
          <p:cNvSpPr/>
          <p:nvPr/>
        </p:nvSpPr>
        <p:spPr>
          <a:xfrm>
            <a:off x="142844" y="3214686"/>
            <a:ext cx="1357322" cy="500066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Loop</a:t>
            </a:r>
            <a:endParaRPr lang="zh-CN" altLang="en-US" dirty="0"/>
          </a:p>
        </p:txBody>
      </p:sp>
      <p:cxnSp>
        <p:nvCxnSpPr>
          <p:cNvPr id="71" name="肘形连接符 14"/>
          <p:cNvCxnSpPr>
            <a:endCxn id="4" idx="2"/>
          </p:cNvCxnSpPr>
          <p:nvPr/>
        </p:nvCxnSpPr>
        <p:spPr>
          <a:xfrm rot="5400000" flipH="1" flipV="1">
            <a:off x="500034" y="1928803"/>
            <a:ext cx="1571637" cy="1000132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直接箭头连接符 83"/>
          <p:cNvCxnSpPr>
            <a:stCxn id="9" idx="2"/>
            <a:endCxn id="8" idx="6"/>
          </p:cNvCxnSpPr>
          <p:nvPr/>
        </p:nvCxnSpPr>
        <p:spPr>
          <a:xfrm rot="10800000">
            <a:off x="4401670" y="3745457"/>
            <a:ext cx="1527652" cy="61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TextBox 91"/>
          <p:cNvSpPr txBox="1"/>
          <p:nvPr/>
        </p:nvSpPr>
        <p:spPr>
          <a:xfrm>
            <a:off x="3714744" y="321468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Portal Conf </a:t>
            </a:r>
            <a:r>
              <a:rPr lang="en-US" altLang="zh-CN" dirty="0" smtClean="0"/>
              <a:t>Tool</a:t>
            </a:r>
            <a:endParaRPr lang="zh-CN" altLang="en-US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7286644" y="314324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Widget </a:t>
            </a:r>
            <a:r>
              <a:rPr lang="en-US" altLang="zh-CN" dirty="0" smtClean="0"/>
              <a:t>Conf </a:t>
            </a:r>
            <a:r>
              <a:rPr lang="en-US" altLang="zh-CN" dirty="0" smtClean="0"/>
              <a:t>Tool</a:t>
            </a:r>
            <a:endParaRPr lang="zh-CN" altLang="en-US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3714744" y="434555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Portal Conf </a:t>
            </a:r>
            <a:r>
              <a:rPr lang="en-US" altLang="zh-CN" dirty="0" smtClean="0"/>
              <a:t>Tool</a:t>
            </a:r>
            <a:endParaRPr lang="zh-CN" altLang="en-US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14744" y="541712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Presentation Tool</a:t>
            </a:r>
            <a:endParaRPr lang="zh-CN" altLang="en-US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3714744" y="121442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Presentation Tool</a:t>
            </a:r>
            <a:endParaRPr lang="zh-CN" altLang="en-US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071934" y="2143116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Mashup</a:t>
            </a:r>
            <a:r>
              <a:rPr lang="en-US" altLang="zh-CN" dirty="0" smtClean="0"/>
              <a:t> Data </a:t>
            </a:r>
          </a:p>
          <a:p>
            <a:r>
              <a:rPr lang="en-US" altLang="zh-CN" dirty="0" smtClean="0"/>
              <a:t>Importer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My </a:t>
            </a:r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Wiki Portal </a:t>
            </a:r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Configuration Workflow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6050" y="4919650"/>
            <a:ext cx="4643470" cy="857256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86050" y="3919518"/>
            <a:ext cx="4643470" cy="857256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6050" y="2919386"/>
            <a:ext cx="4643470" cy="857256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86050" y="1919254"/>
            <a:ext cx="4643470" cy="857256"/>
          </a:xfrm>
          <a:prstGeom prst="rect">
            <a:avLst/>
          </a:prstGeom>
        </p:spPr>
        <p:style>
          <a:lnRef idx="2">
            <a:schemeClr val="accent5"/>
          </a:lnRef>
          <a:fillRef idx="1002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50" y="1061998"/>
            <a:ext cx="4643470" cy="714380"/>
          </a:xfrm>
          <a:prstGeom prst="rect">
            <a:avLst/>
          </a:prstGeom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28926" y="1133436"/>
            <a:ext cx="2714644" cy="5715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Select Portal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Template</a:t>
            </a:r>
            <a:endParaRPr lang="zh-CN" alt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28926" y="2062130"/>
            <a:ext cx="2714644" cy="642942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SNS Service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Configuration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36083" y="3993815"/>
            <a:ext cx="2571768" cy="65296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Configure Wiki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Widget</a:t>
            </a:r>
            <a:endParaRPr lang="zh-CN" alt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36083" y="4991088"/>
            <a:ext cx="2571768" cy="71324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Select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Style</a:t>
            </a:r>
            <a:endParaRPr lang="zh-CN" alt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027818" y="3004956"/>
            <a:ext cx="2588298" cy="684462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Select Wiki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Widget</a:t>
            </a:r>
            <a:endParaRPr lang="zh-CN" alt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143372" y="1882741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4114097" y="2840711"/>
            <a:ext cx="415741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4148386" y="3806553"/>
            <a:ext cx="34716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4114096" y="4783217"/>
            <a:ext cx="41574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5643570" y="513396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Widget Conf Tool</a:t>
            </a:r>
            <a:endParaRPr lang="zh-CN" alt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643570" y="120487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Portal Conf Tool</a:t>
            </a:r>
            <a:endParaRPr lang="zh-CN" altLang="en-US" dirty="0" smtClean="0"/>
          </a:p>
        </p:txBody>
      </p:sp>
      <p:sp>
        <p:nvSpPr>
          <p:cNvPr id="25" name="矩形 24"/>
          <p:cNvSpPr/>
          <p:nvPr/>
        </p:nvSpPr>
        <p:spPr>
          <a:xfrm>
            <a:off x="2786050" y="5906102"/>
            <a:ext cx="4643470" cy="857256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36083" y="5977540"/>
            <a:ext cx="2571768" cy="71324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Configure Layout</a:t>
            </a:r>
            <a:endParaRPr lang="zh-CN" alt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7" name="直接箭头连接符 26"/>
          <p:cNvCxnSpPr>
            <a:stCxn id="12" idx="4"/>
          </p:cNvCxnSpPr>
          <p:nvPr/>
        </p:nvCxnSpPr>
        <p:spPr>
          <a:xfrm rot="5400000">
            <a:off x="4184567" y="5840934"/>
            <a:ext cx="274006" cy="79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5643570" y="612041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Portal Conf Tool</a:t>
            </a:r>
            <a:endParaRPr lang="zh-CN" alt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643570" y="220241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Portal Conf Tool</a:t>
            </a:r>
            <a:endParaRPr lang="zh-CN" alt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572132" y="314324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Widget </a:t>
            </a:r>
            <a:r>
              <a:rPr lang="en-US" altLang="zh-CN" dirty="0" smtClean="0"/>
              <a:t>Conf </a:t>
            </a:r>
            <a:r>
              <a:rPr lang="en-US" altLang="zh-CN" dirty="0" smtClean="0"/>
              <a:t>Tool</a:t>
            </a:r>
            <a:endParaRPr lang="zh-CN" alt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572132" y="414338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Widget </a:t>
            </a:r>
            <a:r>
              <a:rPr lang="en-US" altLang="zh-CN" dirty="0" smtClean="0"/>
              <a:t>Conf </a:t>
            </a:r>
            <a:r>
              <a:rPr lang="en-US" altLang="zh-CN" dirty="0" smtClean="0"/>
              <a:t>Tool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0034" y="928670"/>
            <a:ext cx="4000528" cy="857256"/>
            <a:chOff x="500034" y="1357298"/>
            <a:chExt cx="4000528" cy="857256"/>
          </a:xfrm>
        </p:grpSpPr>
        <p:sp>
          <p:nvSpPr>
            <p:cNvPr id="8" name="矩形 7"/>
            <p:cNvSpPr/>
            <p:nvPr/>
          </p:nvSpPr>
          <p:spPr>
            <a:xfrm>
              <a:off x="500034" y="1357298"/>
              <a:ext cx="3857652" cy="8572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1002">
              <a:schemeClr val="lt1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14348" y="1500174"/>
              <a:ext cx="2643206" cy="571504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Configure </a:t>
              </a:r>
              <a:r>
                <a:rPr lang="en-US" altLang="zh-CN" sz="2000" dirty="0" err="1" smtClean="0">
                  <a:solidFill>
                    <a:schemeClr val="tx2">
                      <a:lumMod val="50000"/>
                    </a:schemeClr>
                  </a:solidFill>
                </a:rPr>
                <a:t>Mashups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43174" y="135729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Presentation Tool</a:t>
              </a:r>
              <a:endParaRPr lang="zh-CN" altLang="en-US" dirty="0" smtClean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Wiki Widget Configure </a:t>
            </a:r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Workflow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0034" y="2071678"/>
            <a:ext cx="3857652" cy="857256"/>
            <a:chOff x="500034" y="2357430"/>
            <a:chExt cx="3857652" cy="857256"/>
          </a:xfrm>
        </p:grpSpPr>
        <p:sp>
          <p:nvSpPr>
            <p:cNvPr id="7" name="矩形 6"/>
            <p:cNvSpPr/>
            <p:nvPr/>
          </p:nvSpPr>
          <p:spPr>
            <a:xfrm>
              <a:off x="500034" y="2357430"/>
              <a:ext cx="3857652" cy="8572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002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14348" y="2487419"/>
              <a:ext cx="2643206" cy="64294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Select </a:t>
              </a:r>
              <a:r>
                <a:rPr lang="en-US" altLang="zh-CN" sz="2000" dirty="0" err="1" smtClean="0">
                  <a:solidFill>
                    <a:schemeClr val="tx2">
                      <a:lumMod val="50000"/>
                    </a:schemeClr>
                  </a:solidFill>
                </a:rPr>
                <a:t>Mashups</a:t>
              </a:r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0034" y="5857892"/>
            <a:ext cx="3857652" cy="857256"/>
            <a:chOff x="500034" y="5643578"/>
            <a:chExt cx="3857652" cy="857256"/>
          </a:xfrm>
        </p:grpSpPr>
        <p:sp>
          <p:nvSpPr>
            <p:cNvPr id="4" name="矩形 3"/>
            <p:cNvSpPr/>
            <p:nvPr/>
          </p:nvSpPr>
          <p:spPr>
            <a:xfrm>
              <a:off x="500034" y="5643578"/>
              <a:ext cx="3857652" cy="8572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2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50067" y="5715016"/>
              <a:ext cx="2571768" cy="71324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Post to Widget Repository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0034" y="3460532"/>
            <a:ext cx="3857652" cy="857256"/>
            <a:chOff x="500034" y="3460532"/>
            <a:chExt cx="3857652" cy="857256"/>
          </a:xfrm>
        </p:grpSpPr>
        <p:sp>
          <p:nvSpPr>
            <p:cNvPr id="6" name="矩形 5"/>
            <p:cNvSpPr/>
            <p:nvPr/>
          </p:nvSpPr>
          <p:spPr>
            <a:xfrm>
              <a:off x="500034" y="3460532"/>
              <a:ext cx="3857652" cy="8572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2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1802" y="3546102"/>
              <a:ext cx="2588298" cy="68446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Configure </a:t>
              </a:r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Filter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16320000" flipH="1">
            <a:off x="1802983" y="1876018"/>
            <a:ext cx="500066" cy="341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直接箭头连接符 14"/>
          <p:cNvCxnSpPr/>
          <p:nvPr/>
        </p:nvCxnSpPr>
        <p:spPr>
          <a:xfrm rot="16380000" flipH="1">
            <a:off x="1672997" y="3184733"/>
            <a:ext cx="689397" cy="349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1862370" y="4429919"/>
            <a:ext cx="34716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直接箭头连接符 16"/>
          <p:cNvCxnSpPr>
            <a:endCxn id="12" idx="0"/>
          </p:cNvCxnSpPr>
          <p:nvPr/>
        </p:nvCxnSpPr>
        <p:spPr>
          <a:xfrm rot="5400000">
            <a:off x="1721717" y="5614302"/>
            <a:ext cx="629262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3000364" y="3357562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Widget </a:t>
            </a:r>
            <a:r>
              <a:rPr lang="en-US" altLang="zh-CN" dirty="0" smtClean="0"/>
              <a:t>Conf </a:t>
            </a:r>
            <a:r>
              <a:rPr lang="en-US" altLang="zh-CN" dirty="0" smtClean="0"/>
              <a:t>Tool</a:t>
            </a:r>
            <a:endParaRPr lang="zh-CN" altLang="en-US" dirty="0" smtClean="0"/>
          </a:p>
        </p:txBody>
      </p:sp>
      <p:grpSp>
        <p:nvGrpSpPr>
          <p:cNvPr id="36" name="组合 35"/>
          <p:cNvGrpSpPr/>
          <p:nvPr/>
        </p:nvGrpSpPr>
        <p:grpSpPr>
          <a:xfrm>
            <a:off x="500034" y="4572008"/>
            <a:ext cx="4214842" cy="928694"/>
            <a:chOff x="500034" y="4500570"/>
            <a:chExt cx="4214842" cy="928694"/>
          </a:xfrm>
        </p:grpSpPr>
        <p:sp>
          <p:nvSpPr>
            <p:cNvPr id="5" name="矩形 4"/>
            <p:cNvSpPr/>
            <p:nvPr/>
          </p:nvSpPr>
          <p:spPr>
            <a:xfrm>
              <a:off x="500034" y="4572008"/>
              <a:ext cx="3857652" cy="8572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2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50067" y="4646305"/>
              <a:ext cx="2571768" cy="652969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Conf </a:t>
              </a:r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Widget Presentation</a:t>
              </a:r>
              <a:endParaRPr lang="zh-CN" altLang="en-US" sz="20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zh-CN" alt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0364" y="4500570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Widget </a:t>
              </a:r>
              <a:r>
                <a:rPr lang="en-US" altLang="zh-CN" dirty="0" smtClean="0"/>
                <a:t>Conf </a:t>
              </a:r>
              <a:r>
                <a:rPr lang="en-US" altLang="zh-CN" dirty="0" smtClean="0"/>
                <a:t>Tool</a:t>
              </a:r>
              <a:endParaRPr lang="zh-CN" altLang="en-US" dirty="0" smtClean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286116" y="5863256"/>
            <a:ext cx="1357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Semantic </a:t>
            </a:r>
          </a:p>
          <a:p>
            <a:r>
              <a:rPr lang="en-US" altLang="zh-CN" dirty="0" smtClean="0"/>
              <a:t>Data </a:t>
            </a:r>
          </a:p>
          <a:p>
            <a:r>
              <a:rPr lang="en-US" altLang="zh-CN" dirty="0" smtClean="0"/>
              <a:t>Exporter</a:t>
            </a:r>
            <a:endParaRPr lang="zh-CN" altLang="en-US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4857752" y="5214950"/>
            <a:ext cx="4000528" cy="932083"/>
            <a:chOff x="4857752" y="5143512"/>
            <a:chExt cx="4000528" cy="932083"/>
          </a:xfrm>
        </p:grpSpPr>
        <p:sp>
          <p:nvSpPr>
            <p:cNvPr id="22" name="矩形 21"/>
            <p:cNvSpPr/>
            <p:nvPr/>
          </p:nvSpPr>
          <p:spPr>
            <a:xfrm>
              <a:off x="4857752" y="5143512"/>
              <a:ext cx="3929090" cy="8572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2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00628" y="5214950"/>
              <a:ext cx="2571768" cy="71324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Recommender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86644" y="5429264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Content </a:t>
              </a:r>
              <a:r>
                <a:rPr lang="en-US" altLang="zh-CN" dirty="0" smtClean="0"/>
                <a:t>Recommender</a:t>
              </a:r>
              <a:endParaRPr lang="zh-CN" altLang="en-US" dirty="0" smtClean="0"/>
            </a:p>
          </p:txBody>
        </p:sp>
      </p:grpSp>
      <p:cxnSp>
        <p:nvCxnSpPr>
          <p:cNvPr id="28" name="直接箭头连接符 27"/>
          <p:cNvCxnSpPr>
            <a:stCxn id="23" idx="2"/>
          </p:cNvCxnSpPr>
          <p:nvPr/>
        </p:nvCxnSpPr>
        <p:spPr>
          <a:xfrm rot="10800000" flipV="1">
            <a:off x="2071670" y="5643008"/>
            <a:ext cx="2928958" cy="57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33" name="组合 32"/>
          <p:cNvGrpSpPr/>
          <p:nvPr/>
        </p:nvGrpSpPr>
        <p:grpSpPr>
          <a:xfrm>
            <a:off x="4857752" y="2786058"/>
            <a:ext cx="4000528" cy="857256"/>
            <a:chOff x="500034" y="3460532"/>
            <a:chExt cx="3857652" cy="857256"/>
          </a:xfrm>
        </p:grpSpPr>
        <p:sp>
          <p:nvSpPr>
            <p:cNvPr id="34" name="矩形 33"/>
            <p:cNvSpPr/>
            <p:nvPr/>
          </p:nvSpPr>
          <p:spPr>
            <a:xfrm>
              <a:off x="500034" y="3460532"/>
              <a:ext cx="3857652" cy="8572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2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37807" y="3546102"/>
              <a:ext cx="2588298" cy="68446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Data Import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643174" y="200024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Portal Conf Tool</a:t>
            </a:r>
            <a:endParaRPr lang="zh-CN" alt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7500958" y="271462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Mashup</a:t>
            </a:r>
            <a:r>
              <a:rPr lang="en-US" altLang="zh-CN" dirty="0" smtClean="0"/>
              <a:t> Data </a:t>
            </a:r>
          </a:p>
          <a:p>
            <a:r>
              <a:rPr lang="en-US" altLang="zh-CN" dirty="0" smtClean="0"/>
              <a:t>Importer</a:t>
            </a:r>
            <a:endParaRPr lang="zh-CN" altLang="en-US" dirty="0" smtClean="0"/>
          </a:p>
        </p:txBody>
      </p:sp>
      <p:cxnSp>
        <p:nvCxnSpPr>
          <p:cNvPr id="40" name="直接箭头连接符 39"/>
          <p:cNvCxnSpPr/>
          <p:nvPr/>
        </p:nvCxnSpPr>
        <p:spPr>
          <a:xfrm rot="10800000">
            <a:off x="2000232" y="3214686"/>
            <a:ext cx="3071834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46" name="组合 45"/>
          <p:cNvGrpSpPr/>
          <p:nvPr/>
        </p:nvGrpSpPr>
        <p:grpSpPr>
          <a:xfrm>
            <a:off x="4857752" y="928670"/>
            <a:ext cx="4000528" cy="857256"/>
            <a:chOff x="500034" y="3460532"/>
            <a:chExt cx="3857652" cy="857256"/>
          </a:xfrm>
        </p:grpSpPr>
        <p:sp>
          <p:nvSpPr>
            <p:cNvPr id="47" name="矩形 46"/>
            <p:cNvSpPr/>
            <p:nvPr/>
          </p:nvSpPr>
          <p:spPr>
            <a:xfrm>
              <a:off x="500034" y="3460532"/>
              <a:ext cx="3857652" cy="8572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2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数据 47"/>
            <p:cNvSpPr/>
            <p:nvPr/>
          </p:nvSpPr>
          <p:spPr>
            <a:xfrm>
              <a:off x="637807" y="3546102"/>
              <a:ext cx="2588298" cy="684462"/>
            </a:xfrm>
            <a:prstGeom prst="flowChartInputOutpu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2">
                      <a:lumMod val="50000"/>
                    </a:schemeClr>
                  </a:solidFill>
                </a:rPr>
                <a:t>sMash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 rot="10800000" flipV="1">
            <a:off x="3357554" y="1356470"/>
            <a:ext cx="1643074" cy="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Semantic Data Export </a:t>
            </a:r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Workflow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72164" y="3286124"/>
            <a:ext cx="3500430" cy="928694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1604" y="5500702"/>
            <a:ext cx="3857652" cy="857256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71604" y="1214422"/>
            <a:ext cx="3857652" cy="857256"/>
          </a:xfrm>
          <a:prstGeom prst="rect">
            <a:avLst/>
          </a:prstGeom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85918" y="1357298"/>
            <a:ext cx="2643206" cy="571504"/>
          </a:xfrm>
          <a:prstGeom prst="parallelogram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SMW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71604" y="2571744"/>
            <a:ext cx="3857652" cy="857256"/>
            <a:chOff x="1571604" y="2246086"/>
            <a:chExt cx="3857652" cy="857256"/>
          </a:xfrm>
        </p:grpSpPr>
        <p:sp>
          <p:nvSpPr>
            <p:cNvPr id="8" name="矩形 7"/>
            <p:cNvSpPr/>
            <p:nvPr/>
          </p:nvSpPr>
          <p:spPr>
            <a:xfrm>
              <a:off x="1571604" y="2246086"/>
              <a:ext cx="3857652" cy="8572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002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785918" y="2344543"/>
              <a:ext cx="2643206" cy="64294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Select Portals</a:t>
              </a:r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流程图: 磁盘 12"/>
          <p:cNvSpPr/>
          <p:nvPr/>
        </p:nvSpPr>
        <p:spPr>
          <a:xfrm>
            <a:off x="1821637" y="5572140"/>
            <a:ext cx="2571768" cy="713240"/>
          </a:xfrm>
          <a:prstGeom prst="flowChartMagneticDisk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RDF Store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643570" y="3468906"/>
            <a:ext cx="2584308" cy="6452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Semantic Data Export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直接箭头连接符 15"/>
          <p:cNvCxnSpPr>
            <a:endCxn id="11" idx="0"/>
          </p:cNvCxnSpPr>
          <p:nvPr/>
        </p:nvCxnSpPr>
        <p:spPr>
          <a:xfrm rot="5400000">
            <a:off x="2772938" y="2334823"/>
            <a:ext cx="669961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>
            <a:stCxn id="15" idx="2"/>
          </p:cNvCxnSpPr>
          <p:nvPr/>
        </p:nvCxnSpPr>
        <p:spPr>
          <a:xfrm rot="10800000">
            <a:off x="3071802" y="3786191"/>
            <a:ext cx="2571768" cy="53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8001024" y="321468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Exporter</a:t>
            </a:r>
            <a:endParaRPr lang="zh-CN" altLang="en-US" dirty="0" smtClean="0"/>
          </a:p>
        </p:txBody>
      </p:sp>
      <p:grpSp>
        <p:nvGrpSpPr>
          <p:cNvPr id="30" name="组合 29"/>
          <p:cNvGrpSpPr/>
          <p:nvPr/>
        </p:nvGrpSpPr>
        <p:grpSpPr>
          <a:xfrm>
            <a:off x="1571604" y="3313142"/>
            <a:ext cx="3857652" cy="1645180"/>
            <a:chOff x="1571604" y="3641208"/>
            <a:chExt cx="3857652" cy="1645180"/>
          </a:xfrm>
        </p:grpSpPr>
        <p:sp>
          <p:nvSpPr>
            <p:cNvPr id="6" name="矩形 5"/>
            <p:cNvSpPr/>
            <p:nvPr/>
          </p:nvSpPr>
          <p:spPr>
            <a:xfrm>
              <a:off x="1571604" y="4429132"/>
              <a:ext cx="3857652" cy="8572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2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821637" y="4532857"/>
              <a:ext cx="2571768" cy="65296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2">
                      <a:lumMod val="50000"/>
                    </a:schemeClr>
                  </a:solidFill>
                </a:rPr>
                <a:t>Export RDF Data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1" idx="4"/>
            </p:cNvCxnSpPr>
            <p:nvPr/>
          </p:nvCxnSpPr>
          <p:spPr>
            <a:xfrm rot="5400000">
              <a:off x="2697020" y="4050916"/>
              <a:ext cx="820209" cy="79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9" name="直接箭头连接符 18"/>
          <p:cNvCxnSpPr/>
          <p:nvPr/>
        </p:nvCxnSpPr>
        <p:spPr>
          <a:xfrm rot="5400000">
            <a:off x="2734823" y="5200236"/>
            <a:ext cx="744602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TextBox 58"/>
          <p:cNvSpPr txBox="1"/>
          <p:nvPr/>
        </p:nvSpPr>
        <p:spPr>
          <a:xfrm>
            <a:off x="3786182" y="250030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Portal Conf Tool</a:t>
            </a:r>
            <a:endParaRPr lang="zh-CN" altLang="en-US" dirty="0" smtClean="0"/>
          </a:p>
        </p:txBody>
      </p:sp>
      <p:cxnSp>
        <p:nvCxnSpPr>
          <p:cNvPr id="65" name="肘形连接符 14"/>
          <p:cNvCxnSpPr>
            <a:stCxn id="69" idx="2"/>
            <a:endCxn id="13" idx="2"/>
          </p:cNvCxnSpPr>
          <p:nvPr/>
        </p:nvCxnSpPr>
        <p:spPr>
          <a:xfrm rot="16200000" flipH="1">
            <a:off x="178840" y="4285963"/>
            <a:ext cx="2214008" cy="1071586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9" name="流程图: 决策 68"/>
          <p:cNvSpPr/>
          <p:nvPr/>
        </p:nvSpPr>
        <p:spPr>
          <a:xfrm>
            <a:off x="-71470" y="3214686"/>
            <a:ext cx="1643042" cy="500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</a:t>
            </a:r>
            <a:endParaRPr lang="zh-CN" altLang="en-US" dirty="0"/>
          </a:p>
        </p:txBody>
      </p:sp>
      <p:cxnSp>
        <p:nvCxnSpPr>
          <p:cNvPr id="71" name="肘形连接符 14"/>
          <p:cNvCxnSpPr>
            <a:stCxn id="10" idx="5"/>
            <a:endCxn id="69" idx="0"/>
          </p:cNvCxnSpPr>
          <p:nvPr/>
        </p:nvCxnSpPr>
        <p:spPr>
          <a:xfrm rot="10800000" flipV="1">
            <a:off x="750052" y="1643050"/>
            <a:ext cx="1107305" cy="1571636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Features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05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990600"/>
          </a:xfrm>
        </p:spPr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nstantia" pitchFamily="18" charset="0"/>
              </a:rPr>
              <a:t>Outline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nstantia" pitchFamily="18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928662" y="11429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12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57192"/>
            <a:ext cx="8229600" cy="9144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Thank YOU!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2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9144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Technical Architecture </a:t>
            </a:r>
          </a:p>
        </p:txBody>
      </p:sp>
    </p:spTree>
    <p:extLst>
      <p:ext uri="{BB962C8B-B14F-4D97-AF65-F5344CB8AC3E}">
        <p14:creationId xmlns:p14="http://schemas.microsoft.com/office/powerpoint/2010/main" xmlns="" val="40886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nstantia" pitchFamily="18" charset="0"/>
              </a:rPr>
              <a:t>Architecture 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nstantia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68350" y="1038225"/>
            <a:ext cx="7391400" cy="5715000"/>
            <a:chOff x="0" y="0"/>
            <a:chExt cx="8804550" cy="6822231"/>
          </a:xfrm>
        </p:grpSpPr>
        <p:sp>
          <p:nvSpPr>
            <p:cNvPr id="5" name="Rounded Rectangle 6"/>
            <p:cNvSpPr/>
            <p:nvPr/>
          </p:nvSpPr>
          <p:spPr>
            <a:xfrm>
              <a:off x="1792528" y="2562150"/>
              <a:ext cx="5246615" cy="2097941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14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Collabration Compass System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882245" y="3684833"/>
              <a:ext cx="5066178" cy="843784"/>
            </a:xfrm>
            <a:prstGeom prst="rect">
              <a:avLst/>
            </a:prstGeom>
            <a:gradFill rotWithShape="1">
              <a:gsLst>
                <a:gs pos="0">
                  <a:srgbClr val="BDBDBD"/>
                </a:gs>
                <a:gs pos="35001">
                  <a:srgbClr val="D1D1D1"/>
                </a:gs>
                <a:gs pos="100000">
                  <a:srgbClr val="EEEEEE"/>
                </a:gs>
              </a:gsLst>
              <a:lin ang="16200000" scaled="1"/>
            </a:gradFill>
            <a:ln w="9525">
              <a:solidFill>
                <a:srgbClr val="252525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7" name="Rounded Rectangle 8"/>
            <p:cNvSpPr/>
            <p:nvPr/>
          </p:nvSpPr>
          <p:spPr>
            <a:xfrm>
              <a:off x="1797280" y="1374314"/>
              <a:ext cx="5246615" cy="1047573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1600" dirty="0" smtClean="0">
                  <a:solidFill>
                    <a:srgbClr val="2F2B20"/>
                  </a:solidFill>
                  <a:latin typeface="Arial" charset="0"/>
                  <a:ea typeface="ＭＳ 明朝" charset="0"/>
                  <a:cs typeface="Times New Roman" charset="0"/>
                </a:rPr>
                <a:t>Semantic Media Wiki Portal</a:t>
              </a:r>
              <a:endParaRPr lang="zh-CN" sz="1200" dirty="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8" name="Cloud 9"/>
            <p:cNvSpPr>
              <a:spLocks/>
            </p:cNvSpPr>
            <p:nvPr/>
          </p:nvSpPr>
          <p:spPr bwMode="auto">
            <a:xfrm>
              <a:off x="3166825" y="656995"/>
              <a:ext cx="2255148" cy="680414"/>
            </a:xfrm>
            <a:custGeom>
              <a:avLst/>
              <a:gdLst>
                <a:gd name="T0" fmla="*/ 244986 w 43200"/>
                <a:gd name="T1" fmla="*/ 412296 h 43200"/>
                <a:gd name="T2" fmla="*/ 112757 w 43200"/>
                <a:gd name="T3" fmla="*/ 399743 h 43200"/>
                <a:gd name="T4" fmla="*/ 361659 w 43200"/>
                <a:gd name="T5" fmla="*/ 549671 h 43200"/>
                <a:gd name="T6" fmla="*/ 303819 w 43200"/>
                <a:gd name="T7" fmla="*/ 555671 h 43200"/>
                <a:gd name="T8" fmla="*/ 860193 w 43200"/>
                <a:gd name="T9" fmla="*/ 615680 h 43200"/>
                <a:gd name="T10" fmla="*/ 825322 w 43200"/>
                <a:gd name="T11" fmla="*/ 588275 h 43200"/>
                <a:gd name="T12" fmla="*/ 1504841 w 43200"/>
                <a:gd name="T13" fmla="*/ 547340 h 43200"/>
                <a:gd name="T14" fmla="*/ 1490903 w 43200"/>
                <a:gd name="T15" fmla="*/ 577407 h 43200"/>
                <a:gd name="T16" fmla="*/ 1781619 w 43200"/>
                <a:gd name="T17" fmla="*/ 361533 h 43200"/>
                <a:gd name="T18" fmla="*/ 1951329 w 43200"/>
                <a:gd name="T19" fmla="*/ 473927 h 43200"/>
                <a:gd name="T20" fmla="*/ 2181960 w 43200"/>
                <a:gd name="T21" fmla="*/ 241830 h 43200"/>
                <a:gd name="T22" fmla="*/ 2106371 w 43200"/>
                <a:gd name="T23" fmla="*/ 283978 h 43200"/>
                <a:gd name="T24" fmla="*/ 2000609 w 43200"/>
                <a:gd name="T25" fmla="*/ 85461 h 43200"/>
                <a:gd name="T26" fmla="*/ 2004576 w 43200"/>
                <a:gd name="T27" fmla="*/ 105370 h 43200"/>
                <a:gd name="T28" fmla="*/ 1517944 w 43200"/>
                <a:gd name="T29" fmla="*/ 62245 h 43200"/>
                <a:gd name="T30" fmla="*/ 1556679 w 43200"/>
                <a:gd name="T31" fmla="*/ 36856 h 43200"/>
                <a:gd name="T32" fmla="*/ 1155816 w 43200"/>
                <a:gd name="T33" fmla="*/ 74342 h 43200"/>
                <a:gd name="T34" fmla="*/ 1174556 w 43200"/>
                <a:gd name="T35" fmla="*/ 52449 h 43200"/>
                <a:gd name="T36" fmla="*/ 730835 w 43200"/>
                <a:gd name="T37" fmla="*/ 81776 h 43200"/>
                <a:gd name="T38" fmla="*/ 798698 w 43200"/>
                <a:gd name="T39" fmla="*/ 103007 h 43200"/>
                <a:gd name="T40" fmla="*/ 215440 w 43200"/>
                <a:gd name="T41" fmla="*/ 248682 h 43200"/>
                <a:gd name="T42" fmla="*/ 203590 w 43200"/>
                <a:gd name="T43" fmla="*/ 226332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rgbClr val="2F2B20"/>
                  </a:solidFill>
                  <a:latin typeface="Times New Roman" pitchFamily="18" charset="0"/>
                  <a:ea typeface="ＭＳ 明朝" charset="0"/>
                  <a:cs typeface="Times New Roman" pitchFamily="18" charset="0"/>
                </a:rPr>
                <a:t>Families, Enterprises, Interest Groups…</a:t>
              </a:r>
              <a:endParaRPr lang="zh-CN" sz="1200" dirty="0">
                <a:solidFill>
                  <a:srgbClr val="A79C7E"/>
                </a:solidFill>
                <a:latin typeface="Times New Roman" pitchFamily="18" charset="0"/>
                <a:ea typeface="ＭＳ 明朝" charset="0"/>
                <a:cs typeface="Times New Roman" pitchFamily="18" charset="0"/>
              </a:endParaRPr>
            </a:p>
          </p:txBody>
        </p:sp>
        <p:sp>
          <p:nvSpPr>
            <p:cNvPr id="9" name="Rounded Rectangle 10"/>
            <p:cNvSpPr/>
            <p:nvPr/>
          </p:nvSpPr>
          <p:spPr>
            <a:xfrm>
              <a:off x="1806645" y="4784818"/>
              <a:ext cx="5246615" cy="877470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14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Semantic Mash-up Engine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0" name="Rounded Rectangle 11"/>
            <p:cNvSpPr>
              <a:spLocks noChangeArrowheads="1"/>
            </p:cNvSpPr>
            <p:nvPr/>
          </p:nvSpPr>
          <p:spPr bwMode="auto">
            <a:xfrm>
              <a:off x="1795126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 dirty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News Mashup</a:t>
              </a:r>
              <a:endParaRPr lang="zh-CN" sz="1200" dirty="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1" name="Rounded Rectangle 12"/>
            <p:cNvSpPr>
              <a:spLocks noChangeArrowheads="1"/>
            </p:cNvSpPr>
            <p:nvPr/>
          </p:nvSpPr>
          <p:spPr bwMode="auto">
            <a:xfrm>
              <a:off x="3407908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 dirty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Location Mashup</a:t>
              </a:r>
              <a:endParaRPr lang="zh-CN" sz="1200" dirty="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2" name="Rounded Rectangle 13"/>
            <p:cNvSpPr>
              <a:spLocks noChangeArrowheads="1"/>
            </p:cNvSpPr>
            <p:nvPr/>
          </p:nvSpPr>
          <p:spPr bwMode="auto">
            <a:xfrm>
              <a:off x="2592740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 dirty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Social Mashup</a:t>
              </a:r>
              <a:endParaRPr lang="zh-CN" sz="1200" dirty="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3" name="Rounded Rectangle 14"/>
            <p:cNvSpPr>
              <a:spLocks noChangeArrowheads="1"/>
            </p:cNvSpPr>
            <p:nvPr/>
          </p:nvSpPr>
          <p:spPr bwMode="auto">
            <a:xfrm>
              <a:off x="5471266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 dirty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Music Mashup</a:t>
              </a:r>
              <a:endParaRPr lang="zh-CN" sz="1200" dirty="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4" name="Rounded Rectangle 15"/>
            <p:cNvSpPr>
              <a:spLocks noChangeArrowheads="1"/>
            </p:cNvSpPr>
            <p:nvPr/>
          </p:nvSpPr>
          <p:spPr bwMode="auto">
            <a:xfrm>
              <a:off x="4228891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 dirty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Event Mashup</a:t>
              </a:r>
              <a:endParaRPr lang="zh-CN" sz="1200" dirty="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5" name="Text Box 129"/>
            <p:cNvSpPr txBox="1">
              <a:spLocks noChangeArrowheads="1"/>
            </p:cNvSpPr>
            <p:nvPr/>
          </p:nvSpPr>
          <p:spPr bwMode="auto">
            <a:xfrm>
              <a:off x="4999828" y="5931234"/>
              <a:ext cx="207948" cy="3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600">
                  <a:solidFill>
                    <a:srgbClr val="2F2B20"/>
                  </a:solidFill>
                  <a:latin typeface="Cambria" charset="0"/>
                  <a:ea typeface="ＭＳ 明朝" charset="0"/>
                  <a:cs typeface="Times New Roman" charset="0"/>
                </a:rPr>
                <a:t>…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pic>
          <p:nvPicPr>
            <p:cNvPr id="16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224" y="6553484"/>
              <a:ext cx="404277" cy="20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605" y="6572746"/>
              <a:ext cx="430455" cy="17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056" y="6478744"/>
              <a:ext cx="304548" cy="304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9146" y="6496444"/>
              <a:ext cx="278761" cy="27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748" y="6588093"/>
              <a:ext cx="416689" cy="173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531" y="6572746"/>
              <a:ext cx="795759" cy="249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0728" y="6575825"/>
              <a:ext cx="458821" cy="183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ounded Rectangle 24"/>
            <p:cNvSpPr>
              <a:spLocks noChangeArrowheads="1"/>
            </p:cNvSpPr>
            <p:nvPr/>
          </p:nvSpPr>
          <p:spPr bwMode="auto">
            <a:xfrm>
              <a:off x="6333080" y="5847446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 dirty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Photo Mashup</a:t>
              </a:r>
              <a:endParaRPr lang="zh-CN" sz="1200" dirty="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pic>
          <p:nvPicPr>
            <p:cNvPr id="24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134" y="6594362"/>
              <a:ext cx="470709" cy="155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7260" y="6449642"/>
              <a:ext cx="372589" cy="372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406" y="6491892"/>
              <a:ext cx="304548" cy="304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ounded Rectangle 28"/>
            <p:cNvSpPr>
              <a:spLocks noChangeArrowheads="1"/>
            </p:cNvSpPr>
            <p:nvPr/>
          </p:nvSpPr>
          <p:spPr bwMode="auto">
            <a:xfrm>
              <a:off x="3756668" y="5192184"/>
              <a:ext cx="1355205" cy="33301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Composition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28" name="Rounded Rectangle 29"/>
            <p:cNvSpPr>
              <a:spLocks noChangeArrowheads="1"/>
            </p:cNvSpPr>
            <p:nvPr/>
          </p:nvSpPr>
          <p:spPr bwMode="auto">
            <a:xfrm>
              <a:off x="5471266" y="5192184"/>
              <a:ext cx="1355205" cy="33301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Integration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29" name="Rounded Rectangle 30"/>
            <p:cNvSpPr>
              <a:spLocks noChangeArrowheads="1"/>
            </p:cNvSpPr>
            <p:nvPr/>
          </p:nvSpPr>
          <p:spPr bwMode="auto">
            <a:xfrm>
              <a:off x="1997685" y="5192184"/>
              <a:ext cx="1355205" cy="33301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Recommendation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cxnSp>
          <p:nvCxnSpPr>
            <p:cNvPr id="30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2674956" y="5525203"/>
              <a:ext cx="0" cy="35154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4426245" y="5486514"/>
              <a:ext cx="0" cy="35154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6146025" y="5525203"/>
              <a:ext cx="0" cy="35154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3" name="Rounded Rectangle 34"/>
            <p:cNvSpPr>
              <a:spLocks noChangeArrowheads="1"/>
            </p:cNvSpPr>
            <p:nvPr/>
          </p:nvSpPr>
          <p:spPr bwMode="auto">
            <a:xfrm>
              <a:off x="1997685" y="3858843"/>
              <a:ext cx="1042944" cy="57827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Subject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 Filtering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4" name="Rounded Rectangle 35"/>
            <p:cNvSpPr>
              <a:spLocks noChangeArrowheads="1"/>
            </p:cNvSpPr>
            <p:nvPr/>
          </p:nvSpPr>
          <p:spPr bwMode="auto">
            <a:xfrm>
              <a:off x="3257999" y="3858843"/>
              <a:ext cx="1028044" cy="57827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Topic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Aggregation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5" name="Rounded Rectangle 36"/>
            <p:cNvSpPr>
              <a:spLocks noChangeArrowheads="1"/>
            </p:cNvSpPr>
            <p:nvPr/>
          </p:nvSpPr>
          <p:spPr bwMode="auto">
            <a:xfrm>
              <a:off x="5787888" y="3858841"/>
              <a:ext cx="1038583" cy="578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Data 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Visualization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6" name="Left-Right Arrow 37"/>
            <p:cNvSpPr>
              <a:spLocks noChangeArrowheads="1"/>
            </p:cNvSpPr>
            <p:nvPr/>
          </p:nvSpPr>
          <p:spPr bwMode="auto">
            <a:xfrm rot="-5400000">
              <a:off x="2968605" y="4600643"/>
              <a:ext cx="384286" cy="240235"/>
            </a:xfrm>
            <a:prstGeom prst="left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37" name="Left-Right Arrow 38"/>
            <p:cNvSpPr>
              <a:spLocks noChangeArrowheads="1"/>
            </p:cNvSpPr>
            <p:nvPr/>
          </p:nvSpPr>
          <p:spPr bwMode="auto">
            <a:xfrm rot="-5400000">
              <a:off x="5471295" y="4582586"/>
              <a:ext cx="384286" cy="240235"/>
            </a:xfrm>
            <a:prstGeom prst="left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38" name="Rounded Rectangle 39"/>
            <p:cNvSpPr>
              <a:spLocks noChangeArrowheads="1"/>
            </p:cNvSpPr>
            <p:nvPr/>
          </p:nvSpPr>
          <p:spPr bwMode="auto">
            <a:xfrm>
              <a:off x="4527417" y="3858841"/>
              <a:ext cx="1038583" cy="578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Knowledge 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Extraction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9" name="Rounded Rectangle 40"/>
            <p:cNvSpPr>
              <a:spLocks noChangeArrowheads="1"/>
            </p:cNvSpPr>
            <p:nvPr/>
          </p:nvSpPr>
          <p:spPr bwMode="auto">
            <a:xfrm>
              <a:off x="1882245" y="1811425"/>
              <a:ext cx="644401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Feed, News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0" name="Rounded Rectangle 41"/>
            <p:cNvSpPr>
              <a:spLocks noChangeArrowheads="1"/>
            </p:cNvSpPr>
            <p:nvPr/>
          </p:nvSpPr>
          <p:spPr bwMode="auto">
            <a:xfrm>
              <a:off x="2623723" y="1811425"/>
              <a:ext cx="644401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Photo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1" name="Rounded Rectangle 42"/>
            <p:cNvSpPr>
              <a:spLocks noChangeArrowheads="1"/>
            </p:cNvSpPr>
            <p:nvPr/>
          </p:nvSpPr>
          <p:spPr bwMode="auto">
            <a:xfrm>
              <a:off x="3388668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Event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2" name="Rounded Rectangle 43"/>
            <p:cNvSpPr>
              <a:spLocks noChangeArrowheads="1"/>
            </p:cNvSpPr>
            <p:nvPr/>
          </p:nvSpPr>
          <p:spPr bwMode="auto">
            <a:xfrm>
              <a:off x="4233524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Media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3" name="Rounded Rectangle 44"/>
            <p:cNvSpPr>
              <a:spLocks noChangeArrowheads="1"/>
            </p:cNvSpPr>
            <p:nvPr/>
          </p:nvSpPr>
          <p:spPr bwMode="auto">
            <a:xfrm>
              <a:off x="5083820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Database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4" name="Rounded Rectangle 45"/>
            <p:cNvSpPr>
              <a:spLocks noChangeArrowheads="1"/>
            </p:cNvSpPr>
            <p:nvPr/>
          </p:nvSpPr>
          <p:spPr bwMode="auto">
            <a:xfrm>
              <a:off x="6210260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Custom View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5" name="Text Box 159"/>
            <p:cNvSpPr txBox="1">
              <a:spLocks noChangeArrowheads="1"/>
            </p:cNvSpPr>
            <p:nvPr/>
          </p:nvSpPr>
          <p:spPr bwMode="auto">
            <a:xfrm>
              <a:off x="5838695" y="1870348"/>
              <a:ext cx="207948" cy="3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600">
                  <a:solidFill>
                    <a:srgbClr val="2F2B20"/>
                  </a:solidFill>
                  <a:latin typeface="Cambria" charset="0"/>
                  <a:ea typeface="ＭＳ 明朝" charset="0"/>
                  <a:cs typeface="Times New Roman" charset="0"/>
                </a:rPr>
                <a:t>…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6" name="Smiley Face 47"/>
            <p:cNvSpPr>
              <a:spLocks noChangeArrowheads="1"/>
            </p:cNvSpPr>
            <p:nvPr/>
          </p:nvSpPr>
          <p:spPr bwMode="auto">
            <a:xfrm>
              <a:off x="2356047" y="433782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47" name="Smiley Face 48"/>
            <p:cNvSpPr>
              <a:spLocks noChangeArrowheads="1"/>
            </p:cNvSpPr>
            <p:nvPr/>
          </p:nvSpPr>
          <p:spPr bwMode="auto">
            <a:xfrm>
              <a:off x="3295447" y="82235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48" name="Smiley Face 49"/>
            <p:cNvSpPr>
              <a:spLocks noChangeArrowheads="1"/>
            </p:cNvSpPr>
            <p:nvPr/>
          </p:nvSpPr>
          <p:spPr bwMode="auto">
            <a:xfrm>
              <a:off x="4692735" y="51805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49" name="Smiley Face 50"/>
            <p:cNvSpPr>
              <a:spLocks noChangeArrowheads="1"/>
            </p:cNvSpPr>
            <p:nvPr/>
          </p:nvSpPr>
          <p:spPr bwMode="auto">
            <a:xfrm>
              <a:off x="5693471" y="433782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cxnSp>
          <p:nvCxnSpPr>
            <p:cNvPr id="50" name="Straight Arrow Connector 51"/>
            <p:cNvCxnSpPr>
              <a:cxnSpLocks noChangeShapeType="1"/>
            </p:cNvCxnSpPr>
            <p:nvPr/>
          </p:nvCxnSpPr>
          <p:spPr bwMode="auto">
            <a:xfrm>
              <a:off x="2623723" y="785329"/>
              <a:ext cx="657143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" name="Straight Arrow Connector 52"/>
            <p:cNvCxnSpPr>
              <a:cxnSpLocks noChangeShapeType="1"/>
            </p:cNvCxnSpPr>
            <p:nvPr/>
          </p:nvCxnSpPr>
          <p:spPr bwMode="auto">
            <a:xfrm>
              <a:off x="3563123" y="433782"/>
              <a:ext cx="136102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" name="Straight Arrow Connector 53"/>
            <p:cNvCxnSpPr>
              <a:cxnSpLocks noChangeShapeType="1"/>
            </p:cNvCxnSpPr>
            <p:nvPr/>
          </p:nvCxnSpPr>
          <p:spPr bwMode="auto">
            <a:xfrm flipH="1">
              <a:off x="4788150" y="403352"/>
              <a:ext cx="172261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" name="Straight Arrow Connector 54"/>
            <p:cNvCxnSpPr>
              <a:cxnSpLocks noChangeShapeType="1"/>
            </p:cNvCxnSpPr>
            <p:nvPr/>
          </p:nvCxnSpPr>
          <p:spPr bwMode="auto">
            <a:xfrm flipH="1">
              <a:off x="5415483" y="785329"/>
              <a:ext cx="545664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" name="Text Box 168"/>
            <p:cNvSpPr txBox="1">
              <a:spLocks noChangeArrowheads="1"/>
            </p:cNvSpPr>
            <p:nvPr/>
          </p:nvSpPr>
          <p:spPr bwMode="auto">
            <a:xfrm>
              <a:off x="4025649" y="0"/>
              <a:ext cx="207948" cy="3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600">
                  <a:solidFill>
                    <a:srgbClr val="2F2B20"/>
                  </a:solidFill>
                  <a:latin typeface="Cambria" charset="0"/>
                  <a:ea typeface="ＭＳ 明朝" charset="0"/>
                  <a:cs typeface="Times New Roman" charset="0"/>
                </a:rPr>
                <a:t>…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55" name="Rounded Rectangle 56"/>
            <p:cNvSpPr>
              <a:spLocks noChangeArrowheads="1"/>
            </p:cNvSpPr>
            <p:nvPr/>
          </p:nvSpPr>
          <p:spPr bwMode="auto">
            <a:xfrm>
              <a:off x="2914038" y="3026680"/>
              <a:ext cx="1410224" cy="5041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Wiki </a:t>
              </a:r>
              <a:r>
                <a:rPr lang="en-US" altLang="zh-CN" sz="900" dirty="0" smtClean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 </a:t>
              </a:r>
              <a:r>
                <a:rPr lang="en-US" altLang="zh-CN" sz="900" dirty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Portal Creation Tool</a:t>
              </a:r>
              <a:endParaRPr lang="zh-CN" sz="1000" dirty="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57" name="Multidocument 58"/>
            <p:cNvSpPr>
              <a:spLocks noChangeArrowheads="1"/>
            </p:cNvSpPr>
            <p:nvPr/>
          </p:nvSpPr>
          <p:spPr bwMode="auto">
            <a:xfrm>
              <a:off x="0" y="3222759"/>
              <a:ext cx="1304059" cy="1063104"/>
            </a:xfrm>
            <a:prstGeom prst="flowChartMultidocument">
              <a:avLst/>
            </a:prstGeom>
            <a:blipFill dpi="0" rotWithShape="1">
              <a:blip r:embed="rId12"/>
              <a:srcRect/>
              <a:tile tx="0" ty="0" sx="100000" sy="100000" flip="none" algn="tl"/>
            </a:blip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rgbClr val="FFFFFF"/>
                  </a:solidFill>
                  <a:latin typeface="Times New Roman" pitchFamily="18" charset="0"/>
                  <a:ea typeface="ＭＳ 明朝" charset="0"/>
                  <a:cs typeface="Times New Roman" pitchFamily="18" charset="0"/>
                </a:rPr>
                <a:t>Wiki </a:t>
              </a:r>
              <a:r>
                <a:rPr lang="en-US" altLang="zh-CN" sz="1000" dirty="0" smtClean="0">
                  <a:solidFill>
                    <a:srgbClr val="FFFFFF"/>
                  </a:solidFill>
                  <a:latin typeface="Times New Roman" pitchFamily="18" charset="0"/>
                  <a:ea typeface="ＭＳ 明朝" charset="0"/>
                  <a:cs typeface="Times New Roman" pitchFamily="18" charset="0"/>
                </a:rPr>
                <a:t> Template </a:t>
              </a:r>
              <a:r>
                <a:rPr lang="en-US" altLang="zh-CN" sz="1000" dirty="0">
                  <a:solidFill>
                    <a:srgbClr val="FFFFFF"/>
                  </a:solidFill>
                  <a:latin typeface="Times New Roman" pitchFamily="18" charset="0"/>
                  <a:ea typeface="ＭＳ 明朝" charset="0"/>
                  <a:cs typeface="Times New Roman" pitchFamily="18" charset="0"/>
                </a:rPr>
                <a:t>Repository</a:t>
              </a:r>
              <a:endParaRPr lang="zh-CN" sz="1200" dirty="0">
                <a:solidFill>
                  <a:srgbClr val="A79C7E"/>
                </a:solidFill>
                <a:latin typeface="Times New Roman" pitchFamily="18" charset="0"/>
                <a:ea typeface="ＭＳ 明朝" charset="0"/>
                <a:cs typeface="Times New Roman" pitchFamily="18" charset="0"/>
              </a:endParaRPr>
            </a:p>
          </p:txBody>
        </p:sp>
        <p:sp>
          <p:nvSpPr>
            <p:cNvPr id="58" name="Multidocument 59"/>
            <p:cNvSpPr>
              <a:spLocks noChangeArrowheads="1"/>
            </p:cNvSpPr>
            <p:nvPr/>
          </p:nvSpPr>
          <p:spPr bwMode="auto">
            <a:xfrm>
              <a:off x="7500491" y="3138997"/>
              <a:ext cx="1304059" cy="1063104"/>
            </a:xfrm>
            <a:prstGeom prst="flowChartMultidocument">
              <a:avLst/>
            </a:prstGeom>
            <a:blipFill dpi="0" rotWithShape="1">
              <a:blip r:embed="rId12"/>
              <a:srcRect/>
              <a:tile tx="0" ty="0" sx="100000" sy="100000" flip="none" algn="tl"/>
            </a:blip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rgbClr val="FFFFFF"/>
                  </a:solidFill>
                  <a:latin typeface="Times New Roman" pitchFamily="18" charset="0"/>
                  <a:ea typeface="ＭＳ 明朝" charset="0"/>
                  <a:cs typeface="Times New Roman" pitchFamily="18" charset="0"/>
                </a:rPr>
                <a:t>Widget Template </a:t>
              </a:r>
              <a:r>
                <a:rPr lang="en-US" altLang="zh-CN" sz="1000" dirty="0">
                  <a:solidFill>
                    <a:srgbClr val="FFFFFF"/>
                  </a:solidFill>
                  <a:latin typeface="Times New Roman" pitchFamily="18" charset="0"/>
                  <a:ea typeface="ＭＳ 明朝" charset="0"/>
                  <a:cs typeface="Times New Roman" pitchFamily="18" charset="0"/>
                </a:rPr>
                <a:t>Repository</a:t>
              </a:r>
              <a:endParaRPr lang="zh-CN" sz="1200" dirty="0">
                <a:solidFill>
                  <a:srgbClr val="A79C7E"/>
                </a:solidFill>
                <a:latin typeface="Times New Roman" pitchFamily="18" charset="0"/>
                <a:ea typeface="ＭＳ 明朝" charset="0"/>
                <a:cs typeface="Times New Roman" pitchFamily="18" charset="0"/>
              </a:endParaRPr>
            </a:p>
          </p:txBody>
        </p:sp>
        <p:cxnSp>
          <p:nvCxnSpPr>
            <p:cNvPr id="59" name="Straight Connector 60"/>
            <p:cNvCxnSpPr>
              <a:cxnSpLocks noChangeShapeType="1"/>
            </p:cNvCxnSpPr>
            <p:nvPr/>
          </p:nvCxnSpPr>
          <p:spPr bwMode="auto">
            <a:xfrm flipV="1">
              <a:off x="1304058" y="3278742"/>
              <a:ext cx="614553" cy="47557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Connector 61"/>
            <p:cNvCxnSpPr>
              <a:cxnSpLocks noChangeShapeType="1"/>
            </p:cNvCxnSpPr>
            <p:nvPr/>
          </p:nvCxnSpPr>
          <p:spPr bwMode="auto">
            <a:xfrm>
              <a:off x="6857771" y="3278322"/>
              <a:ext cx="642720" cy="39222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" name="Up Arrow 62"/>
            <p:cNvSpPr>
              <a:spLocks noChangeArrowheads="1"/>
            </p:cNvSpPr>
            <p:nvPr/>
          </p:nvSpPr>
          <p:spPr bwMode="auto">
            <a:xfrm>
              <a:off x="2503181" y="3497501"/>
              <a:ext cx="241083" cy="279491"/>
            </a:xfrm>
            <a:prstGeom prst="upArrow">
              <a:avLst>
                <a:gd name="adj1" fmla="val 50000"/>
                <a:gd name="adj2" fmla="val 50001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62" name="Up Arrow 63"/>
            <p:cNvSpPr>
              <a:spLocks noChangeArrowheads="1"/>
            </p:cNvSpPr>
            <p:nvPr/>
          </p:nvSpPr>
          <p:spPr bwMode="auto">
            <a:xfrm>
              <a:off x="6082244" y="3527441"/>
              <a:ext cx="241083" cy="279491"/>
            </a:xfrm>
            <a:prstGeom prst="upArrow">
              <a:avLst>
                <a:gd name="adj1" fmla="val 50000"/>
                <a:gd name="adj2" fmla="val 50001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63" name="Rounded Rectangle 64"/>
            <p:cNvSpPr>
              <a:spLocks noChangeArrowheads="1"/>
            </p:cNvSpPr>
            <p:nvPr/>
          </p:nvSpPr>
          <p:spPr bwMode="auto">
            <a:xfrm>
              <a:off x="4669023" y="3026680"/>
              <a:ext cx="1410224" cy="5041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 dirty="0" err="1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Wikidget</a:t>
              </a:r>
              <a:r>
                <a:rPr lang="en-US" altLang="zh-CN" sz="900" dirty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 Configuration Tool</a:t>
              </a:r>
              <a:endParaRPr lang="zh-CN" sz="1000" dirty="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cxnSp>
          <p:nvCxnSpPr>
            <p:cNvPr id="64" name="Straight Arrow Connector 65"/>
            <p:cNvCxnSpPr>
              <a:cxnSpLocks noChangeShapeType="1"/>
            </p:cNvCxnSpPr>
            <p:nvPr/>
          </p:nvCxnSpPr>
          <p:spPr bwMode="auto">
            <a:xfrm>
              <a:off x="4324260" y="3278742"/>
              <a:ext cx="344763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5056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5072066" y="4929198"/>
            <a:ext cx="3786214" cy="10715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04641" y="928670"/>
            <a:ext cx="5324813" cy="37862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19153" y="1000108"/>
            <a:ext cx="3214710" cy="35719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2844" y="4897114"/>
            <a:ext cx="4786346" cy="11036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7319" y="71414"/>
            <a:ext cx="8215370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Semantic Media Wiki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20" y="5016678"/>
            <a:ext cx="150019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Semantic Annotation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28794" y="5016678"/>
            <a:ext cx="1428760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Semantic Composition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5016678"/>
            <a:ext cx="1214446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Semantic Integrate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62029" y="4071942"/>
            <a:ext cx="2928958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Mashup Data Importer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62029" y="3334250"/>
            <a:ext cx="2928958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Semantic 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62029" y="2643182"/>
            <a:ext cx="2928958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Content Recommender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2029" y="1094858"/>
            <a:ext cx="2928958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Micro Wiki Presentation tool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62029" y="1785926"/>
            <a:ext cx="1214446" cy="5715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Portal Conf Tool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05103" y="1785926"/>
            <a:ext cx="1285884" cy="5715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Widget Conf Tool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43042" y="1000108"/>
            <a:ext cx="153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Micro Wiki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818955" y="2016282"/>
            <a:ext cx="1071570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Semantic</a:t>
            </a:r>
          </a:p>
          <a:p>
            <a:pPr algn="ctr"/>
            <a:r>
              <a:rPr lang="en-US" altLang="zh-CN" dirty="0" smtClean="0"/>
              <a:t>Fact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2890525" y="2302034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818955" y="3159290"/>
            <a:ext cx="1071570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Semantic</a:t>
            </a:r>
          </a:p>
          <a:p>
            <a:pPr algn="ctr"/>
            <a:r>
              <a:rPr lang="en-US" altLang="zh-CN" dirty="0" smtClean="0"/>
              <a:t>Data Exporter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2104707" y="2909257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47319" y="3175332"/>
            <a:ext cx="1000132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RDF Store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30" idx="3"/>
          </p:cNvCxnSpPr>
          <p:nvPr/>
        </p:nvCxnSpPr>
        <p:spPr>
          <a:xfrm rot="10800000" flipV="1">
            <a:off x="1247451" y="3555833"/>
            <a:ext cx="571504" cy="124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-801812" y="1906364"/>
            <a:ext cx="2565292" cy="38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-296964" y="1901582"/>
            <a:ext cx="2555728" cy="384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406" y="1571612"/>
            <a:ext cx="461665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61710" y="1571612"/>
            <a:ext cx="461665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grpSp>
        <p:nvGrpSpPr>
          <p:cNvPr id="147" name="组合 146"/>
          <p:cNvGrpSpPr/>
          <p:nvPr/>
        </p:nvGrpSpPr>
        <p:grpSpPr>
          <a:xfrm>
            <a:off x="7110731" y="571482"/>
            <a:ext cx="1461797" cy="3087874"/>
            <a:chOff x="6858016" y="571482"/>
            <a:chExt cx="1461797" cy="3087874"/>
          </a:xfrm>
        </p:grpSpPr>
        <p:sp>
          <p:nvSpPr>
            <p:cNvPr id="43" name="矩形 42"/>
            <p:cNvSpPr/>
            <p:nvPr/>
          </p:nvSpPr>
          <p:spPr>
            <a:xfrm>
              <a:off x="6858016" y="1659092"/>
              <a:ext cx="1428760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Semantic</a:t>
              </a:r>
            </a:p>
            <a:p>
              <a:pPr algn="ctr"/>
              <a:r>
                <a:rPr lang="en-US" altLang="zh-CN" dirty="0" smtClean="0"/>
                <a:t>Annotator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891053" y="3016414"/>
              <a:ext cx="1428760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Ontology/rules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16380000" flipH="1">
              <a:off x="7044316" y="1099564"/>
              <a:ext cx="1088404" cy="322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7176408" y="2658827"/>
              <a:ext cx="714380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接箭头连接符 51"/>
          <p:cNvCxnSpPr/>
          <p:nvPr/>
        </p:nvCxnSpPr>
        <p:spPr>
          <a:xfrm rot="10800000" flipV="1">
            <a:off x="6533864" y="3286124"/>
            <a:ext cx="609905" cy="160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" idx="0"/>
            <a:endCxn id="19" idx="2"/>
          </p:cNvCxnSpPr>
          <p:nvPr/>
        </p:nvCxnSpPr>
        <p:spPr>
          <a:xfrm rot="5400000" flipH="1" flipV="1">
            <a:off x="3568709" y="3539316"/>
            <a:ext cx="325106" cy="23904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286380" y="5072074"/>
            <a:ext cx="1357322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 App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286644" y="5072074"/>
            <a:ext cx="1428760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 Widget</a:t>
            </a:r>
            <a:endParaRPr lang="zh-CN" altLang="en-US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6643702" y="5286388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5400000" flipH="1" flipV="1">
            <a:off x="4751389" y="3892553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rot="5400000" flipH="1" flipV="1">
            <a:off x="4751389" y="3178173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rot="5400000" flipH="1" flipV="1">
            <a:off x="3963982" y="2463793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5400000" flipH="1" flipV="1">
            <a:off x="5537207" y="2463793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 flipH="1" flipV="1">
            <a:off x="3963982" y="1606537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 flipH="1" flipV="1">
            <a:off x="5535619" y="1606537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546" y="564357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sMash</a:t>
            </a:r>
            <a:endParaRPr lang="zh-CN" altLang="en-US" dirty="0"/>
          </a:p>
        </p:txBody>
      </p:sp>
      <p:grpSp>
        <p:nvGrpSpPr>
          <p:cNvPr id="110" name="组合 109"/>
          <p:cNvGrpSpPr/>
          <p:nvPr/>
        </p:nvGrpSpPr>
        <p:grpSpPr>
          <a:xfrm>
            <a:off x="323945" y="6260153"/>
            <a:ext cx="4533807" cy="312119"/>
            <a:chOff x="323945" y="6260153"/>
            <a:chExt cx="4533807" cy="312119"/>
          </a:xfrm>
        </p:grpSpPr>
        <p:pic>
          <p:nvPicPr>
            <p:cNvPr id="100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45" y="6347142"/>
              <a:ext cx="339390" cy="17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02" y="6363278"/>
              <a:ext cx="361366" cy="148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277" y="6284532"/>
              <a:ext cx="255667" cy="25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349" y="6299359"/>
              <a:ext cx="234019" cy="233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809" y="6376134"/>
              <a:ext cx="349809" cy="145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043" y="6363278"/>
              <a:ext cx="668038" cy="208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266" y="6365857"/>
              <a:ext cx="385179" cy="15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593" y="6381386"/>
              <a:ext cx="395159" cy="130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024" y="6260153"/>
              <a:ext cx="312788" cy="312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2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497" y="6295546"/>
              <a:ext cx="255667" cy="25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1" name="直接箭头连接符 110"/>
          <p:cNvCxnSpPr/>
          <p:nvPr/>
        </p:nvCxnSpPr>
        <p:spPr>
          <a:xfrm rot="16500000" flipV="1">
            <a:off x="2361940" y="6162977"/>
            <a:ext cx="357166" cy="31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rot="16500000" flipV="1">
            <a:off x="3924564" y="6162977"/>
            <a:ext cx="357166" cy="31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rot="16500000" flipV="1">
            <a:off x="924168" y="6164333"/>
            <a:ext cx="357166" cy="31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572132" y="6357958"/>
            <a:ext cx="3071834" cy="285752"/>
            <a:chOff x="1187624" y="6337157"/>
            <a:chExt cx="3099174" cy="520843"/>
          </a:xfrm>
        </p:grpSpPr>
        <p:pic>
          <p:nvPicPr>
            <p:cNvPr id="124" name="图片 123" descr="apple_logo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7624" y="6337157"/>
              <a:ext cx="642960" cy="520843"/>
            </a:xfrm>
            <a:prstGeom prst="rect">
              <a:avLst/>
            </a:prstGeom>
          </p:spPr>
        </p:pic>
        <p:pic>
          <p:nvPicPr>
            <p:cNvPr id="125" name="图片 124" descr="google_android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00798" y="6337157"/>
              <a:ext cx="642914" cy="520843"/>
            </a:xfrm>
            <a:prstGeom prst="rect">
              <a:avLst/>
            </a:prstGeom>
          </p:spPr>
        </p:pic>
        <p:pic>
          <p:nvPicPr>
            <p:cNvPr id="126" name="图片 125" descr="ovi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9508" y="6453336"/>
              <a:ext cx="642915" cy="331059"/>
            </a:xfrm>
            <a:prstGeom prst="rect">
              <a:avLst/>
            </a:prstGeom>
          </p:spPr>
        </p:pic>
        <p:pic>
          <p:nvPicPr>
            <p:cNvPr id="127" name="图片 126" descr="blackberry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6758" y="6452920"/>
              <a:ext cx="500040" cy="405080"/>
            </a:xfrm>
            <a:prstGeom prst="rect">
              <a:avLst/>
            </a:prstGeom>
          </p:spPr>
        </p:pic>
      </p:grpSp>
      <p:cxnSp>
        <p:nvCxnSpPr>
          <p:cNvPr id="129" name="直接箭头连接符 128"/>
          <p:cNvCxnSpPr/>
          <p:nvPr/>
        </p:nvCxnSpPr>
        <p:spPr>
          <a:xfrm rot="5700000" flipV="1">
            <a:off x="5766447" y="6163643"/>
            <a:ext cx="357166" cy="31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rot="5700000" flipV="1">
            <a:off x="7005410" y="6164333"/>
            <a:ext cx="357166" cy="31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5700000" flipV="1">
            <a:off x="8219856" y="6162977"/>
            <a:ext cx="357166" cy="31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286512" y="564357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mMash</a:t>
            </a:r>
            <a:endParaRPr lang="zh-CN" altLang="en-US" dirty="0"/>
          </a:p>
        </p:txBody>
      </p:sp>
      <p:cxnSp>
        <p:nvCxnSpPr>
          <p:cNvPr id="135" name="直接箭头连接符 134"/>
          <p:cNvCxnSpPr>
            <a:endCxn id="63" idx="1"/>
          </p:cNvCxnSpPr>
          <p:nvPr/>
        </p:nvCxnSpPr>
        <p:spPr>
          <a:xfrm flipV="1">
            <a:off x="4786314" y="5322107"/>
            <a:ext cx="500066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9" idx="2"/>
            <a:endCxn id="98" idx="0"/>
          </p:cNvCxnSpPr>
          <p:nvPr/>
        </p:nvCxnSpPr>
        <p:spPr>
          <a:xfrm rot="16200000" flipH="1">
            <a:off x="5767245" y="3731270"/>
            <a:ext cx="357190" cy="20386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5400000" flipH="1" flipV="1">
            <a:off x="3928263" y="713562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5400000" flipH="1" flipV="1">
            <a:off x="5501488" y="785000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000364" y="55933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Extension</a:t>
            </a:r>
            <a:endParaRPr lang="zh-CN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4857752" y="5714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Plug-in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Component Description(1)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14282" y="1428736"/>
          <a:ext cx="8429684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1236BF-B834-43F9-A7D7-CA01B05F3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01236BF-B834-43F9-A7D7-CA01B05F3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76100A-10B9-4926-98B2-70D76D123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A76100A-10B9-4926-98B2-70D76D1234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FA9589-9A1E-4B52-9EAB-641330CCC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DFA9589-9A1E-4B52-9EAB-641330CCC0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0E5E35-41CB-40AF-BDB6-12C03197F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50E5E35-41CB-40AF-BDB6-12C03197F1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30D3C6-0BF6-4B5E-A05E-342191AF9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B30D3C6-0BF6-4B5E-A05E-342191AF93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F3CE4D-19B6-4838-9C5D-DAF564F0F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F5F3CE4D-19B6-4838-9C5D-DAF564F0FE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Component Description(2)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357158" y="1285860"/>
          <a:ext cx="8429684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EE2F6D-DBD1-46E4-9558-6409F674F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EE2F6D-DBD1-46E4-9558-6409F674F5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73C339-869E-4B21-8994-AD42A4B0C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473C339-869E-4B21-8994-AD42A4B0C0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F99650-2D8B-4BFF-B0F5-AE4B4E716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CF99650-2D8B-4BFF-B0F5-AE4B4E716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A34B7A-9664-4A7D-B4E1-EE3D0CDEA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DA34B7A-9664-4A7D-B4E1-EE3D0CDEA6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Component Description(3)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500034" y="1285860"/>
          <a:ext cx="8429684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16F001-42F9-4482-94AC-B7C047463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116F001-42F9-4482-94AC-B7C047463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DA8D26-ABD9-44E1-ADD5-BBE5BD91F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6DA8D26-ABD9-44E1-ADD5-BBE5BD91FB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5A5222-185E-4032-B57E-887F5C64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D5A5222-185E-4032-B57E-887F5C644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83E459-C494-4B5C-910F-1537139AB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B83E459-C494-4B5C-910F-1537139ABD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Component Description(4)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428596" y="1285860"/>
          <a:ext cx="8429684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C24697-568B-4559-A6B0-7ED1C7C6C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CC24697-568B-4559-A6B0-7ED1C7C6C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5275C8-95EA-4219-990C-E61551814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15275C8-95EA-4219-990C-E61551814B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1478</TotalTime>
  <Words>665</Words>
  <Application>Microsoft Office PowerPoint</Application>
  <PresentationFormat>全屏显示(4:3)</PresentationFormat>
  <Paragraphs>218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质朴</vt:lpstr>
      <vt:lpstr>Semantic Collaboration Compass ——Technical Design</vt:lpstr>
      <vt:lpstr>Outline</vt:lpstr>
      <vt:lpstr>Technical Architecture </vt:lpstr>
      <vt:lpstr>Architecture </vt:lpstr>
      <vt:lpstr>幻灯片 5</vt:lpstr>
      <vt:lpstr>Component Description(1)</vt:lpstr>
      <vt:lpstr>Component Description(2)</vt:lpstr>
      <vt:lpstr>Component Description(3)</vt:lpstr>
      <vt:lpstr>Component Description(4)</vt:lpstr>
      <vt:lpstr>Component Description(5)</vt:lpstr>
      <vt:lpstr>Mashup Data Import</vt:lpstr>
      <vt:lpstr>Widget Configuration</vt:lpstr>
      <vt:lpstr>Widget presentation</vt:lpstr>
      <vt:lpstr>System Workflow</vt:lpstr>
      <vt:lpstr>Wiki Creation Workflow</vt:lpstr>
      <vt:lpstr>My Wiki Portal  Configuration Workflow</vt:lpstr>
      <vt:lpstr>Wiki Widget Configure Workflow</vt:lpstr>
      <vt:lpstr>Semantic Data Export Workflow</vt:lpstr>
      <vt:lpstr>Technical Features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Collaboration Compass</dc:title>
  <dc:creator>aster</dc:creator>
  <cp:lastModifiedBy>微软用户</cp:lastModifiedBy>
  <cp:revision>390</cp:revision>
  <dcterms:created xsi:type="dcterms:W3CDTF">2011-09-29T10:44:08Z</dcterms:created>
  <dcterms:modified xsi:type="dcterms:W3CDTF">2011-10-12T14:33:23Z</dcterms:modified>
</cp:coreProperties>
</file>