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636" r:id="rId3"/>
    <p:sldId id="635" r:id="rId4"/>
    <p:sldId id="650" r:id="rId5"/>
    <p:sldId id="649" r:id="rId6"/>
    <p:sldId id="667" r:id="rId7"/>
    <p:sldId id="644" r:id="rId8"/>
    <p:sldId id="651" r:id="rId9"/>
    <p:sldId id="652" r:id="rId10"/>
    <p:sldId id="638" r:id="rId11"/>
    <p:sldId id="666" r:id="rId12"/>
    <p:sldId id="639" r:id="rId13"/>
    <p:sldId id="655" r:id="rId14"/>
    <p:sldId id="656" r:id="rId15"/>
    <p:sldId id="658" r:id="rId16"/>
    <p:sldId id="659" r:id="rId17"/>
    <p:sldId id="660" r:id="rId18"/>
    <p:sldId id="662" r:id="rId19"/>
    <p:sldId id="664" r:id="rId20"/>
    <p:sldId id="647" r:id="rId21"/>
    <p:sldId id="2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636"/>
            <p14:sldId id="635"/>
            <p14:sldId id="650"/>
            <p14:sldId id="649"/>
            <p14:sldId id="667"/>
            <p14:sldId id="644"/>
            <p14:sldId id="651"/>
            <p14:sldId id="652"/>
            <p14:sldId id="638"/>
            <p14:sldId id="666"/>
            <p14:sldId id="639"/>
            <p14:sldId id="655"/>
            <p14:sldId id="656"/>
            <p14:sldId id="658"/>
            <p14:sldId id="659"/>
            <p14:sldId id="660"/>
            <p14:sldId id="662"/>
            <p14:sldId id="664"/>
            <p14:sldId id="647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5580" autoAdjust="0"/>
  </p:normalViewPr>
  <p:slideViewPr>
    <p:cSldViewPr>
      <p:cViewPr>
        <p:scale>
          <a:sx n="90" d="100"/>
          <a:sy n="90" d="100"/>
        </p:scale>
        <p:origin x="-570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Relationship Id="rId4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Relationship Id="rId4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4C3CA-55D4-4469-99D9-393BBD1E1C7F}" type="doc">
      <dgm:prSet loTypeId="urn:microsoft.com/office/officeart/2008/layout/PictureStrips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992962-C1A0-4AEB-AA96-A94A7057BCB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M2: Jan.1, 2012-Apri. 30, 2012</a:t>
          </a:r>
          <a:endParaRPr lang="zh-CN" dirty="0"/>
        </a:p>
      </dgm:t>
    </dgm:pt>
    <dgm:pt modelId="{EC49B5E0-A83A-41A3-AB1E-A3DD91A8FA01}" type="parTrans" cxnId="{FAEF77E6-0195-41F7-A61E-7979926E5CC3}">
      <dgm:prSet/>
      <dgm:spPr/>
      <dgm:t>
        <a:bodyPr/>
        <a:lstStyle/>
        <a:p>
          <a:endParaRPr lang="zh-CN" altLang="en-US"/>
        </a:p>
      </dgm:t>
    </dgm:pt>
    <dgm:pt modelId="{E0731B32-F91F-44E9-9A69-35127DF2A90B}" type="sibTrans" cxnId="{FAEF77E6-0195-41F7-A61E-7979926E5CC3}">
      <dgm:prSet/>
      <dgm:spPr/>
      <dgm:t>
        <a:bodyPr/>
        <a:lstStyle/>
        <a:p>
          <a:endParaRPr lang="zh-CN" altLang="en-US"/>
        </a:p>
      </dgm:t>
    </dgm:pt>
    <dgm:pt modelId="{13DAEF4C-8421-4E91-BE23-F519C5CEC1EE}">
      <dgm:prSet/>
      <dgm:spPr/>
      <dgm:t>
        <a:bodyPr/>
        <a:lstStyle/>
        <a:p>
          <a:pPr rtl="0"/>
          <a:r>
            <a:rPr lang="en-US" dirty="0" smtClean="0"/>
            <a:t>M3: May. 1, 2012 - Jun. 30, 2012</a:t>
          </a:r>
          <a:endParaRPr lang="zh-CN" dirty="0"/>
        </a:p>
      </dgm:t>
    </dgm:pt>
    <dgm:pt modelId="{792DF8F4-9CDC-4CAF-BB0E-330639B845EF}" type="parTrans" cxnId="{956650E2-CAB9-4DA2-B2B8-277B4EE961B5}">
      <dgm:prSet/>
      <dgm:spPr/>
      <dgm:t>
        <a:bodyPr/>
        <a:lstStyle/>
        <a:p>
          <a:endParaRPr lang="zh-CN" altLang="en-US"/>
        </a:p>
      </dgm:t>
    </dgm:pt>
    <dgm:pt modelId="{9CF57641-29D3-457D-A4F4-4333C01F5206}" type="sibTrans" cxnId="{956650E2-CAB9-4DA2-B2B8-277B4EE961B5}">
      <dgm:prSet/>
      <dgm:spPr/>
      <dgm:t>
        <a:bodyPr/>
        <a:lstStyle/>
        <a:p>
          <a:endParaRPr lang="zh-CN" altLang="en-US"/>
        </a:p>
      </dgm:t>
    </dgm:pt>
    <dgm:pt modelId="{06452F9A-3492-4F14-9102-5E87527277F5}">
      <dgm:prSet/>
      <dgm:spPr/>
      <dgm:t>
        <a:bodyPr/>
        <a:lstStyle/>
        <a:p>
          <a:pPr rtl="0"/>
          <a:r>
            <a:rPr lang="en-US" dirty="0" smtClean="0"/>
            <a:t>M4: Jul.1, 2012 – Oct. 31, 2012</a:t>
          </a:r>
          <a:endParaRPr lang="zh-CN" dirty="0"/>
        </a:p>
      </dgm:t>
    </dgm:pt>
    <dgm:pt modelId="{605F294F-E173-4D8B-9C90-947AA6F7D132}" type="parTrans" cxnId="{3573FAD5-B988-4864-9035-730842367808}">
      <dgm:prSet/>
      <dgm:spPr/>
      <dgm:t>
        <a:bodyPr/>
        <a:lstStyle/>
        <a:p>
          <a:endParaRPr lang="zh-CN" altLang="en-US"/>
        </a:p>
      </dgm:t>
    </dgm:pt>
    <dgm:pt modelId="{001845C8-1E87-4776-AD9F-BC3AAEC4F24A}" type="sibTrans" cxnId="{3573FAD5-B988-4864-9035-730842367808}">
      <dgm:prSet/>
      <dgm:spPr/>
      <dgm:t>
        <a:bodyPr/>
        <a:lstStyle/>
        <a:p>
          <a:endParaRPr lang="zh-CN" altLang="en-US"/>
        </a:p>
      </dgm:t>
    </dgm:pt>
    <dgm:pt modelId="{B3A968EE-95A7-4F0B-890F-59A5641DADC8}">
      <dgm:prSet/>
      <dgm:spPr/>
      <dgm:t>
        <a:bodyPr/>
        <a:lstStyle/>
        <a:p>
          <a:pPr rtl="0"/>
          <a:r>
            <a:rPr lang="en-US" altLang="zh-CN" dirty="0" smtClean="0"/>
            <a:t>M1: </a:t>
          </a:r>
          <a:r>
            <a:rPr lang="en-US" dirty="0" smtClean="0"/>
            <a:t>Oct. 1, 2011-Dec. 31, 2011</a:t>
          </a:r>
          <a:endParaRPr lang="zh-CN" dirty="0"/>
        </a:p>
      </dgm:t>
    </dgm:pt>
    <dgm:pt modelId="{905C075F-479A-43A0-877E-2C88332E9A5A}" type="parTrans" cxnId="{B8595E80-1786-4E7F-98D5-6E38E95164FE}">
      <dgm:prSet/>
      <dgm:spPr/>
      <dgm:t>
        <a:bodyPr/>
        <a:lstStyle/>
        <a:p>
          <a:endParaRPr lang="zh-CN" altLang="en-US"/>
        </a:p>
      </dgm:t>
    </dgm:pt>
    <dgm:pt modelId="{C6658160-9973-41DD-9DAB-24F5AD19DC6B}" type="sibTrans" cxnId="{B8595E80-1786-4E7F-98D5-6E38E95164FE}">
      <dgm:prSet/>
      <dgm:spPr/>
      <dgm:t>
        <a:bodyPr/>
        <a:lstStyle/>
        <a:p>
          <a:endParaRPr lang="zh-CN" altLang="en-US"/>
        </a:p>
      </dgm:t>
    </dgm:pt>
    <dgm:pt modelId="{D88BE567-E2AA-4D8F-B6E3-FB0FE488AD28}">
      <dgm:prSet/>
      <dgm:spPr/>
      <dgm:t>
        <a:bodyPr/>
        <a:lstStyle/>
        <a:p>
          <a:pPr rtl="0"/>
          <a:r>
            <a:rPr lang="en-US" smtClean="0"/>
            <a:t>A </a:t>
          </a:r>
          <a:r>
            <a:rPr lang="en-US" dirty="0" smtClean="0"/>
            <a:t>fast prototype for proof of the concept with major user interfaces. </a:t>
          </a:r>
          <a:endParaRPr lang="zh-CN" dirty="0"/>
        </a:p>
      </dgm:t>
    </dgm:pt>
    <dgm:pt modelId="{CF0E1531-8BBA-42DA-955C-02FEEF77F3D4}" type="parTrans" cxnId="{5E9616A3-351A-4631-A74B-F6562E046097}">
      <dgm:prSet/>
      <dgm:spPr/>
      <dgm:t>
        <a:bodyPr/>
        <a:lstStyle/>
        <a:p>
          <a:endParaRPr lang="zh-CN" altLang="en-US"/>
        </a:p>
      </dgm:t>
    </dgm:pt>
    <dgm:pt modelId="{2A2EF233-F794-453D-B4B9-1E0F8ED3BD27}" type="sibTrans" cxnId="{5E9616A3-351A-4631-A74B-F6562E046097}">
      <dgm:prSet/>
      <dgm:spPr/>
      <dgm:t>
        <a:bodyPr/>
        <a:lstStyle/>
        <a:p>
          <a:endParaRPr lang="zh-CN" altLang="en-US"/>
        </a:p>
      </dgm:t>
    </dgm:pt>
    <dgm:pt modelId="{C564FBEF-7711-4F2E-89C0-E60306D14B3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Major component development finished with necessary documentation. </a:t>
          </a:r>
          <a:endParaRPr lang="zh-CN" dirty="0"/>
        </a:p>
      </dgm:t>
    </dgm:pt>
    <dgm:pt modelId="{1A7306C9-BD6A-4AE6-8CE1-8AD89BCE9D9F}" type="parTrans" cxnId="{2441E5A0-21EB-4891-9C3D-3DCE671FB5F3}">
      <dgm:prSet/>
      <dgm:spPr/>
      <dgm:t>
        <a:bodyPr/>
        <a:lstStyle/>
        <a:p>
          <a:endParaRPr lang="zh-CN" altLang="en-US"/>
        </a:p>
      </dgm:t>
    </dgm:pt>
    <dgm:pt modelId="{C2A109FC-51A9-4F5E-A48B-34E6F77D232B}" type="sibTrans" cxnId="{2441E5A0-21EB-4891-9C3D-3DCE671FB5F3}">
      <dgm:prSet/>
      <dgm:spPr/>
      <dgm:t>
        <a:bodyPr/>
        <a:lstStyle/>
        <a:p>
          <a:endParaRPr lang="zh-CN" altLang="en-US"/>
        </a:p>
      </dgm:t>
    </dgm:pt>
    <dgm:pt modelId="{6C8C4BA0-DC88-4576-80DF-7B7340B6F6E7}">
      <dgm:prSet/>
      <dgm:spPr/>
      <dgm:t>
        <a:bodyPr/>
        <a:lstStyle/>
        <a:p>
          <a:pPr rtl="0"/>
          <a:r>
            <a:rPr lang="en-US" dirty="0" smtClean="0"/>
            <a:t>A prototype and beta-service with registered number of test users. </a:t>
          </a:r>
          <a:endParaRPr lang="zh-CN" dirty="0"/>
        </a:p>
      </dgm:t>
    </dgm:pt>
    <dgm:pt modelId="{622F7973-BDE2-48EE-A4AC-00566B88A7A0}" type="parTrans" cxnId="{6E6B2540-5161-448A-A75A-56A260FC3414}">
      <dgm:prSet/>
      <dgm:spPr/>
      <dgm:t>
        <a:bodyPr/>
        <a:lstStyle/>
        <a:p>
          <a:endParaRPr lang="zh-CN" altLang="en-US"/>
        </a:p>
      </dgm:t>
    </dgm:pt>
    <dgm:pt modelId="{8A6BCDE4-6424-452F-A9D3-E701E001408D}" type="sibTrans" cxnId="{6E6B2540-5161-448A-A75A-56A260FC3414}">
      <dgm:prSet/>
      <dgm:spPr/>
      <dgm:t>
        <a:bodyPr/>
        <a:lstStyle/>
        <a:p>
          <a:endParaRPr lang="zh-CN" altLang="en-US"/>
        </a:p>
      </dgm:t>
    </dgm:pt>
    <dgm:pt modelId="{A52BB0BD-6F95-4EA5-B200-815EFAB35104}">
      <dgm:prSet/>
      <dgm:spPr/>
      <dgm:t>
        <a:bodyPr/>
        <a:lstStyle/>
        <a:p>
          <a:pPr rtl="0"/>
          <a:r>
            <a:rPr lang="en-US" dirty="0" smtClean="0"/>
            <a:t>Public test finished with all software packages and documentation submitted.</a:t>
          </a:r>
          <a:endParaRPr lang="zh-CN" dirty="0"/>
        </a:p>
      </dgm:t>
    </dgm:pt>
    <dgm:pt modelId="{560EF63E-9B3E-458D-81CC-4DEC3F196AA0}" type="parTrans" cxnId="{6AF129CB-A349-488B-9CD0-228679F6B4FD}">
      <dgm:prSet/>
      <dgm:spPr/>
      <dgm:t>
        <a:bodyPr/>
        <a:lstStyle/>
        <a:p>
          <a:endParaRPr lang="zh-CN" altLang="en-US"/>
        </a:p>
      </dgm:t>
    </dgm:pt>
    <dgm:pt modelId="{B4B94C98-1C12-4AA8-B05D-257FFDF3A1B1}" type="sibTrans" cxnId="{6AF129CB-A349-488B-9CD0-228679F6B4FD}">
      <dgm:prSet/>
      <dgm:spPr/>
      <dgm:t>
        <a:bodyPr/>
        <a:lstStyle/>
        <a:p>
          <a:endParaRPr lang="zh-CN" altLang="en-US"/>
        </a:p>
      </dgm:t>
    </dgm:pt>
    <dgm:pt modelId="{48A870F3-E907-4753-88DE-3C09EC3B5F59}" type="pres">
      <dgm:prSet presAssocID="{F974C3CA-55D4-4469-99D9-393BBD1E1C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EB2400-C3BD-49BB-8EA2-4F9583186A41}" type="pres">
      <dgm:prSet presAssocID="{B3A968EE-95A7-4F0B-890F-59A5641DADC8}" presName="composite" presStyleCnt="0"/>
      <dgm:spPr/>
    </dgm:pt>
    <dgm:pt modelId="{4B86A41B-1E07-422D-87E1-5DCC5A8F2E6D}" type="pres">
      <dgm:prSet presAssocID="{B3A968EE-95A7-4F0B-890F-59A5641DADC8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8DD68-DDB1-4DCD-95E2-3E31749FE502}" type="pres">
      <dgm:prSet presAssocID="{B3A968EE-95A7-4F0B-890F-59A5641DADC8}" presName="rect2" presStyleLbl="fgImgPlac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0F5CD4-90BB-4BAF-807D-ACF82DA159AB}" type="pres">
      <dgm:prSet presAssocID="{C6658160-9973-41DD-9DAB-24F5AD19DC6B}" presName="sibTrans" presStyleCnt="0"/>
      <dgm:spPr/>
    </dgm:pt>
    <dgm:pt modelId="{90E74DBB-CEDE-423C-B6E3-41B3A3800D8E}" type="pres">
      <dgm:prSet presAssocID="{E2992962-C1A0-4AEB-AA96-A94A7057BCBC}" presName="composite" presStyleCnt="0"/>
      <dgm:spPr/>
    </dgm:pt>
    <dgm:pt modelId="{2CA79AFA-3A01-45A5-B912-594DF6F28ACD}" type="pres">
      <dgm:prSet presAssocID="{E2992962-C1A0-4AEB-AA96-A94A7057BCBC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E6AA-4466-43D8-9AF0-88A24209A23E}" type="pres">
      <dgm:prSet presAssocID="{E2992962-C1A0-4AEB-AA96-A94A7057BCBC}" presName="rect2" presStyleLbl="fgImgPlace1" presStyleIdx="1" presStyleCnt="4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50ED04-AB44-4CA6-BE5B-4ECA4E8F4CFC}" type="pres">
      <dgm:prSet presAssocID="{E0731B32-F91F-44E9-9A69-35127DF2A90B}" presName="sibTrans" presStyleCnt="0"/>
      <dgm:spPr/>
    </dgm:pt>
    <dgm:pt modelId="{A60B9638-DF4D-4110-BD44-90FFEE0E9A08}" type="pres">
      <dgm:prSet presAssocID="{13DAEF4C-8421-4E91-BE23-F519C5CEC1EE}" presName="composite" presStyleCnt="0"/>
      <dgm:spPr/>
    </dgm:pt>
    <dgm:pt modelId="{E6E06A71-AA70-4322-95B4-0C463551DED9}" type="pres">
      <dgm:prSet presAssocID="{13DAEF4C-8421-4E91-BE23-F519C5CEC1EE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7B54A-0E6A-48F2-9D4C-47AA4628ED62}" type="pres">
      <dgm:prSet presAssocID="{13DAEF4C-8421-4E91-BE23-F519C5CEC1EE}" presName="rect2" presStyleLbl="fgImgPlace1" presStyleIdx="2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55CBD47-C3B4-4669-906F-5CB6D648A05B}" type="pres">
      <dgm:prSet presAssocID="{9CF57641-29D3-457D-A4F4-4333C01F5206}" presName="sibTrans" presStyleCnt="0"/>
      <dgm:spPr/>
    </dgm:pt>
    <dgm:pt modelId="{363A27D9-401D-4100-9F11-5C857699EDC6}" type="pres">
      <dgm:prSet presAssocID="{06452F9A-3492-4F14-9102-5E87527277F5}" presName="composite" presStyleCnt="0"/>
      <dgm:spPr/>
    </dgm:pt>
    <dgm:pt modelId="{027CCFFA-47F3-4736-BCDC-91099A5E8FD3}" type="pres">
      <dgm:prSet presAssocID="{06452F9A-3492-4F14-9102-5E87527277F5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448D6-56AA-4C82-A815-9D51FEB5283F}" type="pres">
      <dgm:prSet presAssocID="{06452F9A-3492-4F14-9102-5E87527277F5}" presName="rect2" presStyleLbl="fgImgPlace1" presStyleIdx="3" presStyleCnt="4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56650E2-CAB9-4DA2-B2B8-277B4EE961B5}" srcId="{F974C3CA-55D4-4469-99D9-393BBD1E1C7F}" destId="{13DAEF4C-8421-4E91-BE23-F519C5CEC1EE}" srcOrd="2" destOrd="0" parTransId="{792DF8F4-9CDC-4CAF-BB0E-330639B845EF}" sibTransId="{9CF57641-29D3-457D-A4F4-4333C01F5206}"/>
    <dgm:cxn modelId="{D8880AD5-82F8-4914-967E-F76BC9795959}" type="presOf" srcId="{06452F9A-3492-4F14-9102-5E87527277F5}" destId="{027CCFFA-47F3-4736-BCDC-91099A5E8FD3}" srcOrd="0" destOrd="0" presId="urn:microsoft.com/office/officeart/2008/layout/PictureStrips"/>
    <dgm:cxn modelId="{6AF129CB-A349-488B-9CD0-228679F6B4FD}" srcId="{06452F9A-3492-4F14-9102-5E87527277F5}" destId="{A52BB0BD-6F95-4EA5-B200-815EFAB35104}" srcOrd="0" destOrd="0" parTransId="{560EF63E-9B3E-458D-81CC-4DEC3F196AA0}" sibTransId="{B4B94C98-1C12-4AA8-B05D-257FFDF3A1B1}"/>
    <dgm:cxn modelId="{2441E5A0-21EB-4891-9C3D-3DCE671FB5F3}" srcId="{E2992962-C1A0-4AEB-AA96-A94A7057BCBC}" destId="{C564FBEF-7711-4F2E-89C0-E60306D14B33}" srcOrd="0" destOrd="0" parTransId="{1A7306C9-BD6A-4AE6-8CE1-8AD89BCE9D9F}" sibTransId="{C2A109FC-51A9-4F5E-A48B-34E6F77D232B}"/>
    <dgm:cxn modelId="{3573FAD5-B988-4864-9035-730842367808}" srcId="{F974C3CA-55D4-4469-99D9-393BBD1E1C7F}" destId="{06452F9A-3492-4F14-9102-5E87527277F5}" srcOrd="3" destOrd="0" parTransId="{605F294F-E173-4D8B-9C90-947AA6F7D132}" sibTransId="{001845C8-1E87-4776-AD9F-BC3AAEC4F24A}"/>
    <dgm:cxn modelId="{6E6B2540-5161-448A-A75A-56A260FC3414}" srcId="{13DAEF4C-8421-4E91-BE23-F519C5CEC1EE}" destId="{6C8C4BA0-DC88-4576-80DF-7B7340B6F6E7}" srcOrd="0" destOrd="0" parTransId="{622F7973-BDE2-48EE-A4AC-00566B88A7A0}" sibTransId="{8A6BCDE4-6424-452F-A9D3-E701E001408D}"/>
    <dgm:cxn modelId="{B2F934D8-0C22-410C-870F-E89E176192DB}" type="presOf" srcId="{C564FBEF-7711-4F2E-89C0-E60306D14B33}" destId="{2CA79AFA-3A01-45A5-B912-594DF6F28ACD}" srcOrd="0" destOrd="1" presId="urn:microsoft.com/office/officeart/2008/layout/PictureStrips"/>
    <dgm:cxn modelId="{94CFB9AB-F65D-4A9C-8902-0EC1F268F393}" type="presOf" srcId="{E2992962-C1A0-4AEB-AA96-A94A7057BCBC}" destId="{2CA79AFA-3A01-45A5-B912-594DF6F28ACD}" srcOrd="0" destOrd="0" presId="urn:microsoft.com/office/officeart/2008/layout/PictureStrips"/>
    <dgm:cxn modelId="{A6BFAE4D-A765-44FF-B075-F8279C302518}" type="presOf" srcId="{6C8C4BA0-DC88-4576-80DF-7B7340B6F6E7}" destId="{E6E06A71-AA70-4322-95B4-0C463551DED9}" srcOrd="0" destOrd="1" presId="urn:microsoft.com/office/officeart/2008/layout/PictureStrips"/>
    <dgm:cxn modelId="{B8595E80-1786-4E7F-98D5-6E38E95164FE}" srcId="{F974C3CA-55D4-4469-99D9-393BBD1E1C7F}" destId="{B3A968EE-95A7-4F0B-890F-59A5641DADC8}" srcOrd="0" destOrd="0" parTransId="{905C075F-479A-43A0-877E-2C88332E9A5A}" sibTransId="{C6658160-9973-41DD-9DAB-24F5AD19DC6B}"/>
    <dgm:cxn modelId="{5E9616A3-351A-4631-A74B-F6562E046097}" srcId="{B3A968EE-95A7-4F0B-890F-59A5641DADC8}" destId="{D88BE567-E2AA-4D8F-B6E3-FB0FE488AD28}" srcOrd="0" destOrd="0" parTransId="{CF0E1531-8BBA-42DA-955C-02FEEF77F3D4}" sibTransId="{2A2EF233-F794-453D-B4B9-1E0F8ED3BD27}"/>
    <dgm:cxn modelId="{FAEF77E6-0195-41F7-A61E-7979926E5CC3}" srcId="{F974C3CA-55D4-4469-99D9-393BBD1E1C7F}" destId="{E2992962-C1A0-4AEB-AA96-A94A7057BCBC}" srcOrd="1" destOrd="0" parTransId="{EC49B5E0-A83A-41A3-AB1E-A3DD91A8FA01}" sibTransId="{E0731B32-F91F-44E9-9A69-35127DF2A90B}"/>
    <dgm:cxn modelId="{4020B10A-8526-4EC0-A563-1D6C626B53A7}" type="presOf" srcId="{D88BE567-E2AA-4D8F-B6E3-FB0FE488AD28}" destId="{4B86A41B-1E07-422D-87E1-5DCC5A8F2E6D}" srcOrd="0" destOrd="1" presId="urn:microsoft.com/office/officeart/2008/layout/PictureStrips"/>
    <dgm:cxn modelId="{20972055-1AC6-4F34-9CDF-5E0673F1CCEE}" type="presOf" srcId="{A52BB0BD-6F95-4EA5-B200-815EFAB35104}" destId="{027CCFFA-47F3-4736-BCDC-91099A5E8FD3}" srcOrd="0" destOrd="1" presId="urn:microsoft.com/office/officeart/2008/layout/PictureStrips"/>
    <dgm:cxn modelId="{18645768-488D-47F7-A9D1-D25C0547683E}" type="presOf" srcId="{13DAEF4C-8421-4E91-BE23-F519C5CEC1EE}" destId="{E6E06A71-AA70-4322-95B4-0C463551DED9}" srcOrd="0" destOrd="0" presId="urn:microsoft.com/office/officeart/2008/layout/PictureStrips"/>
    <dgm:cxn modelId="{925772F0-5119-43B8-AC8A-B4C0A6E20D03}" type="presOf" srcId="{B3A968EE-95A7-4F0B-890F-59A5641DADC8}" destId="{4B86A41B-1E07-422D-87E1-5DCC5A8F2E6D}" srcOrd="0" destOrd="0" presId="urn:microsoft.com/office/officeart/2008/layout/PictureStrips"/>
    <dgm:cxn modelId="{56968B75-2704-4950-8664-6F4C79ABBF71}" type="presOf" srcId="{F974C3CA-55D4-4469-99D9-393BBD1E1C7F}" destId="{48A870F3-E907-4753-88DE-3C09EC3B5F59}" srcOrd="0" destOrd="0" presId="urn:microsoft.com/office/officeart/2008/layout/PictureStrips"/>
    <dgm:cxn modelId="{1DF2D00A-7CFD-42F5-94C7-F700DBDF6954}" type="presParOf" srcId="{48A870F3-E907-4753-88DE-3C09EC3B5F59}" destId="{35EB2400-C3BD-49BB-8EA2-4F9583186A41}" srcOrd="0" destOrd="0" presId="urn:microsoft.com/office/officeart/2008/layout/PictureStrips"/>
    <dgm:cxn modelId="{4A3060FA-041C-4040-92E1-51E70325A9EF}" type="presParOf" srcId="{35EB2400-C3BD-49BB-8EA2-4F9583186A41}" destId="{4B86A41B-1E07-422D-87E1-5DCC5A8F2E6D}" srcOrd="0" destOrd="0" presId="urn:microsoft.com/office/officeart/2008/layout/PictureStrips"/>
    <dgm:cxn modelId="{6BE69CBC-49BD-41F5-AC1F-D2EEDD8ECE27}" type="presParOf" srcId="{35EB2400-C3BD-49BB-8EA2-4F9583186A41}" destId="{6488DD68-DDB1-4DCD-95E2-3E31749FE502}" srcOrd="1" destOrd="0" presId="urn:microsoft.com/office/officeart/2008/layout/PictureStrips"/>
    <dgm:cxn modelId="{C142962E-0757-4F9A-BE3B-9306470F8CB9}" type="presParOf" srcId="{48A870F3-E907-4753-88DE-3C09EC3B5F59}" destId="{1A0F5CD4-90BB-4BAF-807D-ACF82DA159AB}" srcOrd="1" destOrd="0" presId="urn:microsoft.com/office/officeart/2008/layout/PictureStrips"/>
    <dgm:cxn modelId="{CDC4D6FF-5588-4812-A113-03E8A86B536A}" type="presParOf" srcId="{48A870F3-E907-4753-88DE-3C09EC3B5F59}" destId="{90E74DBB-CEDE-423C-B6E3-41B3A3800D8E}" srcOrd="2" destOrd="0" presId="urn:microsoft.com/office/officeart/2008/layout/PictureStrips"/>
    <dgm:cxn modelId="{60D5A545-1F8F-477B-BB95-2D964119A84F}" type="presParOf" srcId="{90E74DBB-CEDE-423C-B6E3-41B3A3800D8E}" destId="{2CA79AFA-3A01-45A5-B912-594DF6F28ACD}" srcOrd="0" destOrd="0" presId="urn:microsoft.com/office/officeart/2008/layout/PictureStrips"/>
    <dgm:cxn modelId="{15F83AA0-15AD-4113-8FA6-65F660B02D15}" type="presParOf" srcId="{90E74DBB-CEDE-423C-B6E3-41B3A3800D8E}" destId="{D3F0E6AA-4466-43D8-9AF0-88A24209A23E}" srcOrd="1" destOrd="0" presId="urn:microsoft.com/office/officeart/2008/layout/PictureStrips"/>
    <dgm:cxn modelId="{94F063EB-E5B4-4279-B9D1-D809311820FD}" type="presParOf" srcId="{48A870F3-E907-4753-88DE-3C09EC3B5F59}" destId="{3E50ED04-AB44-4CA6-BE5B-4ECA4E8F4CFC}" srcOrd="3" destOrd="0" presId="urn:microsoft.com/office/officeart/2008/layout/PictureStrips"/>
    <dgm:cxn modelId="{E1D5DFED-AC91-4F7A-9B62-F4ABFD6EFC6C}" type="presParOf" srcId="{48A870F3-E907-4753-88DE-3C09EC3B5F59}" destId="{A60B9638-DF4D-4110-BD44-90FFEE0E9A08}" srcOrd="4" destOrd="0" presId="urn:microsoft.com/office/officeart/2008/layout/PictureStrips"/>
    <dgm:cxn modelId="{9F5BA9CE-E538-4C59-93FC-BF9DEBCF0666}" type="presParOf" srcId="{A60B9638-DF4D-4110-BD44-90FFEE0E9A08}" destId="{E6E06A71-AA70-4322-95B4-0C463551DED9}" srcOrd="0" destOrd="0" presId="urn:microsoft.com/office/officeart/2008/layout/PictureStrips"/>
    <dgm:cxn modelId="{6E1A8C14-C2D9-4D2E-9D5D-0B3AAB9D4B8D}" type="presParOf" srcId="{A60B9638-DF4D-4110-BD44-90FFEE0E9A08}" destId="{AB17B54A-0E6A-48F2-9D4C-47AA4628ED62}" srcOrd="1" destOrd="0" presId="urn:microsoft.com/office/officeart/2008/layout/PictureStrips"/>
    <dgm:cxn modelId="{606E7EA1-5343-492F-819C-98324C81B0B8}" type="presParOf" srcId="{48A870F3-E907-4753-88DE-3C09EC3B5F59}" destId="{355CBD47-C3B4-4669-906F-5CB6D648A05B}" srcOrd="5" destOrd="0" presId="urn:microsoft.com/office/officeart/2008/layout/PictureStrips"/>
    <dgm:cxn modelId="{7946E7F2-5321-422B-85C1-6B4BA7129D6A}" type="presParOf" srcId="{48A870F3-E907-4753-88DE-3C09EC3B5F59}" destId="{363A27D9-401D-4100-9F11-5C857699EDC6}" srcOrd="6" destOrd="0" presId="urn:microsoft.com/office/officeart/2008/layout/PictureStrips"/>
    <dgm:cxn modelId="{19603022-846D-4F84-83E6-DBAFE07DE3E0}" type="presParOf" srcId="{363A27D9-401D-4100-9F11-5C857699EDC6}" destId="{027CCFFA-47F3-4736-BCDC-91099A5E8FD3}" srcOrd="0" destOrd="0" presId="urn:microsoft.com/office/officeart/2008/layout/PictureStrips"/>
    <dgm:cxn modelId="{E1BBA0A7-8A06-40FE-907F-F00FD970488E}" type="presParOf" srcId="{363A27D9-401D-4100-9F11-5C857699EDC6}" destId="{CE4448D6-56AA-4C82-A815-9D51FEB5283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3831D-A97D-4B2C-8D18-62A10B7B9FF5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2CBFE8A-AE0A-4597-A8F9-5FE972312DD8}">
      <dgm:prSet phldrT="[文本]" custT="1"/>
      <dgm:spPr/>
      <dgm:t>
        <a:bodyPr/>
        <a:lstStyle/>
        <a:p>
          <a:r>
            <a:rPr lang="en-US" altLang="zh-CN" sz="3200" dirty="0" smtClean="0"/>
            <a:t>2. Full Implementation of the Semantic Features</a:t>
          </a:r>
          <a:endParaRPr lang="zh-CN" altLang="en-US" sz="3200" dirty="0"/>
        </a:p>
      </dgm:t>
    </dgm:pt>
    <dgm:pt modelId="{F2CBE133-33FA-42FB-BDF9-16B7381EB2D8}" type="parTrans" cxnId="{8B5C1BC9-23D7-4FCB-B5D1-DDFB062EC645}">
      <dgm:prSet/>
      <dgm:spPr/>
      <dgm:t>
        <a:bodyPr/>
        <a:lstStyle/>
        <a:p>
          <a:endParaRPr lang="zh-CN" altLang="en-US"/>
        </a:p>
      </dgm:t>
    </dgm:pt>
    <dgm:pt modelId="{52E41155-9321-45F9-AD14-07706FFEBD8C}" type="sibTrans" cxnId="{8B5C1BC9-23D7-4FCB-B5D1-DDFB062EC645}">
      <dgm:prSet/>
      <dgm:spPr/>
      <dgm:t>
        <a:bodyPr/>
        <a:lstStyle/>
        <a:p>
          <a:endParaRPr lang="zh-CN" altLang="en-US"/>
        </a:p>
      </dgm:t>
    </dgm:pt>
    <dgm:pt modelId="{D1D08806-9470-495C-8826-586458177915}">
      <dgm:prSet phldrT="[文本]"/>
      <dgm:spPr/>
      <dgm:t>
        <a:bodyPr/>
        <a:lstStyle/>
        <a:p>
          <a:r>
            <a:rPr lang="en-US" altLang="zh-CN" dirty="0" smtClean="0"/>
            <a:t>Redesign the CC ontology and imported to SMW.</a:t>
          </a:r>
          <a:endParaRPr lang="zh-CN" altLang="en-US" dirty="0"/>
        </a:p>
      </dgm:t>
    </dgm:pt>
    <dgm:pt modelId="{939B7605-8F7E-4050-AC65-E3F53FA7CC49}" type="parTrans" cxnId="{E8323C94-85F2-4076-A1C6-DA8A04623AF5}">
      <dgm:prSet/>
      <dgm:spPr/>
      <dgm:t>
        <a:bodyPr/>
        <a:lstStyle/>
        <a:p>
          <a:endParaRPr lang="zh-CN" altLang="en-US"/>
        </a:p>
      </dgm:t>
    </dgm:pt>
    <dgm:pt modelId="{9A81AFE5-9B8A-4F78-81DD-02DF73EF8C8E}" type="sibTrans" cxnId="{E8323C94-85F2-4076-A1C6-DA8A04623AF5}">
      <dgm:prSet/>
      <dgm:spPr/>
      <dgm:t>
        <a:bodyPr/>
        <a:lstStyle/>
        <a:p>
          <a:endParaRPr lang="zh-CN" altLang="en-US"/>
        </a:p>
      </dgm:t>
    </dgm:pt>
    <dgm:pt modelId="{8225F3C9-27AE-46B5-8988-DF2B0D0C8EC9}">
      <dgm:prSet phldrT="[文本]"/>
      <dgm:spPr/>
      <dgm:t>
        <a:bodyPr/>
        <a:lstStyle/>
        <a:p>
          <a:r>
            <a:rPr lang="en-US" altLang="zh-CN" dirty="0" smtClean="0"/>
            <a:t>Implement a customized facet search engine (both UI and back-end, most challenging one).</a:t>
          </a:r>
          <a:endParaRPr lang="zh-CN" altLang="en-US" dirty="0"/>
        </a:p>
      </dgm:t>
    </dgm:pt>
    <dgm:pt modelId="{162F7EA9-A145-48E8-9D29-009FFCE68E56}" type="parTrans" cxnId="{8651E083-27F5-4259-A5C3-9E721A36EF7B}">
      <dgm:prSet/>
      <dgm:spPr/>
      <dgm:t>
        <a:bodyPr/>
        <a:lstStyle/>
        <a:p>
          <a:endParaRPr lang="zh-CN" altLang="en-US"/>
        </a:p>
      </dgm:t>
    </dgm:pt>
    <dgm:pt modelId="{BACF90C3-7BEF-49AD-AEC3-BF8416E79E8F}" type="sibTrans" cxnId="{8651E083-27F5-4259-A5C3-9E721A36EF7B}">
      <dgm:prSet/>
      <dgm:spPr/>
      <dgm:t>
        <a:bodyPr/>
        <a:lstStyle/>
        <a:p>
          <a:endParaRPr lang="zh-CN" altLang="en-US"/>
        </a:p>
      </dgm:t>
    </dgm:pt>
    <dgm:pt modelId="{8F5EFA84-33E1-4F5B-8A8D-B912D73DEF6D}">
      <dgm:prSet phldrT="[文本]" custT="1"/>
      <dgm:spPr/>
      <dgm:t>
        <a:bodyPr/>
        <a:lstStyle/>
        <a:p>
          <a:r>
            <a: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Redesign the technical architecture.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6C70CC-CA90-47E9-AC65-5C7A5C9EF124}" type="parTrans" cxnId="{17C5EC89-B6C8-47A5-982D-2132B1275D0F}">
      <dgm:prSet/>
      <dgm:spPr/>
      <dgm:t>
        <a:bodyPr/>
        <a:lstStyle/>
        <a:p>
          <a:endParaRPr lang="zh-CN" altLang="en-US"/>
        </a:p>
      </dgm:t>
    </dgm:pt>
    <dgm:pt modelId="{7E776D89-6F7F-4827-810C-6EECEC9A2CA6}" type="sibTrans" cxnId="{17C5EC89-B6C8-47A5-982D-2132B1275D0F}">
      <dgm:prSet/>
      <dgm:spPr/>
      <dgm:t>
        <a:bodyPr/>
        <a:lstStyle/>
        <a:p>
          <a:endParaRPr lang="zh-CN" altLang="en-US"/>
        </a:p>
      </dgm:t>
    </dgm:pt>
    <dgm:pt modelId="{B09456E4-9027-4BE2-9DE6-88C7527A5FD6}">
      <dgm:prSet phldrT="[文本]"/>
      <dgm:spPr/>
      <dgm:t>
        <a:bodyPr/>
        <a:lstStyle/>
        <a:p>
          <a:r>
            <a:rPr lang="en-US" altLang="zh-CN" dirty="0" smtClean="0"/>
            <a:t>With more consideration of Semantic features. </a:t>
          </a:r>
          <a:endParaRPr lang="zh-CN" altLang="en-US" dirty="0"/>
        </a:p>
      </dgm:t>
    </dgm:pt>
    <dgm:pt modelId="{676EA9A6-E5F4-44DC-AA54-00ABEEAD21BE}" type="parTrans" cxnId="{C501E467-CA18-4D25-B1E6-A20E98E69E60}">
      <dgm:prSet/>
      <dgm:spPr/>
      <dgm:t>
        <a:bodyPr/>
        <a:lstStyle/>
        <a:p>
          <a:endParaRPr lang="zh-CN" altLang="en-US"/>
        </a:p>
      </dgm:t>
    </dgm:pt>
    <dgm:pt modelId="{93DFAAC5-4B29-4F9C-A381-B6B08351505A}" type="sibTrans" cxnId="{C501E467-CA18-4D25-B1E6-A20E98E69E60}">
      <dgm:prSet/>
      <dgm:spPr/>
      <dgm:t>
        <a:bodyPr/>
        <a:lstStyle/>
        <a:p>
          <a:endParaRPr lang="zh-CN" altLang="en-US"/>
        </a:p>
      </dgm:t>
    </dgm:pt>
    <dgm:pt modelId="{97E88DB4-B9F4-4864-BCCC-7FF63191D6DE}">
      <dgm:prSet phldrT="[文本]"/>
      <dgm:spPr/>
      <dgm:t>
        <a:bodyPr/>
        <a:lstStyle/>
        <a:p>
          <a:r>
            <a:rPr lang="en-US" altLang="zh-CN" dirty="0" smtClean="0"/>
            <a:t>With more consideration of Wiki features.</a:t>
          </a:r>
          <a:endParaRPr lang="zh-CN" altLang="en-US" dirty="0"/>
        </a:p>
      </dgm:t>
    </dgm:pt>
    <dgm:pt modelId="{F636011B-C4B5-4040-B6C6-301B1E5A01AA}" type="parTrans" cxnId="{48E70B36-F184-4FC1-82E2-E330B51761E5}">
      <dgm:prSet/>
      <dgm:spPr/>
      <dgm:t>
        <a:bodyPr/>
        <a:lstStyle/>
        <a:p>
          <a:endParaRPr lang="zh-CN" altLang="en-US"/>
        </a:p>
      </dgm:t>
    </dgm:pt>
    <dgm:pt modelId="{8C80F579-C4CD-435A-9F72-FAF0C7EE0021}" type="sibTrans" cxnId="{48E70B36-F184-4FC1-82E2-E330B51761E5}">
      <dgm:prSet/>
      <dgm:spPr/>
      <dgm:t>
        <a:bodyPr/>
        <a:lstStyle/>
        <a:p>
          <a:endParaRPr lang="zh-CN" altLang="en-US"/>
        </a:p>
      </dgm:t>
    </dgm:pt>
    <dgm:pt modelId="{DC595EA2-23E0-4443-8039-E77A84E3CC08}">
      <dgm:prSet phldrT="[文本]"/>
      <dgm:spPr/>
      <dgm:t>
        <a:bodyPr/>
        <a:lstStyle/>
        <a:p>
          <a:r>
            <a:rPr lang="en-US" altLang="zh-CN" dirty="0" smtClean="0"/>
            <a:t>With more straightforward and simpler workflow</a:t>
          </a:r>
          <a:endParaRPr lang="zh-CN" altLang="en-US" dirty="0"/>
        </a:p>
      </dgm:t>
    </dgm:pt>
    <dgm:pt modelId="{CD487FFA-96AA-4FDA-B60D-5833C76A2E22}" type="parTrans" cxnId="{4E16BC75-B9C1-4967-BBAF-5A8B6FB31D93}">
      <dgm:prSet/>
      <dgm:spPr/>
      <dgm:t>
        <a:bodyPr/>
        <a:lstStyle/>
        <a:p>
          <a:endParaRPr lang="zh-CN" altLang="en-US"/>
        </a:p>
      </dgm:t>
    </dgm:pt>
    <dgm:pt modelId="{9390AB22-FC85-4889-85A4-AB334A73EC7F}" type="sibTrans" cxnId="{4E16BC75-B9C1-4967-BBAF-5A8B6FB31D93}">
      <dgm:prSet/>
      <dgm:spPr/>
      <dgm:t>
        <a:bodyPr/>
        <a:lstStyle/>
        <a:p>
          <a:endParaRPr lang="zh-CN" altLang="en-US"/>
        </a:p>
      </dgm:t>
    </dgm:pt>
    <dgm:pt modelId="{65C3DA50-EEDF-4756-A8FE-3EEDC534496D}">
      <dgm:prSet phldrT="[文本]"/>
      <dgm:spPr/>
      <dgm:t>
        <a:bodyPr/>
        <a:lstStyle/>
        <a:p>
          <a:r>
            <a:rPr lang="en-US" altLang="zh-CN" dirty="0" smtClean="0"/>
            <a:t>We now support semantic-based content search for all pages. </a:t>
          </a:r>
          <a:endParaRPr lang="zh-CN" altLang="en-US" dirty="0"/>
        </a:p>
      </dgm:t>
    </dgm:pt>
    <dgm:pt modelId="{83495156-D259-4FB0-930B-F868291D6AA5}" type="parTrans" cxnId="{B321FAFD-65B4-4452-B17E-FF3E4D9CC77D}">
      <dgm:prSet/>
      <dgm:spPr/>
      <dgm:t>
        <a:bodyPr/>
        <a:lstStyle/>
        <a:p>
          <a:endParaRPr lang="zh-CN" altLang="en-US"/>
        </a:p>
      </dgm:t>
    </dgm:pt>
    <dgm:pt modelId="{52D2B88B-213F-470F-B4CF-A2B7B8A6E625}" type="sibTrans" cxnId="{B321FAFD-65B4-4452-B17E-FF3E4D9CC77D}">
      <dgm:prSet/>
      <dgm:spPr/>
      <dgm:t>
        <a:bodyPr/>
        <a:lstStyle/>
        <a:p>
          <a:endParaRPr lang="zh-CN" altLang="en-US"/>
        </a:p>
      </dgm:t>
    </dgm:pt>
    <dgm:pt modelId="{5C18EF70-8DCF-491D-9922-2E7E62B23067}">
      <dgm:prSet phldrT="[文本]"/>
      <dgm:spPr/>
      <dgm:t>
        <a:bodyPr/>
        <a:lstStyle/>
        <a:p>
          <a:r>
            <a:rPr lang="en-US" altLang="zh-CN" dirty="0" smtClean="0"/>
            <a:t>We now support semantic-based filter for group-buying configuration. </a:t>
          </a:r>
          <a:endParaRPr lang="zh-CN" altLang="en-US" dirty="0"/>
        </a:p>
      </dgm:t>
    </dgm:pt>
    <dgm:pt modelId="{31B15E38-FF00-4677-853F-1005342101A7}" type="parTrans" cxnId="{E0C1E0F0-CDE2-4B1B-B38E-3665DC7EF580}">
      <dgm:prSet/>
      <dgm:spPr/>
      <dgm:t>
        <a:bodyPr/>
        <a:lstStyle/>
        <a:p>
          <a:endParaRPr lang="zh-CN" altLang="en-US"/>
        </a:p>
      </dgm:t>
    </dgm:pt>
    <dgm:pt modelId="{CBF807AC-1D4D-4143-8013-3B607BA05120}" type="sibTrans" cxnId="{E0C1E0F0-CDE2-4B1B-B38E-3665DC7EF580}">
      <dgm:prSet/>
      <dgm:spPr/>
      <dgm:t>
        <a:bodyPr/>
        <a:lstStyle/>
        <a:p>
          <a:endParaRPr lang="zh-CN" altLang="en-US"/>
        </a:p>
      </dgm:t>
    </dgm:pt>
    <dgm:pt modelId="{30F94D1B-052B-4B50-9D6F-96A4165D7E21}">
      <dgm:prSet phldrT="[文本]"/>
      <dgm:spPr/>
      <dgm:t>
        <a:bodyPr/>
        <a:lstStyle/>
        <a:p>
          <a:r>
            <a:rPr lang="en-US" altLang="zh-CN" dirty="0" smtClean="0"/>
            <a:t>Online data are </a:t>
          </a:r>
          <a:r>
            <a:rPr lang="en-US" altLang="zh-CN" dirty="0" err="1" smtClean="0"/>
            <a:t>mashuped</a:t>
          </a:r>
          <a:r>
            <a:rPr lang="en-US" altLang="zh-CN" dirty="0" smtClean="0"/>
            <a:t> semantically, imported and delivered as semantic data pages in SMW.</a:t>
          </a:r>
          <a:endParaRPr lang="zh-CN" altLang="en-US" dirty="0"/>
        </a:p>
      </dgm:t>
    </dgm:pt>
    <dgm:pt modelId="{7247F352-B8D7-49FF-A0A2-671F339CBED4}" type="parTrans" cxnId="{5A36ED3F-4FCB-4C09-8E18-DA8541C43BEB}">
      <dgm:prSet/>
      <dgm:spPr/>
      <dgm:t>
        <a:bodyPr/>
        <a:lstStyle/>
        <a:p>
          <a:endParaRPr lang="zh-CN" altLang="en-US"/>
        </a:p>
      </dgm:t>
    </dgm:pt>
    <dgm:pt modelId="{7631C0A1-9613-49B6-B8CF-4E613FD35BB0}" type="sibTrans" cxnId="{5A36ED3F-4FCB-4C09-8E18-DA8541C43BEB}">
      <dgm:prSet/>
      <dgm:spPr/>
      <dgm:t>
        <a:bodyPr/>
        <a:lstStyle/>
        <a:p>
          <a:endParaRPr lang="zh-CN" altLang="en-US"/>
        </a:p>
      </dgm:t>
    </dgm:pt>
    <dgm:pt modelId="{73605376-3A5C-4574-A115-7ED3B144A932}" type="pres">
      <dgm:prSet presAssocID="{8CF3831D-A97D-4B2C-8D18-62A10B7B9F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64CB56-7E07-4C91-89DC-CF635E5F3387}" type="pres">
      <dgm:prSet presAssocID="{8F5EFA84-33E1-4F5B-8A8D-B912D73DEF6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B6524B-766B-4475-BE7E-E8CA81EA4309}" type="pres">
      <dgm:prSet presAssocID="{8F5EFA84-33E1-4F5B-8A8D-B912D73DEF6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DAC8B-2C81-43A5-9A2C-311B5BFFD319}" type="pres">
      <dgm:prSet presAssocID="{32CBFE8A-AE0A-4597-A8F9-5FE972312D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5094D0-7651-4CED-9A69-9A3B70F87147}" type="pres">
      <dgm:prSet presAssocID="{32CBFE8A-AE0A-4597-A8F9-5FE972312D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21FAFD-65B4-4452-B17E-FF3E4D9CC77D}" srcId="{32CBFE8A-AE0A-4597-A8F9-5FE972312DD8}" destId="{65C3DA50-EEDF-4756-A8FE-3EEDC534496D}" srcOrd="3" destOrd="0" parTransId="{83495156-D259-4FB0-930B-F868291D6AA5}" sibTransId="{52D2B88B-213F-470F-B4CF-A2B7B8A6E625}"/>
    <dgm:cxn modelId="{8B5C1BC9-23D7-4FCB-B5D1-DDFB062EC645}" srcId="{8CF3831D-A97D-4B2C-8D18-62A10B7B9FF5}" destId="{32CBFE8A-AE0A-4597-A8F9-5FE972312DD8}" srcOrd="1" destOrd="0" parTransId="{F2CBE133-33FA-42FB-BDF9-16B7381EB2D8}" sibTransId="{52E41155-9321-45F9-AD14-07706FFEBD8C}"/>
    <dgm:cxn modelId="{6930CC74-778A-4B84-AAB6-4C199295F634}" type="presOf" srcId="{8225F3C9-27AE-46B5-8988-DF2B0D0C8EC9}" destId="{2C5094D0-7651-4CED-9A69-9A3B70F87147}" srcOrd="0" destOrd="2" presId="urn:microsoft.com/office/officeart/2005/8/layout/vList2"/>
    <dgm:cxn modelId="{6650742E-58C9-4248-830B-CD7BB073BA03}" type="presOf" srcId="{5C18EF70-8DCF-491D-9922-2E7E62B23067}" destId="{2C5094D0-7651-4CED-9A69-9A3B70F87147}" srcOrd="0" destOrd="4" presId="urn:microsoft.com/office/officeart/2005/8/layout/vList2"/>
    <dgm:cxn modelId="{E8323C94-85F2-4076-A1C6-DA8A04623AF5}" srcId="{32CBFE8A-AE0A-4597-A8F9-5FE972312DD8}" destId="{D1D08806-9470-495C-8826-586458177915}" srcOrd="0" destOrd="0" parTransId="{939B7605-8F7E-4050-AC65-E3F53FA7CC49}" sibTransId="{9A81AFE5-9B8A-4F78-81DD-02DF73EF8C8E}"/>
    <dgm:cxn modelId="{8651E083-27F5-4259-A5C3-9E721A36EF7B}" srcId="{32CBFE8A-AE0A-4597-A8F9-5FE972312DD8}" destId="{8225F3C9-27AE-46B5-8988-DF2B0D0C8EC9}" srcOrd="2" destOrd="0" parTransId="{162F7EA9-A145-48E8-9D29-009FFCE68E56}" sibTransId="{BACF90C3-7BEF-49AD-AEC3-BF8416E79E8F}"/>
    <dgm:cxn modelId="{C501E467-CA18-4D25-B1E6-A20E98E69E60}" srcId="{8F5EFA84-33E1-4F5B-8A8D-B912D73DEF6D}" destId="{B09456E4-9027-4BE2-9DE6-88C7527A5FD6}" srcOrd="1" destOrd="0" parTransId="{676EA9A6-E5F4-44DC-AA54-00ABEEAD21BE}" sibTransId="{93DFAAC5-4B29-4F9C-A381-B6B08351505A}"/>
    <dgm:cxn modelId="{8C853B48-2AF8-46CC-8C10-F01080535139}" type="presOf" srcId="{8CF3831D-A97D-4B2C-8D18-62A10B7B9FF5}" destId="{73605376-3A5C-4574-A115-7ED3B144A932}" srcOrd="0" destOrd="0" presId="urn:microsoft.com/office/officeart/2005/8/layout/vList2"/>
    <dgm:cxn modelId="{566B2807-2FE0-41A8-8F94-B5EADAC79F4B}" type="presOf" srcId="{8F5EFA84-33E1-4F5B-8A8D-B912D73DEF6D}" destId="{0A64CB56-7E07-4C91-89DC-CF635E5F3387}" srcOrd="0" destOrd="0" presId="urn:microsoft.com/office/officeart/2005/8/layout/vList2"/>
    <dgm:cxn modelId="{17C5EC89-B6C8-47A5-982D-2132B1275D0F}" srcId="{8CF3831D-A97D-4B2C-8D18-62A10B7B9FF5}" destId="{8F5EFA84-33E1-4F5B-8A8D-B912D73DEF6D}" srcOrd="0" destOrd="0" parTransId="{546C70CC-CA90-47E9-AC65-5C7A5C9EF124}" sibTransId="{7E776D89-6F7F-4827-810C-6EECEC9A2CA6}"/>
    <dgm:cxn modelId="{E9C32F74-B30F-4781-9C53-A55711215CE7}" type="presOf" srcId="{97E88DB4-B9F4-4864-BCCC-7FF63191D6DE}" destId="{F5B6524B-766B-4475-BE7E-E8CA81EA4309}" srcOrd="0" destOrd="0" presId="urn:microsoft.com/office/officeart/2005/8/layout/vList2"/>
    <dgm:cxn modelId="{E7F1E190-DE87-4B48-8D44-E0D9851B3011}" type="presOf" srcId="{D1D08806-9470-495C-8826-586458177915}" destId="{2C5094D0-7651-4CED-9A69-9A3B70F87147}" srcOrd="0" destOrd="0" presId="urn:microsoft.com/office/officeart/2005/8/layout/vList2"/>
    <dgm:cxn modelId="{CE49753A-B792-42C5-A312-9288513DD5D2}" type="presOf" srcId="{DC595EA2-23E0-4443-8039-E77A84E3CC08}" destId="{F5B6524B-766B-4475-BE7E-E8CA81EA4309}" srcOrd="0" destOrd="2" presId="urn:microsoft.com/office/officeart/2005/8/layout/vList2"/>
    <dgm:cxn modelId="{E0C1E0F0-CDE2-4B1B-B38E-3665DC7EF580}" srcId="{32CBFE8A-AE0A-4597-A8F9-5FE972312DD8}" destId="{5C18EF70-8DCF-491D-9922-2E7E62B23067}" srcOrd="4" destOrd="0" parTransId="{31B15E38-FF00-4677-853F-1005342101A7}" sibTransId="{CBF807AC-1D4D-4143-8013-3B607BA05120}"/>
    <dgm:cxn modelId="{1577EE93-6FFD-440E-800B-481E0BF09BBD}" type="presOf" srcId="{B09456E4-9027-4BE2-9DE6-88C7527A5FD6}" destId="{F5B6524B-766B-4475-BE7E-E8CA81EA4309}" srcOrd="0" destOrd="1" presId="urn:microsoft.com/office/officeart/2005/8/layout/vList2"/>
    <dgm:cxn modelId="{4E16BC75-B9C1-4967-BBAF-5A8B6FB31D93}" srcId="{8F5EFA84-33E1-4F5B-8A8D-B912D73DEF6D}" destId="{DC595EA2-23E0-4443-8039-E77A84E3CC08}" srcOrd="2" destOrd="0" parTransId="{CD487FFA-96AA-4FDA-B60D-5833C76A2E22}" sibTransId="{9390AB22-FC85-4889-85A4-AB334A73EC7F}"/>
    <dgm:cxn modelId="{A8D343E7-B586-451D-9B6D-B9685AB3532A}" type="presOf" srcId="{32CBFE8A-AE0A-4597-A8F9-5FE972312DD8}" destId="{B6ADAC8B-2C81-43A5-9A2C-311B5BFFD319}" srcOrd="0" destOrd="0" presId="urn:microsoft.com/office/officeart/2005/8/layout/vList2"/>
    <dgm:cxn modelId="{8818B22B-FD76-4DA4-BB27-5E59C68E1F5C}" type="presOf" srcId="{65C3DA50-EEDF-4756-A8FE-3EEDC534496D}" destId="{2C5094D0-7651-4CED-9A69-9A3B70F87147}" srcOrd="0" destOrd="3" presId="urn:microsoft.com/office/officeart/2005/8/layout/vList2"/>
    <dgm:cxn modelId="{5A36ED3F-4FCB-4C09-8E18-DA8541C43BEB}" srcId="{32CBFE8A-AE0A-4597-A8F9-5FE972312DD8}" destId="{30F94D1B-052B-4B50-9D6F-96A4165D7E21}" srcOrd="1" destOrd="0" parTransId="{7247F352-B8D7-49FF-A0A2-671F339CBED4}" sibTransId="{7631C0A1-9613-49B6-B8CF-4E613FD35BB0}"/>
    <dgm:cxn modelId="{48E70B36-F184-4FC1-82E2-E330B51761E5}" srcId="{8F5EFA84-33E1-4F5B-8A8D-B912D73DEF6D}" destId="{97E88DB4-B9F4-4864-BCCC-7FF63191D6DE}" srcOrd="0" destOrd="0" parTransId="{F636011B-C4B5-4040-B6C6-301B1E5A01AA}" sibTransId="{8C80F579-C4CD-435A-9F72-FAF0C7EE0021}"/>
    <dgm:cxn modelId="{87301B51-50D4-4B01-A561-97D4618DE918}" type="presOf" srcId="{30F94D1B-052B-4B50-9D6F-96A4165D7E21}" destId="{2C5094D0-7651-4CED-9A69-9A3B70F87147}" srcOrd="0" destOrd="1" presId="urn:microsoft.com/office/officeart/2005/8/layout/vList2"/>
    <dgm:cxn modelId="{06A6237E-1AA8-49A2-9402-CAFFCE5791DE}" type="presParOf" srcId="{73605376-3A5C-4574-A115-7ED3B144A932}" destId="{0A64CB56-7E07-4C91-89DC-CF635E5F3387}" srcOrd="0" destOrd="0" presId="urn:microsoft.com/office/officeart/2005/8/layout/vList2"/>
    <dgm:cxn modelId="{9AF580DA-3991-4DEE-B2BA-8BF9A1F9A11F}" type="presParOf" srcId="{73605376-3A5C-4574-A115-7ED3B144A932}" destId="{F5B6524B-766B-4475-BE7E-E8CA81EA4309}" srcOrd="1" destOrd="0" presId="urn:microsoft.com/office/officeart/2005/8/layout/vList2"/>
    <dgm:cxn modelId="{0103EEDD-9EB1-4468-8DBA-C76FCD27E6DF}" type="presParOf" srcId="{73605376-3A5C-4574-A115-7ED3B144A932}" destId="{B6ADAC8B-2C81-43A5-9A2C-311B5BFFD319}" srcOrd="2" destOrd="0" presId="urn:microsoft.com/office/officeart/2005/8/layout/vList2"/>
    <dgm:cxn modelId="{E4DF9EA4-909C-450E-8D3E-9C97C8940385}" type="presParOf" srcId="{73605376-3A5C-4574-A115-7ED3B144A932}" destId="{2C5094D0-7651-4CED-9A69-9A3B70F871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3831D-A97D-4B2C-8D18-62A10B7B9FF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BC95B55-9112-4E11-9BD8-9F7DE3CB937F}">
      <dgm:prSet phldrT="[文本]"/>
      <dgm:spPr/>
      <dgm:t>
        <a:bodyPr/>
        <a:lstStyle/>
        <a:p>
          <a:r>
            <a:rPr lang="en-US" altLang="zh-CN" b="1" dirty="0" smtClean="0"/>
            <a:t>3. Largely expand </a:t>
          </a:r>
          <a:r>
            <a:rPr lang="en-US" altLang="zh-CN" b="1" dirty="0" err="1" smtClean="0"/>
            <a:t>mashuped</a:t>
          </a:r>
          <a:r>
            <a:rPr lang="en-US" altLang="zh-CN" b="1" dirty="0" smtClean="0"/>
            <a:t> contents</a:t>
          </a:r>
          <a:endParaRPr lang="zh-CN" altLang="en-US" b="1" dirty="0"/>
        </a:p>
      </dgm:t>
    </dgm:pt>
    <dgm:pt modelId="{FCA703C8-8760-4402-96C9-B35452D24BE8}" type="parTrans" cxnId="{6185A8C9-4FA3-4C6B-A86B-03CF415A0D2D}">
      <dgm:prSet/>
      <dgm:spPr/>
      <dgm:t>
        <a:bodyPr/>
        <a:lstStyle/>
        <a:p>
          <a:endParaRPr lang="zh-CN" altLang="en-US"/>
        </a:p>
      </dgm:t>
    </dgm:pt>
    <dgm:pt modelId="{EE421328-91AA-4F4C-ADB2-5EF6234E4C70}" type="sibTrans" cxnId="{6185A8C9-4FA3-4C6B-A86B-03CF415A0D2D}">
      <dgm:prSet/>
      <dgm:spPr/>
      <dgm:t>
        <a:bodyPr/>
        <a:lstStyle/>
        <a:p>
          <a:endParaRPr lang="zh-CN" altLang="en-US"/>
        </a:p>
      </dgm:t>
    </dgm:pt>
    <dgm:pt modelId="{85E3EA43-8863-4DA0-BEA8-1FF03530E0C8}">
      <dgm:prSet phldrT="[文本]"/>
      <dgm:spPr/>
      <dgm:t>
        <a:bodyPr/>
        <a:lstStyle/>
        <a:p>
          <a:r>
            <a:rPr lang="en-US" altLang="zh-CN" dirty="0" smtClean="0"/>
            <a:t>We now have 8 categories of templates.</a:t>
          </a:r>
          <a:endParaRPr lang="zh-CN" altLang="en-US" dirty="0"/>
        </a:p>
      </dgm:t>
    </dgm:pt>
    <dgm:pt modelId="{F68A2547-2518-4586-B66D-F6CE53C41EED}" type="parTrans" cxnId="{47688E27-21B1-4C7A-B82C-93A6B715640D}">
      <dgm:prSet/>
      <dgm:spPr/>
      <dgm:t>
        <a:bodyPr/>
        <a:lstStyle/>
        <a:p>
          <a:endParaRPr lang="zh-CN" altLang="en-US"/>
        </a:p>
      </dgm:t>
    </dgm:pt>
    <dgm:pt modelId="{93B71399-72E1-45C5-B0C2-38D28FDE5E8A}" type="sibTrans" cxnId="{47688E27-21B1-4C7A-B82C-93A6B715640D}">
      <dgm:prSet/>
      <dgm:spPr/>
      <dgm:t>
        <a:bodyPr/>
        <a:lstStyle/>
        <a:p>
          <a:endParaRPr lang="zh-CN" altLang="en-US"/>
        </a:p>
      </dgm:t>
    </dgm:pt>
    <dgm:pt modelId="{68D819F0-8D44-410C-A005-7A52473AA422}">
      <dgm:prSet phldrT="[文本]"/>
      <dgm:spPr/>
      <dgm:t>
        <a:bodyPr/>
        <a:lstStyle/>
        <a:p>
          <a:r>
            <a:rPr lang="en-US" altLang="zh-CN" dirty="0" smtClean="0"/>
            <a:t>A good number of data sources </a:t>
          </a:r>
          <a:r>
            <a:rPr lang="en-US" altLang="zh-CN" dirty="0" err="1" smtClean="0"/>
            <a:t>mashuped</a:t>
          </a:r>
          <a:r>
            <a:rPr lang="en-US" altLang="zh-CN" dirty="0" smtClean="0"/>
            <a:t>.</a:t>
          </a:r>
          <a:endParaRPr lang="zh-CN" altLang="en-US" dirty="0"/>
        </a:p>
      </dgm:t>
    </dgm:pt>
    <dgm:pt modelId="{BC60008D-AB78-4294-9B10-4649D046B568}" type="parTrans" cxnId="{29F93405-0970-4100-B2A6-3EC16302AA7D}">
      <dgm:prSet/>
      <dgm:spPr/>
      <dgm:t>
        <a:bodyPr/>
        <a:lstStyle/>
        <a:p>
          <a:endParaRPr lang="zh-CN" altLang="en-US"/>
        </a:p>
      </dgm:t>
    </dgm:pt>
    <dgm:pt modelId="{C1198E34-01E1-49BC-8BB9-1F1B1E450691}" type="sibTrans" cxnId="{29F93405-0970-4100-B2A6-3EC16302AA7D}">
      <dgm:prSet/>
      <dgm:spPr/>
      <dgm:t>
        <a:bodyPr/>
        <a:lstStyle/>
        <a:p>
          <a:endParaRPr lang="zh-CN" altLang="en-US"/>
        </a:p>
      </dgm:t>
    </dgm:pt>
    <dgm:pt modelId="{A0E5B3E5-98CF-4DF8-8F81-C515F5DF05B9}">
      <dgm:prSet phldrT="[文本]"/>
      <dgm:spPr/>
      <dgm:t>
        <a:bodyPr/>
        <a:lstStyle/>
        <a:p>
          <a:r>
            <a:rPr lang="en-US" altLang="zh-CN" dirty="0" smtClean="0"/>
            <a:t>Tons of data pages are generated.</a:t>
          </a:r>
          <a:endParaRPr lang="zh-CN" altLang="en-US" dirty="0"/>
        </a:p>
      </dgm:t>
    </dgm:pt>
    <dgm:pt modelId="{405482E1-4703-418D-8A55-4AA6651B2898}" type="parTrans" cxnId="{0C0E2CBE-176D-4AF0-9D51-7389B2C62C9F}">
      <dgm:prSet/>
      <dgm:spPr/>
      <dgm:t>
        <a:bodyPr/>
        <a:lstStyle/>
        <a:p>
          <a:endParaRPr lang="zh-CN" altLang="en-US"/>
        </a:p>
      </dgm:t>
    </dgm:pt>
    <dgm:pt modelId="{DFB2598D-38DD-4C04-8B09-14F6C4D4B9A6}" type="sibTrans" cxnId="{0C0E2CBE-176D-4AF0-9D51-7389B2C62C9F}">
      <dgm:prSet/>
      <dgm:spPr/>
      <dgm:t>
        <a:bodyPr/>
        <a:lstStyle/>
        <a:p>
          <a:endParaRPr lang="zh-CN" altLang="en-US"/>
        </a:p>
      </dgm:t>
    </dgm:pt>
    <dgm:pt modelId="{9D7B5F80-7516-478A-9872-7ADAFF8B6738}">
      <dgm:prSet phldrT="[文本]"/>
      <dgm:spPr/>
      <dgm:t>
        <a:bodyPr/>
        <a:lstStyle/>
        <a:p>
          <a:r>
            <a:rPr lang="en-US" altLang="zh-CN" b="1" dirty="0" smtClean="0"/>
            <a:t>4. Rather friendly UI</a:t>
          </a:r>
          <a:endParaRPr lang="zh-CN" altLang="en-US" b="1" dirty="0"/>
        </a:p>
      </dgm:t>
    </dgm:pt>
    <dgm:pt modelId="{B06EC691-6FF7-4540-8FAB-438828EBDF24}" type="parTrans" cxnId="{7CFE708D-5BD1-46B7-9D28-757272BB86FF}">
      <dgm:prSet/>
      <dgm:spPr/>
      <dgm:t>
        <a:bodyPr/>
        <a:lstStyle/>
        <a:p>
          <a:endParaRPr lang="zh-CN" altLang="en-US"/>
        </a:p>
      </dgm:t>
    </dgm:pt>
    <dgm:pt modelId="{FB09D4C3-28DA-4602-A524-69C14CE3EBA1}" type="sibTrans" cxnId="{7CFE708D-5BD1-46B7-9D28-757272BB86FF}">
      <dgm:prSet/>
      <dgm:spPr/>
      <dgm:t>
        <a:bodyPr/>
        <a:lstStyle/>
        <a:p>
          <a:endParaRPr lang="zh-CN" altLang="en-US"/>
        </a:p>
      </dgm:t>
    </dgm:pt>
    <dgm:pt modelId="{D61445FA-8362-4249-A163-18B0A190B7A9}">
      <dgm:prSet phldrT="[文本]"/>
      <dgm:spPr/>
      <dgm:t>
        <a:bodyPr/>
        <a:lstStyle/>
        <a:p>
          <a:r>
            <a:rPr lang="en-US" altLang="zh-CN" dirty="0" smtClean="0"/>
            <a:t>Hot pages and page ranking.</a:t>
          </a:r>
          <a:endParaRPr lang="zh-CN" altLang="en-US" dirty="0"/>
        </a:p>
      </dgm:t>
    </dgm:pt>
    <dgm:pt modelId="{2438E8FF-231B-4A72-BA63-AF0AB6EAA69E}" type="parTrans" cxnId="{18DE9032-5B6A-42A4-AA87-51A2520DFC0A}">
      <dgm:prSet/>
      <dgm:spPr/>
      <dgm:t>
        <a:bodyPr/>
        <a:lstStyle/>
        <a:p>
          <a:endParaRPr lang="zh-CN" altLang="en-US"/>
        </a:p>
      </dgm:t>
    </dgm:pt>
    <dgm:pt modelId="{50F889C1-00F7-409A-9CF0-F8AD807CEDA7}" type="sibTrans" cxnId="{18DE9032-5B6A-42A4-AA87-51A2520DFC0A}">
      <dgm:prSet/>
      <dgm:spPr/>
      <dgm:t>
        <a:bodyPr/>
        <a:lstStyle/>
        <a:p>
          <a:endParaRPr lang="zh-CN" altLang="en-US"/>
        </a:p>
      </dgm:t>
    </dgm:pt>
    <dgm:pt modelId="{5DBAE8D4-937C-4307-B3A6-7B86EBBD3D88}">
      <dgm:prSet phldrT="[文本]"/>
      <dgm:spPr/>
      <dgm:t>
        <a:bodyPr/>
        <a:lstStyle/>
        <a:p>
          <a:r>
            <a:rPr lang="en-US" altLang="zh-CN" dirty="0" smtClean="0"/>
            <a:t>Easy creation of new pages.</a:t>
          </a:r>
          <a:endParaRPr lang="zh-CN" altLang="en-US" dirty="0"/>
        </a:p>
      </dgm:t>
    </dgm:pt>
    <dgm:pt modelId="{F8759A5B-AE17-41FA-8213-6DAA15D9532F}" type="parTrans" cxnId="{E61919BD-BF58-4182-BEA4-FDC4C2D1AC20}">
      <dgm:prSet/>
      <dgm:spPr/>
      <dgm:t>
        <a:bodyPr/>
        <a:lstStyle/>
        <a:p>
          <a:endParaRPr lang="zh-CN" altLang="en-US"/>
        </a:p>
      </dgm:t>
    </dgm:pt>
    <dgm:pt modelId="{5C975BEE-BFD8-4D8B-897C-31D9E0A48A06}" type="sibTrans" cxnId="{E61919BD-BF58-4182-BEA4-FDC4C2D1AC20}">
      <dgm:prSet/>
      <dgm:spPr/>
      <dgm:t>
        <a:bodyPr/>
        <a:lstStyle/>
        <a:p>
          <a:endParaRPr lang="zh-CN" altLang="en-US"/>
        </a:p>
      </dgm:t>
    </dgm:pt>
    <dgm:pt modelId="{FB4B7F31-3456-42AF-B46A-FE0F690D8259}">
      <dgm:prSet phldrT="[文本]"/>
      <dgm:spPr/>
      <dgm:t>
        <a:bodyPr/>
        <a:lstStyle/>
        <a:p>
          <a:r>
            <a:rPr lang="en-US" altLang="zh-CN" dirty="0" smtClean="0"/>
            <a:t>Page shortcut and fast access.</a:t>
          </a:r>
          <a:endParaRPr lang="zh-CN" altLang="en-US" dirty="0"/>
        </a:p>
      </dgm:t>
    </dgm:pt>
    <dgm:pt modelId="{6F8A67CB-C6E4-402C-9DED-FD490E8808B5}" type="parTrans" cxnId="{1EEC4C8D-DB57-4006-9688-373B92663E23}">
      <dgm:prSet/>
      <dgm:spPr/>
      <dgm:t>
        <a:bodyPr/>
        <a:lstStyle/>
        <a:p>
          <a:endParaRPr lang="zh-CN" altLang="en-US"/>
        </a:p>
      </dgm:t>
    </dgm:pt>
    <dgm:pt modelId="{9C5A48A3-4C46-40F2-A0DC-968A01BE2B4B}" type="sibTrans" cxnId="{1EEC4C8D-DB57-4006-9688-373B92663E23}">
      <dgm:prSet/>
      <dgm:spPr/>
      <dgm:t>
        <a:bodyPr/>
        <a:lstStyle/>
        <a:p>
          <a:endParaRPr lang="zh-CN" altLang="en-US"/>
        </a:p>
      </dgm:t>
    </dgm:pt>
    <dgm:pt modelId="{3FCAF9E1-EBE3-4F5E-A5E2-5771A9537A30}">
      <dgm:prSet phldrT="[文本]"/>
      <dgm:spPr/>
      <dgm:t>
        <a:bodyPr/>
        <a:lstStyle/>
        <a:p>
          <a:r>
            <a:rPr lang="en-US" altLang="zh-CN" dirty="0" smtClean="0"/>
            <a:t>Redesign the face of all templates.</a:t>
          </a:r>
          <a:endParaRPr lang="zh-CN" altLang="en-US" dirty="0"/>
        </a:p>
      </dgm:t>
    </dgm:pt>
    <dgm:pt modelId="{FC366C71-98AC-4052-BBC7-9FD2C9BE881F}" type="parTrans" cxnId="{3C418637-4BCC-4DBE-BCF2-B1D1CAC9165D}">
      <dgm:prSet/>
      <dgm:spPr/>
      <dgm:t>
        <a:bodyPr/>
        <a:lstStyle/>
        <a:p>
          <a:endParaRPr lang="zh-CN" altLang="en-US"/>
        </a:p>
      </dgm:t>
    </dgm:pt>
    <dgm:pt modelId="{82D173D3-44E4-43B1-8A2A-0CAC141684A1}" type="sibTrans" cxnId="{3C418637-4BCC-4DBE-BCF2-B1D1CAC9165D}">
      <dgm:prSet/>
      <dgm:spPr/>
      <dgm:t>
        <a:bodyPr/>
        <a:lstStyle/>
        <a:p>
          <a:endParaRPr lang="zh-CN" altLang="en-US"/>
        </a:p>
      </dgm:t>
    </dgm:pt>
    <dgm:pt modelId="{73605376-3A5C-4574-A115-7ED3B144A932}" type="pres">
      <dgm:prSet presAssocID="{8CF3831D-A97D-4B2C-8D18-62A10B7B9F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6E39E4-76C4-4A50-B940-166265C0380F}" type="pres">
      <dgm:prSet presAssocID="{ABC95B55-9112-4E11-9BD8-9F7DE3CB937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F1BA5-600D-41C3-B0D3-374409494A6D}" type="pres">
      <dgm:prSet presAssocID="{ABC95B55-9112-4E11-9BD8-9F7DE3CB937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86BB68-53D6-4BFE-B3D7-261EE2A3B01C}" type="pres">
      <dgm:prSet presAssocID="{9D7B5F80-7516-478A-9872-7ADAFF8B673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8E6C34-02B7-4FD0-907D-9826E3CC3E86}" type="pres">
      <dgm:prSet presAssocID="{9D7B5F80-7516-478A-9872-7ADAFF8B673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FF6102-B32B-48BE-A684-66279447DFF8}" type="presOf" srcId="{A0E5B3E5-98CF-4DF8-8F81-C515F5DF05B9}" destId="{3BBF1BA5-600D-41C3-B0D3-374409494A6D}" srcOrd="0" destOrd="2" presId="urn:microsoft.com/office/officeart/2005/8/layout/vList2"/>
    <dgm:cxn modelId="{CFC63D83-9E70-43E6-B8DB-833546304BEB}" type="presOf" srcId="{FB4B7F31-3456-42AF-B46A-FE0F690D8259}" destId="{EA8E6C34-02B7-4FD0-907D-9826E3CC3E86}" srcOrd="0" destOrd="3" presId="urn:microsoft.com/office/officeart/2005/8/layout/vList2"/>
    <dgm:cxn modelId="{1EEC4C8D-DB57-4006-9688-373B92663E23}" srcId="{9D7B5F80-7516-478A-9872-7ADAFF8B6738}" destId="{FB4B7F31-3456-42AF-B46A-FE0F690D8259}" srcOrd="3" destOrd="0" parTransId="{6F8A67CB-C6E4-402C-9DED-FD490E8808B5}" sibTransId="{9C5A48A3-4C46-40F2-A0DC-968A01BE2B4B}"/>
    <dgm:cxn modelId="{6185A8C9-4FA3-4C6B-A86B-03CF415A0D2D}" srcId="{8CF3831D-A97D-4B2C-8D18-62A10B7B9FF5}" destId="{ABC95B55-9112-4E11-9BD8-9F7DE3CB937F}" srcOrd="0" destOrd="0" parTransId="{FCA703C8-8760-4402-96C9-B35452D24BE8}" sibTransId="{EE421328-91AA-4F4C-ADB2-5EF6234E4C70}"/>
    <dgm:cxn modelId="{29F93405-0970-4100-B2A6-3EC16302AA7D}" srcId="{ABC95B55-9112-4E11-9BD8-9F7DE3CB937F}" destId="{68D819F0-8D44-410C-A005-7A52473AA422}" srcOrd="1" destOrd="0" parTransId="{BC60008D-AB78-4294-9B10-4649D046B568}" sibTransId="{C1198E34-01E1-49BC-8BB9-1F1B1E450691}"/>
    <dgm:cxn modelId="{22138B39-F44F-47A9-84E8-01AE170B4CBF}" type="presOf" srcId="{85E3EA43-8863-4DA0-BEA8-1FF03530E0C8}" destId="{3BBF1BA5-600D-41C3-B0D3-374409494A6D}" srcOrd="0" destOrd="0" presId="urn:microsoft.com/office/officeart/2005/8/layout/vList2"/>
    <dgm:cxn modelId="{C5C99B96-853E-4A81-866E-1A277C46D0E7}" type="presOf" srcId="{ABC95B55-9112-4E11-9BD8-9F7DE3CB937F}" destId="{BA6E39E4-76C4-4A50-B940-166265C0380F}" srcOrd="0" destOrd="0" presId="urn:microsoft.com/office/officeart/2005/8/layout/vList2"/>
    <dgm:cxn modelId="{7070D878-4625-4F1A-92A6-8322DBE5D518}" type="presOf" srcId="{5DBAE8D4-937C-4307-B3A6-7B86EBBD3D88}" destId="{EA8E6C34-02B7-4FD0-907D-9826E3CC3E86}" srcOrd="0" destOrd="2" presId="urn:microsoft.com/office/officeart/2005/8/layout/vList2"/>
    <dgm:cxn modelId="{0C0E2CBE-176D-4AF0-9D51-7389B2C62C9F}" srcId="{ABC95B55-9112-4E11-9BD8-9F7DE3CB937F}" destId="{A0E5B3E5-98CF-4DF8-8F81-C515F5DF05B9}" srcOrd="2" destOrd="0" parTransId="{405482E1-4703-418D-8A55-4AA6651B2898}" sibTransId="{DFB2598D-38DD-4C04-8B09-14F6C4D4B9A6}"/>
    <dgm:cxn modelId="{8112AD4F-2428-4368-A217-589A7AA5EC41}" type="presOf" srcId="{9D7B5F80-7516-478A-9872-7ADAFF8B6738}" destId="{A786BB68-53D6-4BFE-B3D7-261EE2A3B01C}" srcOrd="0" destOrd="0" presId="urn:microsoft.com/office/officeart/2005/8/layout/vList2"/>
    <dgm:cxn modelId="{7CFE708D-5BD1-46B7-9D28-757272BB86FF}" srcId="{8CF3831D-A97D-4B2C-8D18-62A10B7B9FF5}" destId="{9D7B5F80-7516-478A-9872-7ADAFF8B6738}" srcOrd="1" destOrd="0" parTransId="{B06EC691-6FF7-4540-8FAB-438828EBDF24}" sibTransId="{FB09D4C3-28DA-4602-A524-69C14CE3EBA1}"/>
    <dgm:cxn modelId="{CF1817AB-AC46-4B0F-88AE-AC0B23686EB5}" type="presOf" srcId="{68D819F0-8D44-410C-A005-7A52473AA422}" destId="{3BBF1BA5-600D-41C3-B0D3-374409494A6D}" srcOrd="0" destOrd="1" presId="urn:microsoft.com/office/officeart/2005/8/layout/vList2"/>
    <dgm:cxn modelId="{18DE9032-5B6A-42A4-AA87-51A2520DFC0A}" srcId="{9D7B5F80-7516-478A-9872-7ADAFF8B6738}" destId="{D61445FA-8362-4249-A163-18B0A190B7A9}" srcOrd="1" destOrd="0" parTransId="{2438E8FF-231B-4A72-BA63-AF0AB6EAA69E}" sibTransId="{50F889C1-00F7-409A-9CF0-F8AD807CEDA7}"/>
    <dgm:cxn modelId="{82936B5E-A260-4506-8453-091E9444E66B}" type="presOf" srcId="{3FCAF9E1-EBE3-4F5E-A5E2-5771A9537A30}" destId="{EA8E6C34-02B7-4FD0-907D-9826E3CC3E86}" srcOrd="0" destOrd="0" presId="urn:microsoft.com/office/officeart/2005/8/layout/vList2"/>
    <dgm:cxn modelId="{E61919BD-BF58-4182-BEA4-FDC4C2D1AC20}" srcId="{9D7B5F80-7516-478A-9872-7ADAFF8B6738}" destId="{5DBAE8D4-937C-4307-B3A6-7B86EBBD3D88}" srcOrd="2" destOrd="0" parTransId="{F8759A5B-AE17-41FA-8213-6DAA15D9532F}" sibTransId="{5C975BEE-BFD8-4D8B-897C-31D9E0A48A06}"/>
    <dgm:cxn modelId="{47688E27-21B1-4C7A-B82C-93A6B715640D}" srcId="{ABC95B55-9112-4E11-9BD8-9F7DE3CB937F}" destId="{85E3EA43-8863-4DA0-BEA8-1FF03530E0C8}" srcOrd="0" destOrd="0" parTransId="{F68A2547-2518-4586-B66D-F6CE53C41EED}" sibTransId="{93B71399-72E1-45C5-B0C2-38D28FDE5E8A}"/>
    <dgm:cxn modelId="{4B50A2D2-6A65-4A1F-A2ED-0FEC673930D8}" type="presOf" srcId="{D61445FA-8362-4249-A163-18B0A190B7A9}" destId="{EA8E6C34-02B7-4FD0-907D-9826E3CC3E86}" srcOrd="0" destOrd="1" presId="urn:microsoft.com/office/officeart/2005/8/layout/vList2"/>
    <dgm:cxn modelId="{3C418637-4BCC-4DBE-BCF2-B1D1CAC9165D}" srcId="{9D7B5F80-7516-478A-9872-7ADAFF8B6738}" destId="{3FCAF9E1-EBE3-4F5E-A5E2-5771A9537A30}" srcOrd="0" destOrd="0" parTransId="{FC366C71-98AC-4052-BBC7-9FD2C9BE881F}" sibTransId="{82D173D3-44E4-43B1-8A2A-0CAC141684A1}"/>
    <dgm:cxn modelId="{DC9CBCDD-DC5F-4B48-9E34-BA805E9F3740}" type="presOf" srcId="{8CF3831D-A97D-4B2C-8D18-62A10B7B9FF5}" destId="{73605376-3A5C-4574-A115-7ED3B144A932}" srcOrd="0" destOrd="0" presId="urn:microsoft.com/office/officeart/2005/8/layout/vList2"/>
    <dgm:cxn modelId="{7FDD05CA-701B-46E2-921B-C4209DD50A37}" type="presParOf" srcId="{73605376-3A5C-4574-A115-7ED3B144A932}" destId="{BA6E39E4-76C4-4A50-B940-166265C0380F}" srcOrd="0" destOrd="0" presId="urn:microsoft.com/office/officeart/2005/8/layout/vList2"/>
    <dgm:cxn modelId="{3072D10A-A1CF-42EF-A267-137627DDDE96}" type="presParOf" srcId="{73605376-3A5C-4574-A115-7ED3B144A932}" destId="{3BBF1BA5-600D-41C3-B0D3-374409494A6D}" srcOrd="1" destOrd="0" presId="urn:microsoft.com/office/officeart/2005/8/layout/vList2"/>
    <dgm:cxn modelId="{0B584631-D312-45B8-87D7-D5411C0C19B1}" type="presParOf" srcId="{73605376-3A5C-4574-A115-7ED3B144A932}" destId="{A786BB68-53D6-4BFE-B3D7-261EE2A3B01C}" srcOrd="2" destOrd="0" presId="urn:microsoft.com/office/officeart/2005/8/layout/vList2"/>
    <dgm:cxn modelId="{EE291E10-AA49-4C56-A163-F2E97986D58C}" type="presParOf" srcId="{73605376-3A5C-4574-A115-7ED3B144A932}" destId="{EA8E6C34-02B7-4FD0-907D-9826E3CC3E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606DE-D675-4E15-8CA2-C93499A30C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2CA853-F10B-49F5-BA9D-8C6EF5FB8005}">
      <dgm:prSet custT="1"/>
      <dgm:spPr/>
      <dgm:t>
        <a:bodyPr/>
        <a:lstStyle/>
        <a:p>
          <a:pPr rtl="0"/>
          <a:r>
            <a:rPr lang="en-US" sz="2800" dirty="0" smtClean="0"/>
            <a:t>Everything is an (open) page.</a:t>
          </a:r>
        </a:p>
      </dgm:t>
    </dgm:pt>
    <dgm:pt modelId="{DC1A071F-FC9B-409A-91A0-7CAC104BEFEE}" type="par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00B1775B-22CD-420E-A5FB-D7B948DCF956}" type="sibTrans" cxnId="{9307919A-418D-44BF-A55B-CCBA3435DCEF}">
      <dgm:prSet/>
      <dgm:spPr/>
      <dgm:t>
        <a:bodyPr/>
        <a:lstStyle/>
        <a:p>
          <a:endParaRPr lang="zh-CN" altLang="en-US"/>
        </a:p>
      </dgm:t>
    </dgm:pt>
    <dgm:pt modelId="{81B9F901-DA75-424E-ABA8-6B410C6CBAB1}">
      <dgm:prSet custT="1"/>
      <dgm:spPr/>
      <dgm:t>
        <a:bodyPr/>
        <a:lstStyle/>
        <a:p>
          <a:pPr rtl="0"/>
          <a:r>
            <a:rPr lang="en-US" sz="2800" dirty="0" smtClean="0"/>
            <a:t>Everything is on clouds.</a:t>
          </a:r>
          <a:endParaRPr lang="zh-CN" sz="2800" dirty="0"/>
        </a:p>
      </dgm:t>
    </dgm:pt>
    <dgm:pt modelId="{993CFCDE-14C2-48B5-AFD0-10CD99B7AC8A}" type="par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C287B048-A178-49AD-976E-CAB290828F59}" type="sibTrans" cxnId="{9D78A381-0C24-4BF5-915C-E588CAB5FD51}">
      <dgm:prSet/>
      <dgm:spPr/>
      <dgm:t>
        <a:bodyPr/>
        <a:lstStyle/>
        <a:p>
          <a:endParaRPr lang="zh-CN" altLang="en-US"/>
        </a:p>
      </dgm:t>
    </dgm:pt>
    <dgm:pt modelId="{4FFE788D-6C9C-4CCD-9C6F-D5B5C84FB261}">
      <dgm:prSet/>
      <dgm:spPr/>
      <dgm:t>
        <a:bodyPr/>
        <a:lstStyle/>
        <a:p>
          <a:pPr rtl="0"/>
          <a:r>
            <a:rPr lang="en-US" sz="1400" dirty="0" smtClean="0"/>
            <a:t>SNS, Deals, Comments, Blogs…… CC is just a cloud bus</a:t>
          </a:r>
          <a:endParaRPr lang="zh-CN" sz="1400" dirty="0"/>
        </a:p>
      </dgm:t>
    </dgm:pt>
    <dgm:pt modelId="{AF12CA14-A71C-4620-AAF9-A452A2D6F4DE}" type="par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3B710B55-4E65-4265-99F9-068CCB07E722}" type="sibTrans" cxnId="{244AD6B2-AA54-4503-8FB1-DEED7D3DB3F2}">
      <dgm:prSet/>
      <dgm:spPr/>
      <dgm:t>
        <a:bodyPr/>
        <a:lstStyle/>
        <a:p>
          <a:endParaRPr lang="zh-CN" altLang="en-US"/>
        </a:p>
      </dgm:t>
    </dgm:pt>
    <dgm:pt modelId="{48795FB1-A926-48D4-8767-18BAE08982F3}">
      <dgm:prSet/>
      <dgm:spPr/>
      <dgm:t>
        <a:bodyPr/>
        <a:lstStyle/>
        <a:p>
          <a:pPr rtl="0"/>
          <a:r>
            <a:rPr lang="en-US" sz="2500" dirty="0" smtClean="0"/>
            <a:t>Keep things simple.</a:t>
          </a:r>
          <a:endParaRPr lang="zh-CN" sz="2500" dirty="0"/>
        </a:p>
      </dgm:t>
    </dgm:pt>
    <dgm:pt modelId="{BC1D1E28-EE90-448D-8C46-7C681704D36B}" type="par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5882F553-10B6-4B97-924B-49BCBF52BBEE}" type="sibTrans" cxnId="{B679FAD9-DCDD-44F6-A9D6-D464ED16D6FC}">
      <dgm:prSet/>
      <dgm:spPr/>
      <dgm:t>
        <a:bodyPr/>
        <a:lstStyle/>
        <a:p>
          <a:endParaRPr lang="zh-CN" altLang="en-US"/>
        </a:p>
      </dgm:t>
    </dgm:pt>
    <dgm:pt modelId="{6A06509A-CECE-4676-A533-BF62F1D3E455}">
      <dgm:prSet custT="1"/>
      <dgm:spPr/>
      <dgm:t>
        <a:bodyPr/>
        <a:lstStyle/>
        <a:p>
          <a:pPr rtl="0"/>
          <a:r>
            <a:rPr lang="en-US" sz="1800" dirty="0" smtClean="0"/>
            <a:t>Simple UI, simple workflow, simple data… </a:t>
          </a:r>
          <a:endParaRPr lang="zh-CN" sz="1800" dirty="0"/>
        </a:p>
      </dgm:t>
    </dgm:pt>
    <dgm:pt modelId="{48282D39-F0E6-432B-A696-186EBF7A396B}" type="par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B53B456A-D432-4263-8FD6-577EC0EC6001}" type="sibTrans" cxnId="{072A29EC-8280-47DD-AA03-C995140C83F4}">
      <dgm:prSet/>
      <dgm:spPr/>
      <dgm:t>
        <a:bodyPr/>
        <a:lstStyle/>
        <a:p>
          <a:endParaRPr lang="zh-CN" altLang="en-US"/>
        </a:p>
      </dgm:t>
    </dgm:pt>
    <dgm:pt modelId="{A8FCF250-1B78-42D5-897D-7841E2F23543}">
      <dgm:prSet custT="1"/>
      <dgm:spPr/>
      <dgm:t>
        <a:bodyPr/>
        <a:lstStyle/>
        <a:p>
          <a:pPr rtl="0"/>
          <a:r>
            <a:rPr lang="en-US" sz="1800" dirty="0" smtClean="0"/>
            <a:t>Both data and UI are stored as  wiki pages</a:t>
          </a:r>
        </a:p>
      </dgm:t>
    </dgm:pt>
    <dgm:pt modelId="{C72DBFAD-BD10-4C47-B0FA-19DBED0EBB74}" type="par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D15170B8-041A-4BAA-AC47-41C08D25AF54}" type="sibTrans" cxnId="{E97E1FA5-3B90-434E-ADA1-305975C1EE68}">
      <dgm:prSet/>
      <dgm:spPr/>
      <dgm:t>
        <a:bodyPr/>
        <a:lstStyle/>
        <a:p>
          <a:endParaRPr lang="zh-CN" altLang="en-US"/>
        </a:p>
      </dgm:t>
    </dgm:pt>
    <dgm:pt modelId="{F07A6CD2-0AAE-49A3-9FDD-3A9232930283}" type="pres">
      <dgm:prSet presAssocID="{F27606DE-D675-4E15-8CA2-C93499A30CF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EB173E7-2F1B-4A04-9111-BF6602989D22}" type="pres">
      <dgm:prSet presAssocID="{F27606DE-D675-4E15-8CA2-C93499A30CF5}" presName="Name1" presStyleCnt="0"/>
      <dgm:spPr/>
    </dgm:pt>
    <dgm:pt modelId="{8C53FB19-5A41-41F3-86F2-D512319291C4}" type="pres">
      <dgm:prSet presAssocID="{F27606DE-D675-4E15-8CA2-C93499A30CF5}" presName="cycle" presStyleCnt="0"/>
      <dgm:spPr/>
    </dgm:pt>
    <dgm:pt modelId="{ECC7FC49-846F-4C8B-9BA4-0762A567F012}" type="pres">
      <dgm:prSet presAssocID="{F27606DE-D675-4E15-8CA2-C93499A30CF5}" presName="srcNode" presStyleLbl="node1" presStyleIdx="0" presStyleCnt="3"/>
      <dgm:spPr/>
    </dgm:pt>
    <dgm:pt modelId="{D4F219BC-2967-416F-B4CF-B98F87A8B609}" type="pres">
      <dgm:prSet presAssocID="{F27606DE-D675-4E15-8CA2-C93499A30CF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1B56841-FC25-44C8-B4DF-86C045F6193F}" type="pres">
      <dgm:prSet presAssocID="{F27606DE-D675-4E15-8CA2-C93499A30CF5}" presName="extraNode" presStyleLbl="node1" presStyleIdx="0" presStyleCnt="3"/>
      <dgm:spPr/>
    </dgm:pt>
    <dgm:pt modelId="{EA5DA6CD-3E5A-466F-B407-16D0A19C4FC6}" type="pres">
      <dgm:prSet presAssocID="{F27606DE-D675-4E15-8CA2-C93499A30CF5}" presName="dstNode" presStyleLbl="node1" presStyleIdx="0" presStyleCnt="3"/>
      <dgm:spPr/>
    </dgm:pt>
    <dgm:pt modelId="{415E0739-FD6F-4F56-B34A-0E7E2A1110AA}" type="pres">
      <dgm:prSet presAssocID="{8C2CA853-F10B-49F5-BA9D-8C6EF5FB800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480B1-7234-41BC-9C2B-96F20C24D5A6}" type="pres">
      <dgm:prSet presAssocID="{8C2CA853-F10B-49F5-BA9D-8C6EF5FB8005}" presName="accent_1" presStyleCnt="0"/>
      <dgm:spPr/>
    </dgm:pt>
    <dgm:pt modelId="{C4213FBA-94BF-4A3F-801B-814D2FF788E2}" type="pres">
      <dgm:prSet presAssocID="{8C2CA853-F10B-49F5-BA9D-8C6EF5FB8005}" presName="accentRepeatNode" presStyleLbl="solidFgAcc1" presStyleIdx="0" presStyleCnt="3"/>
      <dgm:spPr/>
    </dgm:pt>
    <dgm:pt modelId="{BF7CF8D5-7BB5-48C3-9007-E518A102801C}" type="pres">
      <dgm:prSet presAssocID="{81B9F901-DA75-424E-ABA8-6B410C6CBAB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F8589-3FC3-4EF0-A73E-828A6B69BF9B}" type="pres">
      <dgm:prSet presAssocID="{81B9F901-DA75-424E-ABA8-6B410C6CBAB1}" presName="accent_2" presStyleCnt="0"/>
      <dgm:spPr/>
    </dgm:pt>
    <dgm:pt modelId="{B996D2BA-1F7C-4935-9E0C-5E0A88662C51}" type="pres">
      <dgm:prSet presAssocID="{81B9F901-DA75-424E-ABA8-6B410C6CBAB1}" presName="accentRepeatNode" presStyleLbl="solidFgAcc1" presStyleIdx="1" presStyleCnt="3"/>
      <dgm:spPr/>
    </dgm:pt>
    <dgm:pt modelId="{A0411D1A-AC44-4F6A-8736-1E859538A7BC}" type="pres">
      <dgm:prSet presAssocID="{48795FB1-A926-48D4-8767-18BAE08982F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9B6AA-ED66-4A2E-9651-7E8BA58756B1}" type="pres">
      <dgm:prSet presAssocID="{48795FB1-A926-48D4-8767-18BAE08982F3}" presName="accent_3" presStyleCnt="0"/>
      <dgm:spPr/>
    </dgm:pt>
    <dgm:pt modelId="{2F2A8D42-D389-4EF2-98D0-3481BD33FFEA}" type="pres">
      <dgm:prSet presAssocID="{48795FB1-A926-48D4-8767-18BAE08982F3}" presName="accentRepeatNode" presStyleLbl="solidFgAcc1" presStyleIdx="2" presStyleCnt="3"/>
      <dgm:spPr/>
    </dgm:pt>
  </dgm:ptLst>
  <dgm:cxnLst>
    <dgm:cxn modelId="{9307919A-418D-44BF-A55B-CCBA3435DCEF}" srcId="{F27606DE-D675-4E15-8CA2-C93499A30CF5}" destId="{8C2CA853-F10B-49F5-BA9D-8C6EF5FB8005}" srcOrd="0" destOrd="0" parTransId="{DC1A071F-FC9B-409A-91A0-7CAC104BEFEE}" sibTransId="{00B1775B-22CD-420E-A5FB-D7B948DCF956}"/>
    <dgm:cxn modelId="{10FA694C-8DF2-4B4A-839C-2EBD6E29BD6C}" type="presOf" srcId="{4FFE788D-6C9C-4CCD-9C6F-D5B5C84FB261}" destId="{BF7CF8D5-7BB5-48C3-9007-E518A102801C}" srcOrd="0" destOrd="1" presId="urn:microsoft.com/office/officeart/2008/layout/VerticalCurvedList"/>
    <dgm:cxn modelId="{072A29EC-8280-47DD-AA03-C995140C83F4}" srcId="{48795FB1-A926-48D4-8767-18BAE08982F3}" destId="{6A06509A-CECE-4676-A533-BF62F1D3E455}" srcOrd="0" destOrd="0" parTransId="{48282D39-F0E6-432B-A696-186EBF7A396B}" sibTransId="{B53B456A-D432-4263-8FD6-577EC0EC6001}"/>
    <dgm:cxn modelId="{98F4D1C7-73FC-4936-8706-FC1F1D0CFA54}" type="presOf" srcId="{6A06509A-CECE-4676-A533-BF62F1D3E455}" destId="{A0411D1A-AC44-4F6A-8736-1E859538A7BC}" srcOrd="0" destOrd="1" presId="urn:microsoft.com/office/officeart/2008/layout/VerticalCurvedList"/>
    <dgm:cxn modelId="{9D78A381-0C24-4BF5-915C-E588CAB5FD51}" srcId="{F27606DE-D675-4E15-8CA2-C93499A30CF5}" destId="{81B9F901-DA75-424E-ABA8-6B410C6CBAB1}" srcOrd="1" destOrd="0" parTransId="{993CFCDE-14C2-48B5-AFD0-10CD99B7AC8A}" sibTransId="{C287B048-A178-49AD-976E-CAB290828F59}"/>
    <dgm:cxn modelId="{244AD6B2-AA54-4503-8FB1-DEED7D3DB3F2}" srcId="{81B9F901-DA75-424E-ABA8-6B410C6CBAB1}" destId="{4FFE788D-6C9C-4CCD-9C6F-D5B5C84FB261}" srcOrd="0" destOrd="0" parTransId="{AF12CA14-A71C-4620-AAF9-A452A2D6F4DE}" sibTransId="{3B710B55-4E65-4265-99F9-068CCB07E722}"/>
    <dgm:cxn modelId="{B1D64C02-BB62-4AE5-A7B4-EA974B7E991D}" type="presOf" srcId="{81B9F901-DA75-424E-ABA8-6B410C6CBAB1}" destId="{BF7CF8D5-7BB5-48C3-9007-E518A102801C}" srcOrd="0" destOrd="0" presId="urn:microsoft.com/office/officeart/2008/layout/VerticalCurvedList"/>
    <dgm:cxn modelId="{B3C722FD-81FA-4854-BA15-547A9E83BCBD}" type="presOf" srcId="{A8FCF250-1B78-42D5-897D-7841E2F23543}" destId="{415E0739-FD6F-4F56-B34A-0E7E2A1110AA}" srcOrd="0" destOrd="1" presId="urn:microsoft.com/office/officeart/2008/layout/VerticalCurvedList"/>
    <dgm:cxn modelId="{F8F8E8C1-BBE0-4FD6-B893-CA4C64153A46}" type="presOf" srcId="{8C2CA853-F10B-49F5-BA9D-8C6EF5FB8005}" destId="{415E0739-FD6F-4F56-B34A-0E7E2A1110AA}" srcOrd="0" destOrd="0" presId="urn:microsoft.com/office/officeart/2008/layout/VerticalCurvedList"/>
    <dgm:cxn modelId="{E561F547-19EA-4882-BD66-F3568B79C2FF}" type="presOf" srcId="{D15170B8-041A-4BAA-AC47-41C08D25AF54}" destId="{D4F219BC-2967-416F-B4CF-B98F87A8B609}" srcOrd="0" destOrd="0" presId="urn:microsoft.com/office/officeart/2008/layout/VerticalCurvedList"/>
    <dgm:cxn modelId="{E97E1FA5-3B90-434E-ADA1-305975C1EE68}" srcId="{8C2CA853-F10B-49F5-BA9D-8C6EF5FB8005}" destId="{A8FCF250-1B78-42D5-897D-7841E2F23543}" srcOrd="0" destOrd="0" parTransId="{C72DBFAD-BD10-4C47-B0FA-19DBED0EBB74}" sibTransId="{D15170B8-041A-4BAA-AC47-41C08D25AF54}"/>
    <dgm:cxn modelId="{B679FAD9-DCDD-44F6-A9D6-D464ED16D6FC}" srcId="{F27606DE-D675-4E15-8CA2-C93499A30CF5}" destId="{48795FB1-A926-48D4-8767-18BAE08982F3}" srcOrd="2" destOrd="0" parTransId="{BC1D1E28-EE90-448D-8C46-7C681704D36B}" sibTransId="{5882F553-10B6-4B97-924B-49BCBF52BBEE}"/>
    <dgm:cxn modelId="{C5D1035E-B935-4EB9-8690-C6D3F49F9C08}" type="presOf" srcId="{F27606DE-D675-4E15-8CA2-C93499A30CF5}" destId="{F07A6CD2-0AAE-49A3-9FDD-3A9232930283}" srcOrd="0" destOrd="0" presId="urn:microsoft.com/office/officeart/2008/layout/VerticalCurvedList"/>
    <dgm:cxn modelId="{ACF0189E-7D0B-4C40-9D07-490851FDBCB0}" type="presOf" srcId="{48795FB1-A926-48D4-8767-18BAE08982F3}" destId="{A0411D1A-AC44-4F6A-8736-1E859538A7BC}" srcOrd="0" destOrd="0" presId="urn:microsoft.com/office/officeart/2008/layout/VerticalCurvedList"/>
    <dgm:cxn modelId="{65AFFBE2-472F-463C-B888-F944D7CBED2E}" type="presParOf" srcId="{F07A6CD2-0AAE-49A3-9FDD-3A9232930283}" destId="{2EB173E7-2F1B-4A04-9111-BF6602989D22}" srcOrd="0" destOrd="0" presId="urn:microsoft.com/office/officeart/2008/layout/VerticalCurvedList"/>
    <dgm:cxn modelId="{7C028A41-B3D8-4E78-9ACF-0FC69EFF6F42}" type="presParOf" srcId="{2EB173E7-2F1B-4A04-9111-BF6602989D22}" destId="{8C53FB19-5A41-41F3-86F2-D512319291C4}" srcOrd="0" destOrd="0" presId="urn:microsoft.com/office/officeart/2008/layout/VerticalCurvedList"/>
    <dgm:cxn modelId="{78878980-62CE-4086-B467-39B43A487D13}" type="presParOf" srcId="{8C53FB19-5A41-41F3-86F2-D512319291C4}" destId="{ECC7FC49-846F-4C8B-9BA4-0762A567F012}" srcOrd="0" destOrd="0" presId="urn:microsoft.com/office/officeart/2008/layout/VerticalCurvedList"/>
    <dgm:cxn modelId="{CDBB2F71-1A71-491D-B847-E43015241E65}" type="presParOf" srcId="{8C53FB19-5A41-41F3-86F2-D512319291C4}" destId="{D4F219BC-2967-416F-B4CF-B98F87A8B609}" srcOrd="1" destOrd="0" presId="urn:microsoft.com/office/officeart/2008/layout/VerticalCurvedList"/>
    <dgm:cxn modelId="{1EAC094C-36E3-4ECE-93F6-30527347E676}" type="presParOf" srcId="{8C53FB19-5A41-41F3-86F2-D512319291C4}" destId="{C1B56841-FC25-44C8-B4DF-86C045F6193F}" srcOrd="2" destOrd="0" presId="urn:microsoft.com/office/officeart/2008/layout/VerticalCurvedList"/>
    <dgm:cxn modelId="{122A874B-3714-404A-BED5-F3A938175464}" type="presParOf" srcId="{8C53FB19-5A41-41F3-86F2-D512319291C4}" destId="{EA5DA6CD-3E5A-466F-B407-16D0A19C4FC6}" srcOrd="3" destOrd="0" presId="urn:microsoft.com/office/officeart/2008/layout/VerticalCurvedList"/>
    <dgm:cxn modelId="{63EFF5E2-B32A-4C55-A793-E134864958AC}" type="presParOf" srcId="{2EB173E7-2F1B-4A04-9111-BF6602989D22}" destId="{415E0739-FD6F-4F56-B34A-0E7E2A1110AA}" srcOrd="1" destOrd="0" presId="urn:microsoft.com/office/officeart/2008/layout/VerticalCurvedList"/>
    <dgm:cxn modelId="{324961D4-2CF4-4C75-8DD4-82454E6B2672}" type="presParOf" srcId="{2EB173E7-2F1B-4A04-9111-BF6602989D22}" destId="{32D480B1-7234-41BC-9C2B-96F20C24D5A6}" srcOrd="2" destOrd="0" presId="urn:microsoft.com/office/officeart/2008/layout/VerticalCurvedList"/>
    <dgm:cxn modelId="{90EF5829-348C-4011-92D7-F98736B0188B}" type="presParOf" srcId="{32D480B1-7234-41BC-9C2B-96F20C24D5A6}" destId="{C4213FBA-94BF-4A3F-801B-814D2FF788E2}" srcOrd="0" destOrd="0" presId="urn:microsoft.com/office/officeart/2008/layout/VerticalCurvedList"/>
    <dgm:cxn modelId="{86C11F4C-9BE5-4797-A42E-FD549827A71B}" type="presParOf" srcId="{2EB173E7-2F1B-4A04-9111-BF6602989D22}" destId="{BF7CF8D5-7BB5-48C3-9007-E518A102801C}" srcOrd="3" destOrd="0" presId="urn:microsoft.com/office/officeart/2008/layout/VerticalCurvedList"/>
    <dgm:cxn modelId="{CE4206EC-11B8-45B7-8E59-F73738CCCA80}" type="presParOf" srcId="{2EB173E7-2F1B-4A04-9111-BF6602989D22}" destId="{A86F8589-3FC3-4EF0-A73E-828A6B69BF9B}" srcOrd="4" destOrd="0" presId="urn:microsoft.com/office/officeart/2008/layout/VerticalCurvedList"/>
    <dgm:cxn modelId="{406E631F-172E-4360-BB92-CEB04D388A79}" type="presParOf" srcId="{A86F8589-3FC3-4EF0-A73E-828A6B69BF9B}" destId="{B996D2BA-1F7C-4935-9E0C-5E0A88662C51}" srcOrd="0" destOrd="0" presId="urn:microsoft.com/office/officeart/2008/layout/VerticalCurvedList"/>
    <dgm:cxn modelId="{419386B3-A287-4EF4-B699-63C112CF2929}" type="presParOf" srcId="{2EB173E7-2F1B-4A04-9111-BF6602989D22}" destId="{A0411D1A-AC44-4F6A-8736-1E859538A7BC}" srcOrd="5" destOrd="0" presId="urn:microsoft.com/office/officeart/2008/layout/VerticalCurvedList"/>
    <dgm:cxn modelId="{D641DC96-B540-430E-8EA2-6D2968E97F0D}" type="presParOf" srcId="{2EB173E7-2F1B-4A04-9111-BF6602989D22}" destId="{BAD9B6AA-ED66-4A2E-9651-7E8BA58756B1}" srcOrd="6" destOrd="0" presId="urn:microsoft.com/office/officeart/2008/layout/VerticalCurvedList"/>
    <dgm:cxn modelId="{D4F345CF-E00A-493D-9428-A7F6C5FEFF14}" type="presParOf" srcId="{BAD9B6AA-ED66-4A2E-9651-7E8BA58756B1}" destId="{2F2A8D42-D389-4EF2-98D0-3481BD33FF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D6B9F-E23C-4CF2-8C30-7C1418030FE1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3B0DEA9-BE38-4905-BB47-D934201FEF70}">
      <dgm:prSet phldrT="[文本]" custT="1"/>
      <dgm:spPr/>
      <dgm:t>
        <a:bodyPr/>
        <a:lstStyle/>
        <a:p>
          <a:r>
            <a:rPr lang="en-US" altLang="zh-CN" sz="2400" dirty="0" smtClean="0"/>
            <a:t>6 </a:t>
          </a:r>
          <a:r>
            <a:rPr lang="en-US" altLang="zh-CN" sz="2400" dirty="0" err="1" smtClean="0"/>
            <a:t>Groupbuy</a:t>
          </a:r>
          <a:r>
            <a:rPr lang="en-US" altLang="zh-CN" sz="2400" dirty="0" smtClean="0"/>
            <a:t> Data Sources: </a:t>
          </a:r>
          <a:r>
            <a:rPr lang="en-US" altLang="zh-CN" sz="2400" dirty="0" err="1" smtClean="0"/>
            <a:t>Meituan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Lashou</a:t>
          </a:r>
          <a:r>
            <a:rPr lang="en-US" altLang="zh-CN" sz="2400" dirty="0" smtClean="0"/>
            <a:t>, 55tuan, </a:t>
          </a:r>
          <a:r>
            <a:rPr lang="en-US" altLang="zh-CN" sz="2400" dirty="0" err="1" smtClean="0"/>
            <a:t>Nuomi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Ftuan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Manzo</a:t>
          </a:r>
          <a:endParaRPr lang="zh-CN" altLang="en-US" sz="2400" dirty="0"/>
        </a:p>
      </dgm:t>
    </dgm:pt>
    <dgm:pt modelId="{E17CC56B-655B-4252-BDA1-F0953FF3294D}" type="parTrans" cxnId="{09FFBB15-EFC6-4E8C-9C1E-2CA4C7A6AD1D}">
      <dgm:prSet/>
      <dgm:spPr/>
      <dgm:t>
        <a:bodyPr/>
        <a:lstStyle/>
        <a:p>
          <a:endParaRPr lang="zh-CN" altLang="en-US" sz="2400"/>
        </a:p>
      </dgm:t>
    </dgm:pt>
    <dgm:pt modelId="{C4F08D73-3252-48C5-84EE-6F709156C0DD}" type="sibTrans" cxnId="{09FFBB15-EFC6-4E8C-9C1E-2CA4C7A6AD1D}">
      <dgm:prSet/>
      <dgm:spPr/>
      <dgm:t>
        <a:bodyPr/>
        <a:lstStyle/>
        <a:p>
          <a:endParaRPr lang="zh-CN" altLang="en-US" sz="2400"/>
        </a:p>
      </dgm:t>
    </dgm:pt>
    <dgm:pt modelId="{6ECE9264-334D-47B5-A9A0-1CE108DCD4A2}">
      <dgm:prSet phldrT="[文本]" custT="1"/>
      <dgm:spPr/>
      <dgm:t>
        <a:bodyPr/>
        <a:lstStyle/>
        <a:p>
          <a:r>
            <a:rPr lang="en-US" altLang="zh-CN" sz="2400" dirty="0" smtClean="0"/>
            <a:t>2 </a:t>
          </a:r>
          <a:r>
            <a:rPr lang="en-US" altLang="zh-CN" sz="2400" dirty="0" err="1" smtClean="0"/>
            <a:t>Weibo</a:t>
          </a:r>
          <a:r>
            <a:rPr lang="en-US" altLang="zh-CN" sz="2400" dirty="0" smtClean="0"/>
            <a:t> Data Sources: </a:t>
          </a:r>
          <a:r>
            <a:rPr lang="en-US" altLang="zh-CN" sz="2400" dirty="0" err="1" smtClean="0"/>
            <a:t>Sina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Tencent</a:t>
          </a:r>
          <a:endParaRPr lang="zh-CN" altLang="en-US" sz="2400" dirty="0"/>
        </a:p>
      </dgm:t>
    </dgm:pt>
    <dgm:pt modelId="{2C11E3E9-CF66-4092-BFA1-928C3E076490}" type="parTrans" cxnId="{B31ED760-11C4-437A-8C38-DEE72F7230CE}">
      <dgm:prSet/>
      <dgm:spPr/>
      <dgm:t>
        <a:bodyPr/>
        <a:lstStyle/>
        <a:p>
          <a:endParaRPr lang="zh-CN" altLang="en-US" sz="2400"/>
        </a:p>
      </dgm:t>
    </dgm:pt>
    <dgm:pt modelId="{0FA802EC-1414-4271-A277-9A6098F1A874}" type="sibTrans" cxnId="{B31ED760-11C4-437A-8C38-DEE72F7230CE}">
      <dgm:prSet/>
      <dgm:spPr/>
      <dgm:t>
        <a:bodyPr/>
        <a:lstStyle/>
        <a:p>
          <a:endParaRPr lang="zh-CN" altLang="en-US" sz="2400"/>
        </a:p>
      </dgm:t>
    </dgm:pt>
    <dgm:pt modelId="{40012229-2B66-4CB2-A088-0BEBFF83E5E5}">
      <dgm:prSet phldrT="[文本]" custT="1"/>
      <dgm:spPr/>
      <dgm:t>
        <a:bodyPr/>
        <a:lstStyle/>
        <a:p>
          <a:r>
            <a:rPr lang="en-US" altLang="zh-CN" sz="2400" dirty="0" smtClean="0"/>
            <a:t>3 SNS Data Sources: </a:t>
          </a:r>
          <a:r>
            <a:rPr lang="en-US" altLang="zh-CN" sz="2400" dirty="0" err="1" smtClean="0"/>
            <a:t>Kaixin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Renren</a:t>
          </a:r>
          <a:r>
            <a:rPr lang="en-US" altLang="zh-CN" sz="2400" dirty="0" smtClean="0"/>
            <a:t>, </a:t>
          </a:r>
          <a:r>
            <a:rPr lang="en-US" altLang="zh-CN" sz="2400" dirty="0" err="1" smtClean="0"/>
            <a:t>Tencent</a:t>
          </a:r>
          <a:endParaRPr lang="zh-CN" altLang="en-US" sz="2400" dirty="0"/>
        </a:p>
      </dgm:t>
    </dgm:pt>
    <dgm:pt modelId="{28FECD84-56C7-4D60-96B5-46D5EEBB023B}" type="parTrans" cxnId="{116CD252-7BC8-49C8-B890-EFC3EC04502D}">
      <dgm:prSet/>
      <dgm:spPr/>
      <dgm:t>
        <a:bodyPr/>
        <a:lstStyle/>
        <a:p>
          <a:endParaRPr lang="zh-CN" altLang="en-US" sz="2400"/>
        </a:p>
      </dgm:t>
    </dgm:pt>
    <dgm:pt modelId="{DDB72EE5-A243-439F-BFB5-EA884DC465D2}" type="sibTrans" cxnId="{116CD252-7BC8-49C8-B890-EFC3EC04502D}">
      <dgm:prSet/>
      <dgm:spPr/>
      <dgm:t>
        <a:bodyPr/>
        <a:lstStyle/>
        <a:p>
          <a:endParaRPr lang="zh-CN" altLang="en-US" sz="2400"/>
        </a:p>
      </dgm:t>
    </dgm:pt>
    <dgm:pt modelId="{5C754705-73D8-46A1-AFFA-8C02C78061E2}">
      <dgm:prSet custT="1"/>
      <dgm:spPr/>
      <dgm:t>
        <a:bodyPr/>
        <a:lstStyle/>
        <a:p>
          <a:r>
            <a:rPr lang="en-US" altLang="zh-CN" sz="2400" dirty="0" smtClean="0"/>
            <a:t>Others: Weather, Map and Traffic Information, Pictures from </a:t>
          </a:r>
          <a:r>
            <a:rPr lang="en-US" altLang="zh-CN" sz="2400" dirty="0" err="1" smtClean="0"/>
            <a:t>Filker</a:t>
          </a:r>
          <a:r>
            <a:rPr lang="en-US" altLang="zh-CN" sz="2400" dirty="0" smtClean="0"/>
            <a:t> , et</a:t>
          </a:r>
          <a:endParaRPr lang="zh-CN" altLang="en-US" sz="2400" dirty="0"/>
        </a:p>
      </dgm:t>
    </dgm:pt>
    <dgm:pt modelId="{53589B0C-E8E2-4C73-A8C1-8F95F8D396C5}" type="parTrans" cxnId="{A3F92BE2-B933-4A02-83EA-7FA9AD991A3B}">
      <dgm:prSet/>
      <dgm:spPr/>
      <dgm:t>
        <a:bodyPr/>
        <a:lstStyle/>
        <a:p>
          <a:endParaRPr lang="zh-CN" altLang="en-US" sz="2400"/>
        </a:p>
      </dgm:t>
    </dgm:pt>
    <dgm:pt modelId="{C69DD44B-7B9F-4B01-958F-5BA3469DB8D3}" type="sibTrans" cxnId="{A3F92BE2-B933-4A02-83EA-7FA9AD991A3B}">
      <dgm:prSet/>
      <dgm:spPr/>
      <dgm:t>
        <a:bodyPr/>
        <a:lstStyle/>
        <a:p>
          <a:endParaRPr lang="zh-CN" altLang="en-US" sz="2400"/>
        </a:p>
      </dgm:t>
    </dgm:pt>
    <dgm:pt modelId="{F570C359-190E-4D76-BC96-7FF7F2E7FE87}">
      <dgm:prSet custT="1"/>
      <dgm:spPr/>
      <dgm:t>
        <a:bodyPr/>
        <a:lstStyle/>
        <a:p>
          <a:r>
            <a:rPr lang="en-US" altLang="zh-CN" sz="2400" dirty="0" smtClean="0"/>
            <a:t>2 Travelling Data Sources: Travelling of 163, dili360</a:t>
          </a:r>
          <a:endParaRPr lang="zh-CN" altLang="en-US" sz="2400" dirty="0"/>
        </a:p>
      </dgm:t>
    </dgm:pt>
    <dgm:pt modelId="{0366B4B3-B43B-43D4-B196-52655528455A}" type="parTrans" cxnId="{649F4831-F696-4F7F-89CE-EA905A1E3FD3}">
      <dgm:prSet/>
      <dgm:spPr/>
      <dgm:t>
        <a:bodyPr/>
        <a:lstStyle/>
        <a:p>
          <a:endParaRPr lang="zh-CN" altLang="en-US" sz="2400"/>
        </a:p>
      </dgm:t>
    </dgm:pt>
    <dgm:pt modelId="{BBCE3C77-93BB-4138-8CA8-069EB512A578}" type="sibTrans" cxnId="{649F4831-F696-4F7F-89CE-EA905A1E3FD3}">
      <dgm:prSet/>
      <dgm:spPr/>
      <dgm:t>
        <a:bodyPr/>
        <a:lstStyle/>
        <a:p>
          <a:endParaRPr lang="zh-CN" altLang="en-US" sz="2400"/>
        </a:p>
      </dgm:t>
    </dgm:pt>
    <dgm:pt modelId="{267E8FC9-E1D2-4235-868D-EFAD5FA6B2F6}">
      <dgm:prSet custT="1"/>
      <dgm:spPr/>
      <dgm:t>
        <a:bodyPr/>
        <a:lstStyle/>
        <a:p>
          <a:r>
            <a:rPr lang="en-US" altLang="zh-CN" sz="2400" dirty="0" smtClean="0"/>
            <a:t>1 Film Data Source: </a:t>
          </a:r>
          <a:r>
            <a:rPr lang="en-US" altLang="zh-CN" sz="2400" dirty="0" err="1" smtClean="0"/>
            <a:t>Douban</a:t>
          </a:r>
          <a:endParaRPr lang="zh-CN" altLang="en-US" sz="2400" dirty="0"/>
        </a:p>
      </dgm:t>
    </dgm:pt>
    <dgm:pt modelId="{A0C314F4-CC2E-47B4-BF61-C7181AB1F34F}" type="parTrans" cxnId="{81AD3547-0320-4B6B-B2EA-249038E232A6}">
      <dgm:prSet/>
      <dgm:spPr/>
      <dgm:t>
        <a:bodyPr/>
        <a:lstStyle/>
        <a:p>
          <a:endParaRPr lang="zh-CN" altLang="en-US" sz="2400"/>
        </a:p>
      </dgm:t>
    </dgm:pt>
    <dgm:pt modelId="{BE38CD85-9410-4C92-AC61-FDEE2CC4C2CD}" type="sibTrans" cxnId="{81AD3547-0320-4B6B-B2EA-249038E232A6}">
      <dgm:prSet/>
      <dgm:spPr/>
      <dgm:t>
        <a:bodyPr/>
        <a:lstStyle/>
        <a:p>
          <a:endParaRPr lang="zh-CN" altLang="en-US" sz="2400"/>
        </a:p>
      </dgm:t>
    </dgm:pt>
    <dgm:pt modelId="{DCE205FF-C990-4377-A9C5-ABFC353724F6}" type="pres">
      <dgm:prSet presAssocID="{578D6B9F-E23C-4CF2-8C30-7C1418030FE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B12F3C-ED4A-41FE-9C8F-8C897469F574}" type="pres">
      <dgm:prSet presAssocID="{E3B0DEA9-BE38-4905-BB47-D934201FEF70}" presName="parentLin" presStyleCnt="0"/>
      <dgm:spPr/>
      <dgm:t>
        <a:bodyPr/>
        <a:lstStyle/>
        <a:p>
          <a:endParaRPr lang="zh-CN" altLang="en-US"/>
        </a:p>
      </dgm:t>
    </dgm:pt>
    <dgm:pt modelId="{4C9BF70D-7682-4184-8A9A-5CA20B8BEA3F}" type="pres">
      <dgm:prSet presAssocID="{E3B0DEA9-BE38-4905-BB47-D934201FEF7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DEF3C5D-BAFD-41E1-A99E-1178BE8FCE69}" type="pres">
      <dgm:prSet presAssocID="{E3B0DEA9-BE38-4905-BB47-D934201FEF70}" presName="parentText" presStyleLbl="node1" presStyleIdx="0" presStyleCnt="6" custScaleX="126786" custScaleY="1430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379AA-6186-4CBF-99EB-D9746CE643B5}" type="pres">
      <dgm:prSet presAssocID="{E3B0DEA9-BE38-4905-BB47-D934201FEF70}" presName="negativeSpace" presStyleCnt="0"/>
      <dgm:spPr/>
      <dgm:t>
        <a:bodyPr/>
        <a:lstStyle/>
        <a:p>
          <a:endParaRPr lang="zh-CN" altLang="en-US"/>
        </a:p>
      </dgm:t>
    </dgm:pt>
    <dgm:pt modelId="{2E147452-3D28-4AA4-AEF5-B2C344A0194A}" type="pres">
      <dgm:prSet presAssocID="{E3B0DEA9-BE38-4905-BB47-D934201FEF70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5A31D-80AE-4819-9243-71C25008BE88}" type="pres">
      <dgm:prSet presAssocID="{C4F08D73-3252-48C5-84EE-6F709156C0DD}" presName="spaceBetweenRectangles" presStyleCnt="0"/>
      <dgm:spPr/>
      <dgm:t>
        <a:bodyPr/>
        <a:lstStyle/>
        <a:p>
          <a:endParaRPr lang="zh-CN" altLang="en-US"/>
        </a:p>
      </dgm:t>
    </dgm:pt>
    <dgm:pt modelId="{61BD0BC1-CB60-4276-8F16-6F0305980970}" type="pres">
      <dgm:prSet presAssocID="{6ECE9264-334D-47B5-A9A0-1CE108DCD4A2}" presName="parentLin" presStyleCnt="0"/>
      <dgm:spPr/>
      <dgm:t>
        <a:bodyPr/>
        <a:lstStyle/>
        <a:p>
          <a:endParaRPr lang="zh-CN" altLang="en-US"/>
        </a:p>
      </dgm:t>
    </dgm:pt>
    <dgm:pt modelId="{26D8747E-E127-47E8-99D4-586AA8EF0BF2}" type="pres">
      <dgm:prSet presAssocID="{6ECE9264-334D-47B5-A9A0-1CE108DCD4A2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CB34AD31-8E95-41A8-8C1C-E9DCB04D642A}" type="pres">
      <dgm:prSet presAssocID="{6ECE9264-334D-47B5-A9A0-1CE108DCD4A2}" presName="parentText" presStyleLbl="node1" presStyleIdx="1" presStyleCnt="6" custScaleX="127817" custScaleY="1116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23CC0-3B9A-4208-B9E4-AD3120BB495D}" type="pres">
      <dgm:prSet presAssocID="{6ECE9264-334D-47B5-A9A0-1CE108DCD4A2}" presName="negativeSpace" presStyleCnt="0"/>
      <dgm:spPr/>
      <dgm:t>
        <a:bodyPr/>
        <a:lstStyle/>
        <a:p>
          <a:endParaRPr lang="zh-CN" altLang="en-US"/>
        </a:p>
      </dgm:t>
    </dgm:pt>
    <dgm:pt modelId="{B90CFD7F-2594-4AB3-B085-7A116AD456AB}" type="pres">
      <dgm:prSet presAssocID="{6ECE9264-334D-47B5-A9A0-1CE108DCD4A2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5819C-E75D-4CA4-82EF-EA95264A5EEF}" type="pres">
      <dgm:prSet presAssocID="{0FA802EC-1414-4271-A277-9A6098F1A874}" presName="spaceBetweenRectangles" presStyleCnt="0"/>
      <dgm:spPr/>
      <dgm:t>
        <a:bodyPr/>
        <a:lstStyle/>
        <a:p>
          <a:endParaRPr lang="zh-CN" altLang="en-US"/>
        </a:p>
      </dgm:t>
    </dgm:pt>
    <dgm:pt modelId="{22305B64-98AD-4259-AE5B-2DACB33F1E8E}" type="pres">
      <dgm:prSet presAssocID="{40012229-2B66-4CB2-A088-0BEBFF83E5E5}" presName="parentLin" presStyleCnt="0"/>
      <dgm:spPr/>
      <dgm:t>
        <a:bodyPr/>
        <a:lstStyle/>
        <a:p>
          <a:endParaRPr lang="zh-CN" altLang="en-US"/>
        </a:p>
      </dgm:t>
    </dgm:pt>
    <dgm:pt modelId="{21563F23-5112-456C-9722-AF06FA602B4F}" type="pres">
      <dgm:prSet presAssocID="{40012229-2B66-4CB2-A088-0BEBFF83E5E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C9AB996F-A45E-416F-8CDC-57FA42ACC4D6}" type="pres">
      <dgm:prSet presAssocID="{40012229-2B66-4CB2-A088-0BEBFF83E5E5}" presName="parentText" presStyleLbl="node1" presStyleIdx="2" presStyleCnt="6" custScaleX="128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3C0B3-BD01-4CF2-9CB0-6613C0E65978}" type="pres">
      <dgm:prSet presAssocID="{40012229-2B66-4CB2-A088-0BEBFF83E5E5}" presName="negativeSpace" presStyleCnt="0"/>
      <dgm:spPr/>
      <dgm:t>
        <a:bodyPr/>
        <a:lstStyle/>
        <a:p>
          <a:endParaRPr lang="zh-CN" altLang="en-US"/>
        </a:p>
      </dgm:t>
    </dgm:pt>
    <dgm:pt modelId="{AB6F51A4-E01E-4077-84D5-EDAA5E52CDC8}" type="pres">
      <dgm:prSet presAssocID="{40012229-2B66-4CB2-A088-0BEBFF83E5E5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BEE36-0EE3-4F70-9355-26BEDF983F91}" type="pres">
      <dgm:prSet presAssocID="{DDB72EE5-A243-439F-BFB5-EA884DC465D2}" presName="spaceBetweenRectangles" presStyleCnt="0"/>
      <dgm:spPr/>
      <dgm:t>
        <a:bodyPr/>
        <a:lstStyle/>
        <a:p>
          <a:endParaRPr lang="zh-CN" altLang="en-US"/>
        </a:p>
      </dgm:t>
    </dgm:pt>
    <dgm:pt modelId="{D22B11F1-A7AB-4691-8520-5B65AF9109E1}" type="pres">
      <dgm:prSet presAssocID="{F570C359-190E-4D76-BC96-7FF7F2E7FE87}" presName="parentLin" presStyleCnt="0"/>
      <dgm:spPr/>
      <dgm:t>
        <a:bodyPr/>
        <a:lstStyle/>
        <a:p>
          <a:endParaRPr lang="zh-CN" altLang="en-US"/>
        </a:p>
      </dgm:t>
    </dgm:pt>
    <dgm:pt modelId="{654115FA-0D69-445D-978F-C05760B31E1F}" type="pres">
      <dgm:prSet presAssocID="{F570C359-190E-4D76-BC96-7FF7F2E7FE87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0FC7D69A-020A-4462-9062-4F192FAD86F9}" type="pres">
      <dgm:prSet presAssocID="{F570C359-190E-4D76-BC96-7FF7F2E7FE87}" presName="parentText" presStyleLbl="node1" presStyleIdx="3" presStyleCnt="6" custScaleX="128287" custScaleY="1460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AC9FA0-2CD6-4AB6-BB5B-A196E52569C0}" type="pres">
      <dgm:prSet presAssocID="{F570C359-190E-4D76-BC96-7FF7F2E7FE87}" presName="negativeSpace" presStyleCnt="0"/>
      <dgm:spPr/>
      <dgm:t>
        <a:bodyPr/>
        <a:lstStyle/>
        <a:p>
          <a:endParaRPr lang="zh-CN" altLang="en-US"/>
        </a:p>
      </dgm:t>
    </dgm:pt>
    <dgm:pt modelId="{129C9989-A78A-4A06-9163-1C283E99CA1D}" type="pres">
      <dgm:prSet presAssocID="{F570C359-190E-4D76-BC96-7FF7F2E7FE87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C0794D-CF3D-4ED3-9BF4-E7C73C97778A}" type="pres">
      <dgm:prSet presAssocID="{BBCE3C77-93BB-4138-8CA8-069EB512A578}" presName="spaceBetweenRectangles" presStyleCnt="0"/>
      <dgm:spPr/>
      <dgm:t>
        <a:bodyPr/>
        <a:lstStyle/>
        <a:p>
          <a:endParaRPr lang="zh-CN" altLang="en-US"/>
        </a:p>
      </dgm:t>
    </dgm:pt>
    <dgm:pt modelId="{C1B23C27-AE8B-487A-BB6A-8B9AC4244ABD}" type="pres">
      <dgm:prSet presAssocID="{267E8FC9-E1D2-4235-868D-EFAD5FA6B2F6}" presName="parentLin" presStyleCnt="0"/>
      <dgm:spPr/>
      <dgm:t>
        <a:bodyPr/>
        <a:lstStyle/>
        <a:p>
          <a:endParaRPr lang="zh-CN" altLang="en-US"/>
        </a:p>
      </dgm:t>
    </dgm:pt>
    <dgm:pt modelId="{69FD74E1-2B7A-40AA-A349-4304C6E1539F}" type="pres">
      <dgm:prSet presAssocID="{267E8FC9-E1D2-4235-868D-EFAD5FA6B2F6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7A5F66C1-72C4-4BAE-B11A-3A6DD218FF8A}" type="pres">
      <dgm:prSet presAssocID="{267E8FC9-E1D2-4235-868D-EFAD5FA6B2F6}" presName="parentText" presStyleLbl="node1" presStyleIdx="4" presStyleCnt="6" custScaleX="1282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436E8-73E2-430C-B528-F5B13E54309E}" type="pres">
      <dgm:prSet presAssocID="{267E8FC9-E1D2-4235-868D-EFAD5FA6B2F6}" presName="negativeSpace" presStyleCnt="0"/>
      <dgm:spPr/>
      <dgm:t>
        <a:bodyPr/>
        <a:lstStyle/>
        <a:p>
          <a:endParaRPr lang="zh-CN" altLang="en-US"/>
        </a:p>
      </dgm:t>
    </dgm:pt>
    <dgm:pt modelId="{0216DC95-9D1C-4687-B7A3-1D44FB87E9D1}" type="pres">
      <dgm:prSet presAssocID="{267E8FC9-E1D2-4235-868D-EFAD5FA6B2F6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BFA39F-A7DE-403C-9CA2-A725E65C2A10}" type="pres">
      <dgm:prSet presAssocID="{BE38CD85-9410-4C92-AC61-FDEE2CC4C2CD}" presName="spaceBetweenRectangles" presStyleCnt="0"/>
      <dgm:spPr/>
      <dgm:t>
        <a:bodyPr/>
        <a:lstStyle/>
        <a:p>
          <a:endParaRPr lang="zh-CN" altLang="en-US"/>
        </a:p>
      </dgm:t>
    </dgm:pt>
    <dgm:pt modelId="{233CCBD4-9630-46EF-81C5-C3340B411024}" type="pres">
      <dgm:prSet presAssocID="{5C754705-73D8-46A1-AFFA-8C02C78061E2}" presName="parentLin" presStyleCnt="0"/>
      <dgm:spPr/>
      <dgm:t>
        <a:bodyPr/>
        <a:lstStyle/>
        <a:p>
          <a:endParaRPr lang="zh-CN" altLang="en-US"/>
        </a:p>
      </dgm:t>
    </dgm:pt>
    <dgm:pt modelId="{503548D2-F3F0-4062-A958-FBB75AA24201}" type="pres">
      <dgm:prSet presAssocID="{5C754705-73D8-46A1-AFFA-8C02C78061E2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64E2F040-8D7D-45DA-910D-6B3291842812}" type="pres">
      <dgm:prSet presAssocID="{5C754705-73D8-46A1-AFFA-8C02C78061E2}" presName="parentText" presStyleLbl="node1" presStyleIdx="5" presStyleCnt="6" custScaleX="126167" custScaleY="1503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94CF4-89E2-4C72-91BB-37CC2713034E}" type="pres">
      <dgm:prSet presAssocID="{5C754705-73D8-46A1-AFFA-8C02C78061E2}" presName="negativeSpace" presStyleCnt="0"/>
      <dgm:spPr/>
      <dgm:t>
        <a:bodyPr/>
        <a:lstStyle/>
        <a:p>
          <a:endParaRPr lang="zh-CN" altLang="en-US"/>
        </a:p>
      </dgm:t>
    </dgm:pt>
    <dgm:pt modelId="{330C6349-8FA3-4F42-AB4B-ACCDCD91CD38}" type="pres">
      <dgm:prSet presAssocID="{5C754705-73D8-46A1-AFFA-8C02C78061E2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9027BB-724F-4842-8EFF-4C29D51B4147}" type="presOf" srcId="{F570C359-190E-4D76-BC96-7FF7F2E7FE87}" destId="{654115FA-0D69-445D-978F-C05760B31E1F}" srcOrd="0" destOrd="0" presId="urn:microsoft.com/office/officeart/2005/8/layout/list1"/>
    <dgm:cxn modelId="{116CD252-7BC8-49C8-B890-EFC3EC04502D}" srcId="{578D6B9F-E23C-4CF2-8C30-7C1418030FE1}" destId="{40012229-2B66-4CB2-A088-0BEBFF83E5E5}" srcOrd="2" destOrd="0" parTransId="{28FECD84-56C7-4D60-96B5-46D5EEBB023B}" sibTransId="{DDB72EE5-A243-439F-BFB5-EA884DC465D2}"/>
    <dgm:cxn modelId="{751C5AFD-AEFB-4A1D-AF03-11DAF3FA5D4D}" type="presOf" srcId="{F570C359-190E-4D76-BC96-7FF7F2E7FE87}" destId="{0FC7D69A-020A-4462-9062-4F192FAD86F9}" srcOrd="1" destOrd="0" presId="urn:microsoft.com/office/officeart/2005/8/layout/list1"/>
    <dgm:cxn modelId="{E046268B-C8A7-476B-B3DB-302EA81A36B2}" type="presOf" srcId="{267E8FC9-E1D2-4235-868D-EFAD5FA6B2F6}" destId="{7A5F66C1-72C4-4BAE-B11A-3A6DD218FF8A}" srcOrd="1" destOrd="0" presId="urn:microsoft.com/office/officeart/2005/8/layout/list1"/>
    <dgm:cxn modelId="{A3F92BE2-B933-4A02-83EA-7FA9AD991A3B}" srcId="{578D6B9F-E23C-4CF2-8C30-7C1418030FE1}" destId="{5C754705-73D8-46A1-AFFA-8C02C78061E2}" srcOrd="5" destOrd="0" parTransId="{53589B0C-E8E2-4C73-A8C1-8F95F8D396C5}" sibTransId="{C69DD44B-7B9F-4B01-958F-5BA3469DB8D3}"/>
    <dgm:cxn modelId="{5F6F8E32-F30D-4436-AF85-F8F1DE4B8883}" type="presOf" srcId="{6ECE9264-334D-47B5-A9A0-1CE108DCD4A2}" destId="{26D8747E-E127-47E8-99D4-586AA8EF0BF2}" srcOrd="0" destOrd="0" presId="urn:microsoft.com/office/officeart/2005/8/layout/list1"/>
    <dgm:cxn modelId="{E1E0B6D8-8F37-4F9E-A905-67F9EA2EB10D}" type="presOf" srcId="{267E8FC9-E1D2-4235-868D-EFAD5FA6B2F6}" destId="{69FD74E1-2B7A-40AA-A349-4304C6E1539F}" srcOrd="0" destOrd="0" presId="urn:microsoft.com/office/officeart/2005/8/layout/list1"/>
    <dgm:cxn modelId="{740C8DA1-31D0-4988-837A-13E658F24F91}" type="presOf" srcId="{5C754705-73D8-46A1-AFFA-8C02C78061E2}" destId="{503548D2-F3F0-4062-A958-FBB75AA24201}" srcOrd="0" destOrd="0" presId="urn:microsoft.com/office/officeart/2005/8/layout/list1"/>
    <dgm:cxn modelId="{B31ED760-11C4-437A-8C38-DEE72F7230CE}" srcId="{578D6B9F-E23C-4CF2-8C30-7C1418030FE1}" destId="{6ECE9264-334D-47B5-A9A0-1CE108DCD4A2}" srcOrd="1" destOrd="0" parTransId="{2C11E3E9-CF66-4092-BFA1-928C3E076490}" sibTransId="{0FA802EC-1414-4271-A277-9A6098F1A874}"/>
    <dgm:cxn modelId="{5E402AC0-C6D1-4697-B3D3-90C1789AEC52}" type="presOf" srcId="{5C754705-73D8-46A1-AFFA-8C02C78061E2}" destId="{64E2F040-8D7D-45DA-910D-6B3291842812}" srcOrd="1" destOrd="0" presId="urn:microsoft.com/office/officeart/2005/8/layout/list1"/>
    <dgm:cxn modelId="{81AD3547-0320-4B6B-B2EA-249038E232A6}" srcId="{578D6B9F-E23C-4CF2-8C30-7C1418030FE1}" destId="{267E8FC9-E1D2-4235-868D-EFAD5FA6B2F6}" srcOrd="4" destOrd="0" parTransId="{A0C314F4-CC2E-47B4-BF61-C7181AB1F34F}" sibTransId="{BE38CD85-9410-4C92-AC61-FDEE2CC4C2CD}"/>
    <dgm:cxn modelId="{EC40C5BB-C8DB-4807-9E36-E739D71A84CB}" type="presOf" srcId="{40012229-2B66-4CB2-A088-0BEBFF83E5E5}" destId="{21563F23-5112-456C-9722-AF06FA602B4F}" srcOrd="0" destOrd="0" presId="urn:microsoft.com/office/officeart/2005/8/layout/list1"/>
    <dgm:cxn modelId="{C7409436-A2B5-4A5D-A6B4-6C1E0F0A37D8}" type="presOf" srcId="{578D6B9F-E23C-4CF2-8C30-7C1418030FE1}" destId="{DCE205FF-C990-4377-A9C5-ABFC353724F6}" srcOrd="0" destOrd="0" presId="urn:microsoft.com/office/officeart/2005/8/layout/list1"/>
    <dgm:cxn modelId="{309B26CD-1F77-4299-9FBB-BD84A4BB8F3C}" type="presOf" srcId="{40012229-2B66-4CB2-A088-0BEBFF83E5E5}" destId="{C9AB996F-A45E-416F-8CDC-57FA42ACC4D6}" srcOrd="1" destOrd="0" presId="urn:microsoft.com/office/officeart/2005/8/layout/list1"/>
    <dgm:cxn modelId="{4E6D62D5-313B-427D-8F44-4A7947607EED}" type="presOf" srcId="{E3B0DEA9-BE38-4905-BB47-D934201FEF70}" destId="{8DEF3C5D-BAFD-41E1-A99E-1178BE8FCE69}" srcOrd="1" destOrd="0" presId="urn:microsoft.com/office/officeart/2005/8/layout/list1"/>
    <dgm:cxn modelId="{AC2E28B2-96E4-4C23-B6C6-E7869324606B}" type="presOf" srcId="{E3B0DEA9-BE38-4905-BB47-D934201FEF70}" destId="{4C9BF70D-7682-4184-8A9A-5CA20B8BEA3F}" srcOrd="0" destOrd="0" presId="urn:microsoft.com/office/officeart/2005/8/layout/list1"/>
    <dgm:cxn modelId="{649F4831-F696-4F7F-89CE-EA905A1E3FD3}" srcId="{578D6B9F-E23C-4CF2-8C30-7C1418030FE1}" destId="{F570C359-190E-4D76-BC96-7FF7F2E7FE87}" srcOrd="3" destOrd="0" parTransId="{0366B4B3-B43B-43D4-B196-52655528455A}" sibTransId="{BBCE3C77-93BB-4138-8CA8-069EB512A578}"/>
    <dgm:cxn modelId="{3B3B1938-6292-48BE-8E26-F85D462B1775}" type="presOf" srcId="{6ECE9264-334D-47B5-A9A0-1CE108DCD4A2}" destId="{CB34AD31-8E95-41A8-8C1C-E9DCB04D642A}" srcOrd="1" destOrd="0" presId="urn:microsoft.com/office/officeart/2005/8/layout/list1"/>
    <dgm:cxn modelId="{09FFBB15-EFC6-4E8C-9C1E-2CA4C7A6AD1D}" srcId="{578D6B9F-E23C-4CF2-8C30-7C1418030FE1}" destId="{E3B0DEA9-BE38-4905-BB47-D934201FEF70}" srcOrd="0" destOrd="0" parTransId="{E17CC56B-655B-4252-BDA1-F0953FF3294D}" sibTransId="{C4F08D73-3252-48C5-84EE-6F709156C0DD}"/>
    <dgm:cxn modelId="{3A69DE8E-44D3-412C-B89D-52F55D19806C}" type="presParOf" srcId="{DCE205FF-C990-4377-A9C5-ABFC353724F6}" destId="{E1B12F3C-ED4A-41FE-9C8F-8C897469F574}" srcOrd="0" destOrd="0" presId="urn:microsoft.com/office/officeart/2005/8/layout/list1"/>
    <dgm:cxn modelId="{B60DD595-F57E-49D5-8B9F-C06CC793B5AD}" type="presParOf" srcId="{E1B12F3C-ED4A-41FE-9C8F-8C897469F574}" destId="{4C9BF70D-7682-4184-8A9A-5CA20B8BEA3F}" srcOrd="0" destOrd="0" presId="urn:microsoft.com/office/officeart/2005/8/layout/list1"/>
    <dgm:cxn modelId="{387D97D4-2D22-4B3C-8CD8-0AB22CE0402A}" type="presParOf" srcId="{E1B12F3C-ED4A-41FE-9C8F-8C897469F574}" destId="{8DEF3C5D-BAFD-41E1-A99E-1178BE8FCE69}" srcOrd="1" destOrd="0" presId="urn:microsoft.com/office/officeart/2005/8/layout/list1"/>
    <dgm:cxn modelId="{CC8C953C-6859-4658-B283-AB79596BCA09}" type="presParOf" srcId="{DCE205FF-C990-4377-A9C5-ABFC353724F6}" destId="{33E379AA-6186-4CBF-99EB-D9746CE643B5}" srcOrd="1" destOrd="0" presId="urn:microsoft.com/office/officeart/2005/8/layout/list1"/>
    <dgm:cxn modelId="{47A29C6E-0686-4AB5-A331-A5650FBEDFC2}" type="presParOf" srcId="{DCE205FF-C990-4377-A9C5-ABFC353724F6}" destId="{2E147452-3D28-4AA4-AEF5-B2C344A0194A}" srcOrd="2" destOrd="0" presId="urn:microsoft.com/office/officeart/2005/8/layout/list1"/>
    <dgm:cxn modelId="{27F0995E-E6B3-4FC3-85E2-995DF514742F}" type="presParOf" srcId="{DCE205FF-C990-4377-A9C5-ABFC353724F6}" destId="{8635A31D-80AE-4819-9243-71C25008BE88}" srcOrd="3" destOrd="0" presId="urn:microsoft.com/office/officeart/2005/8/layout/list1"/>
    <dgm:cxn modelId="{E0B31F3D-1C8F-4213-A4F1-85F00A999C98}" type="presParOf" srcId="{DCE205FF-C990-4377-A9C5-ABFC353724F6}" destId="{61BD0BC1-CB60-4276-8F16-6F0305980970}" srcOrd="4" destOrd="0" presId="urn:microsoft.com/office/officeart/2005/8/layout/list1"/>
    <dgm:cxn modelId="{5FAC8318-5FB6-4C46-8973-A1EC037845EF}" type="presParOf" srcId="{61BD0BC1-CB60-4276-8F16-6F0305980970}" destId="{26D8747E-E127-47E8-99D4-586AA8EF0BF2}" srcOrd="0" destOrd="0" presId="urn:microsoft.com/office/officeart/2005/8/layout/list1"/>
    <dgm:cxn modelId="{0E7C7042-56B9-4317-8A75-6080602CA6E9}" type="presParOf" srcId="{61BD0BC1-CB60-4276-8F16-6F0305980970}" destId="{CB34AD31-8E95-41A8-8C1C-E9DCB04D642A}" srcOrd="1" destOrd="0" presId="urn:microsoft.com/office/officeart/2005/8/layout/list1"/>
    <dgm:cxn modelId="{556CF9AD-BFC9-4D38-9FDA-779CE6DA1B68}" type="presParOf" srcId="{DCE205FF-C990-4377-A9C5-ABFC353724F6}" destId="{70323CC0-3B9A-4208-B9E4-AD3120BB495D}" srcOrd="5" destOrd="0" presId="urn:microsoft.com/office/officeart/2005/8/layout/list1"/>
    <dgm:cxn modelId="{B42F75BE-3011-4CB3-ADF4-B454CAD5468E}" type="presParOf" srcId="{DCE205FF-C990-4377-A9C5-ABFC353724F6}" destId="{B90CFD7F-2594-4AB3-B085-7A116AD456AB}" srcOrd="6" destOrd="0" presId="urn:microsoft.com/office/officeart/2005/8/layout/list1"/>
    <dgm:cxn modelId="{F5740ED7-E72F-40E2-8B12-CDE1D72D216D}" type="presParOf" srcId="{DCE205FF-C990-4377-A9C5-ABFC353724F6}" destId="{7CD5819C-E75D-4CA4-82EF-EA95264A5EEF}" srcOrd="7" destOrd="0" presId="urn:microsoft.com/office/officeart/2005/8/layout/list1"/>
    <dgm:cxn modelId="{2566F559-6F15-4019-A9A5-5D1CEC3D9265}" type="presParOf" srcId="{DCE205FF-C990-4377-A9C5-ABFC353724F6}" destId="{22305B64-98AD-4259-AE5B-2DACB33F1E8E}" srcOrd="8" destOrd="0" presId="urn:microsoft.com/office/officeart/2005/8/layout/list1"/>
    <dgm:cxn modelId="{4C104256-A0B8-43EA-808E-C304820A3BD4}" type="presParOf" srcId="{22305B64-98AD-4259-AE5B-2DACB33F1E8E}" destId="{21563F23-5112-456C-9722-AF06FA602B4F}" srcOrd="0" destOrd="0" presId="urn:microsoft.com/office/officeart/2005/8/layout/list1"/>
    <dgm:cxn modelId="{F1F477C3-6FE1-44CC-B646-350B7B3A3D0A}" type="presParOf" srcId="{22305B64-98AD-4259-AE5B-2DACB33F1E8E}" destId="{C9AB996F-A45E-416F-8CDC-57FA42ACC4D6}" srcOrd="1" destOrd="0" presId="urn:microsoft.com/office/officeart/2005/8/layout/list1"/>
    <dgm:cxn modelId="{0D034886-DFA7-4273-98B1-24F08257041A}" type="presParOf" srcId="{DCE205FF-C990-4377-A9C5-ABFC353724F6}" destId="{A743C0B3-BD01-4CF2-9CB0-6613C0E65978}" srcOrd="9" destOrd="0" presId="urn:microsoft.com/office/officeart/2005/8/layout/list1"/>
    <dgm:cxn modelId="{50651577-EAA2-4D41-8988-FB382F2AD660}" type="presParOf" srcId="{DCE205FF-C990-4377-A9C5-ABFC353724F6}" destId="{AB6F51A4-E01E-4077-84D5-EDAA5E52CDC8}" srcOrd="10" destOrd="0" presId="urn:microsoft.com/office/officeart/2005/8/layout/list1"/>
    <dgm:cxn modelId="{97D6E17A-423B-4855-ADD7-64528CF230B8}" type="presParOf" srcId="{DCE205FF-C990-4377-A9C5-ABFC353724F6}" destId="{E21BEE36-0EE3-4F70-9355-26BEDF983F91}" srcOrd="11" destOrd="0" presId="urn:microsoft.com/office/officeart/2005/8/layout/list1"/>
    <dgm:cxn modelId="{644E5C54-FA46-4C3D-8222-BE704036FE9A}" type="presParOf" srcId="{DCE205FF-C990-4377-A9C5-ABFC353724F6}" destId="{D22B11F1-A7AB-4691-8520-5B65AF9109E1}" srcOrd="12" destOrd="0" presId="urn:microsoft.com/office/officeart/2005/8/layout/list1"/>
    <dgm:cxn modelId="{B2C5A9C7-ED33-43B0-83F7-D3BD0A15767D}" type="presParOf" srcId="{D22B11F1-A7AB-4691-8520-5B65AF9109E1}" destId="{654115FA-0D69-445D-978F-C05760B31E1F}" srcOrd="0" destOrd="0" presId="urn:microsoft.com/office/officeart/2005/8/layout/list1"/>
    <dgm:cxn modelId="{B14BF7BE-BCFC-4B31-A1BB-1A398379EA9F}" type="presParOf" srcId="{D22B11F1-A7AB-4691-8520-5B65AF9109E1}" destId="{0FC7D69A-020A-4462-9062-4F192FAD86F9}" srcOrd="1" destOrd="0" presId="urn:microsoft.com/office/officeart/2005/8/layout/list1"/>
    <dgm:cxn modelId="{F352093D-AA6D-4E86-8EF2-5D034DD92B22}" type="presParOf" srcId="{DCE205FF-C990-4377-A9C5-ABFC353724F6}" destId="{F5AC9FA0-2CD6-4AB6-BB5B-A196E52569C0}" srcOrd="13" destOrd="0" presId="urn:microsoft.com/office/officeart/2005/8/layout/list1"/>
    <dgm:cxn modelId="{62ADDBD7-0DDD-4EDE-9375-9EAF1C4C5C46}" type="presParOf" srcId="{DCE205FF-C990-4377-A9C5-ABFC353724F6}" destId="{129C9989-A78A-4A06-9163-1C283E99CA1D}" srcOrd="14" destOrd="0" presId="urn:microsoft.com/office/officeart/2005/8/layout/list1"/>
    <dgm:cxn modelId="{FB4BF95C-C4B1-49D4-AF6F-ED8C3B832F46}" type="presParOf" srcId="{DCE205FF-C990-4377-A9C5-ABFC353724F6}" destId="{79C0794D-CF3D-4ED3-9BF4-E7C73C97778A}" srcOrd="15" destOrd="0" presId="urn:microsoft.com/office/officeart/2005/8/layout/list1"/>
    <dgm:cxn modelId="{C8331E05-0558-4E00-B5B3-7DBC5D1237D3}" type="presParOf" srcId="{DCE205FF-C990-4377-A9C5-ABFC353724F6}" destId="{C1B23C27-AE8B-487A-BB6A-8B9AC4244ABD}" srcOrd="16" destOrd="0" presId="urn:microsoft.com/office/officeart/2005/8/layout/list1"/>
    <dgm:cxn modelId="{4647C075-0809-4AA9-8D71-2A6918AB1E56}" type="presParOf" srcId="{C1B23C27-AE8B-487A-BB6A-8B9AC4244ABD}" destId="{69FD74E1-2B7A-40AA-A349-4304C6E1539F}" srcOrd="0" destOrd="0" presId="urn:microsoft.com/office/officeart/2005/8/layout/list1"/>
    <dgm:cxn modelId="{432CF50C-1FB3-4D75-9BAF-7635CCF53FDD}" type="presParOf" srcId="{C1B23C27-AE8B-487A-BB6A-8B9AC4244ABD}" destId="{7A5F66C1-72C4-4BAE-B11A-3A6DD218FF8A}" srcOrd="1" destOrd="0" presId="urn:microsoft.com/office/officeart/2005/8/layout/list1"/>
    <dgm:cxn modelId="{3124309D-95FF-461B-B935-58AD3A6E8710}" type="presParOf" srcId="{DCE205FF-C990-4377-A9C5-ABFC353724F6}" destId="{D95436E8-73E2-430C-B528-F5B13E54309E}" srcOrd="17" destOrd="0" presId="urn:microsoft.com/office/officeart/2005/8/layout/list1"/>
    <dgm:cxn modelId="{24F6BA8D-9FBF-4851-9FD2-770C6F5A8CD8}" type="presParOf" srcId="{DCE205FF-C990-4377-A9C5-ABFC353724F6}" destId="{0216DC95-9D1C-4687-B7A3-1D44FB87E9D1}" srcOrd="18" destOrd="0" presId="urn:microsoft.com/office/officeart/2005/8/layout/list1"/>
    <dgm:cxn modelId="{11F0225C-DDB6-4ACB-94E8-00D1CA79D80B}" type="presParOf" srcId="{DCE205FF-C990-4377-A9C5-ABFC353724F6}" destId="{4CBFA39F-A7DE-403C-9CA2-A725E65C2A10}" srcOrd="19" destOrd="0" presId="urn:microsoft.com/office/officeart/2005/8/layout/list1"/>
    <dgm:cxn modelId="{7C27E3DF-EC12-4C0A-9209-45CB890283A7}" type="presParOf" srcId="{DCE205FF-C990-4377-A9C5-ABFC353724F6}" destId="{233CCBD4-9630-46EF-81C5-C3340B411024}" srcOrd="20" destOrd="0" presId="urn:microsoft.com/office/officeart/2005/8/layout/list1"/>
    <dgm:cxn modelId="{CE74C128-B8CB-4841-B98F-A60D337894FF}" type="presParOf" srcId="{233CCBD4-9630-46EF-81C5-C3340B411024}" destId="{503548D2-F3F0-4062-A958-FBB75AA24201}" srcOrd="0" destOrd="0" presId="urn:microsoft.com/office/officeart/2005/8/layout/list1"/>
    <dgm:cxn modelId="{E9B6125A-A380-4B18-BDB8-7E496AD87AE7}" type="presParOf" srcId="{233CCBD4-9630-46EF-81C5-C3340B411024}" destId="{64E2F040-8D7D-45DA-910D-6B3291842812}" srcOrd="1" destOrd="0" presId="urn:microsoft.com/office/officeart/2005/8/layout/list1"/>
    <dgm:cxn modelId="{53886AC4-A49F-462F-9419-473B8DBDA968}" type="presParOf" srcId="{DCE205FF-C990-4377-A9C5-ABFC353724F6}" destId="{E8394CF4-89E2-4C72-91BB-37CC2713034E}" srcOrd="21" destOrd="0" presId="urn:microsoft.com/office/officeart/2005/8/layout/list1"/>
    <dgm:cxn modelId="{4C6B2F01-26FF-4B32-B4D4-E0D941602D9D}" type="presParOf" srcId="{DCE205FF-C990-4377-A9C5-ABFC353724F6}" destId="{330C6349-8FA3-4F42-AB4B-ACCDCD91CD3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05108E-1EA1-4641-AEEA-7EFCB05F73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553EF3-6857-4786-B92D-ABDDE7ECFBD5}">
      <dgm:prSet phldrT="[文本]"/>
      <dgm:spPr/>
      <dgm:t>
        <a:bodyPr/>
        <a:lstStyle/>
        <a:p>
          <a:r>
            <a:rPr lang="en-US" altLang="zh-CN" dirty="0" smtClean="0"/>
            <a:t>Categories</a:t>
          </a:r>
          <a:endParaRPr lang="zh-CN" altLang="en-US" dirty="0"/>
        </a:p>
      </dgm:t>
    </dgm:pt>
    <dgm:pt modelId="{B1C56D53-05B1-425E-AD3D-898986C79AA4}" type="parTrans" cxnId="{F550FAC4-7612-4C92-9FA6-E20E5C980FA6}">
      <dgm:prSet/>
      <dgm:spPr/>
      <dgm:t>
        <a:bodyPr/>
        <a:lstStyle/>
        <a:p>
          <a:endParaRPr lang="zh-CN" altLang="en-US"/>
        </a:p>
      </dgm:t>
    </dgm:pt>
    <dgm:pt modelId="{2235010B-48F7-493A-B596-CBF2BE00EC40}" type="sibTrans" cxnId="{F550FAC4-7612-4C92-9FA6-E20E5C980FA6}">
      <dgm:prSet/>
      <dgm:spPr/>
      <dgm:t>
        <a:bodyPr/>
        <a:lstStyle/>
        <a:p>
          <a:endParaRPr lang="zh-CN" altLang="en-US"/>
        </a:p>
      </dgm:t>
    </dgm:pt>
    <dgm:pt modelId="{1D236FF9-E596-4D82-81F2-116278EBE4C9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</a:rPr>
            <a:t>8 categories of UI pages: Restaurant, Shopping, Travelling, Movies, Health Care, Life Service, Beautify, Entertainment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32B6AB6C-D21B-469B-B0DC-2328D41042A7}" type="parTrans" cxnId="{80A12FE4-C5DC-42D1-99E6-9222304739AA}">
      <dgm:prSet/>
      <dgm:spPr/>
      <dgm:t>
        <a:bodyPr/>
        <a:lstStyle/>
        <a:p>
          <a:endParaRPr lang="zh-CN" altLang="en-US"/>
        </a:p>
      </dgm:t>
    </dgm:pt>
    <dgm:pt modelId="{29497918-0DD9-4CFD-8E11-9434F0B8D3D6}" type="sibTrans" cxnId="{80A12FE4-C5DC-42D1-99E6-9222304739AA}">
      <dgm:prSet/>
      <dgm:spPr/>
      <dgm:t>
        <a:bodyPr/>
        <a:lstStyle/>
        <a:p>
          <a:endParaRPr lang="zh-CN" altLang="en-US"/>
        </a:p>
      </dgm:t>
    </dgm:pt>
    <dgm:pt modelId="{53D7D792-A56B-47CA-9BE6-BE00FCBAEEB9}">
      <dgm:prSet phldrT="[文本]"/>
      <dgm:spPr/>
      <dgm:t>
        <a:bodyPr/>
        <a:lstStyle/>
        <a:p>
          <a:r>
            <a:rPr lang="en-US" altLang="zh-CN" dirty="0" smtClean="0"/>
            <a:t>Layout</a:t>
          </a:r>
          <a:endParaRPr lang="zh-CN" altLang="en-US" dirty="0"/>
        </a:p>
      </dgm:t>
    </dgm:pt>
    <dgm:pt modelId="{F8EE1CEF-28AF-4A9B-865A-E39D8DF2DE28}" type="parTrans" cxnId="{B4B7C5C8-7A87-470F-A0A4-CC6569DEA8A9}">
      <dgm:prSet/>
      <dgm:spPr/>
      <dgm:t>
        <a:bodyPr/>
        <a:lstStyle/>
        <a:p>
          <a:endParaRPr lang="zh-CN" altLang="en-US"/>
        </a:p>
      </dgm:t>
    </dgm:pt>
    <dgm:pt modelId="{327ABBBB-E777-43FD-A99B-3963A518E157}" type="sibTrans" cxnId="{B4B7C5C8-7A87-470F-A0A4-CC6569DEA8A9}">
      <dgm:prSet/>
      <dgm:spPr/>
      <dgm:t>
        <a:bodyPr/>
        <a:lstStyle/>
        <a:p>
          <a:endParaRPr lang="zh-CN" altLang="en-US"/>
        </a:p>
      </dgm:t>
    </dgm:pt>
    <dgm:pt modelId="{AC175E95-52A4-46B5-80FF-92F7B8F34805}">
      <dgm:prSet phldrT="[文本]" custT="1"/>
      <dgm:spPr/>
      <dgm:t>
        <a:bodyPr/>
        <a:lstStyle/>
        <a:p>
          <a:r>
            <a:rPr lang="en-US" altLang="zh-CN" sz="1800" dirty="0" smtClean="0"/>
            <a:t>Write our own </a:t>
          </a:r>
          <a:r>
            <a:rPr lang="en-US" altLang="zh-CN" sz="1800" dirty="0" err="1" smtClean="0"/>
            <a:t>mediawiki</a:t>
          </a:r>
          <a:r>
            <a:rPr lang="en-US" altLang="zh-CN" sz="1800" dirty="0" smtClean="0"/>
            <a:t> templates to control layout</a:t>
          </a:r>
          <a:endParaRPr lang="zh-CN" altLang="en-US" sz="1800" dirty="0"/>
        </a:p>
      </dgm:t>
    </dgm:pt>
    <dgm:pt modelId="{7278279E-8A07-4F1F-8E65-D067D39067B8}" type="parTrans" cxnId="{6756A7F0-39AC-490C-8940-5C48732F2222}">
      <dgm:prSet/>
      <dgm:spPr/>
      <dgm:t>
        <a:bodyPr/>
        <a:lstStyle/>
        <a:p>
          <a:endParaRPr lang="zh-CN" altLang="en-US"/>
        </a:p>
      </dgm:t>
    </dgm:pt>
    <dgm:pt modelId="{00E63E62-5007-4307-BCE9-4A8F6CA44057}" type="sibTrans" cxnId="{6756A7F0-39AC-490C-8940-5C48732F2222}">
      <dgm:prSet/>
      <dgm:spPr/>
      <dgm:t>
        <a:bodyPr/>
        <a:lstStyle/>
        <a:p>
          <a:endParaRPr lang="zh-CN" altLang="en-US"/>
        </a:p>
      </dgm:t>
    </dgm:pt>
    <dgm:pt modelId="{2AA5A48B-330B-47CF-A355-1AFDD01EE212}">
      <dgm:prSet phldrT="[文本]"/>
      <dgm:spPr/>
      <dgm:t>
        <a:bodyPr/>
        <a:lstStyle/>
        <a:p>
          <a:r>
            <a:rPr lang="en-US" altLang="zh-CN" dirty="0" smtClean="0"/>
            <a:t>Result Format</a:t>
          </a:r>
          <a:endParaRPr lang="zh-CN" altLang="en-US" dirty="0"/>
        </a:p>
      </dgm:t>
    </dgm:pt>
    <dgm:pt modelId="{3FFF2142-2DA6-4710-A495-FE6900A14344}" type="parTrans" cxnId="{78B0AB2D-9AF8-4A7C-A0C5-0FD77DFC0B63}">
      <dgm:prSet/>
      <dgm:spPr/>
      <dgm:t>
        <a:bodyPr/>
        <a:lstStyle/>
        <a:p>
          <a:endParaRPr lang="zh-CN" altLang="en-US"/>
        </a:p>
      </dgm:t>
    </dgm:pt>
    <dgm:pt modelId="{A84380AE-35E9-441C-ACD5-E8E424451331}" type="sibTrans" cxnId="{78B0AB2D-9AF8-4A7C-A0C5-0FD77DFC0B63}">
      <dgm:prSet/>
      <dgm:spPr/>
      <dgm:t>
        <a:bodyPr/>
        <a:lstStyle/>
        <a:p>
          <a:endParaRPr lang="zh-CN" altLang="en-US"/>
        </a:p>
      </dgm:t>
    </dgm:pt>
    <dgm:pt modelId="{96B4C2E6-5FFC-44FF-9413-6B20C9706C95}">
      <dgm:prSet phldrT="[文本]" custT="1"/>
      <dgm:spPr/>
      <dgm:t>
        <a:bodyPr/>
        <a:lstStyle/>
        <a:p>
          <a:r>
            <a:rPr lang="en-US" altLang="zh-CN" sz="1600" dirty="0" smtClean="0"/>
            <a:t>Take advantage of the existing result format</a:t>
          </a:r>
          <a:endParaRPr lang="zh-CN" altLang="en-US" sz="1600" dirty="0"/>
        </a:p>
      </dgm:t>
    </dgm:pt>
    <dgm:pt modelId="{B131F1E6-057A-4E29-B6A0-7C8F89AB0859}" type="parTrans" cxnId="{84AD3E7A-C89B-40EF-8EDA-51A48C3D7C3C}">
      <dgm:prSet/>
      <dgm:spPr/>
      <dgm:t>
        <a:bodyPr/>
        <a:lstStyle/>
        <a:p>
          <a:endParaRPr lang="zh-CN" altLang="en-US"/>
        </a:p>
      </dgm:t>
    </dgm:pt>
    <dgm:pt modelId="{14C8736D-3729-4E7D-8B3A-F4A63F28F31D}" type="sibTrans" cxnId="{84AD3E7A-C89B-40EF-8EDA-51A48C3D7C3C}">
      <dgm:prSet/>
      <dgm:spPr/>
      <dgm:t>
        <a:bodyPr/>
        <a:lstStyle/>
        <a:p>
          <a:endParaRPr lang="zh-CN" altLang="en-US"/>
        </a:p>
      </dgm:t>
    </dgm:pt>
    <dgm:pt modelId="{42B7B9B9-4EC9-4512-9B21-A394A40074D7}">
      <dgm:prSet phldrT="[文本]" custT="1"/>
      <dgm:spPr/>
      <dgm:t>
        <a:bodyPr/>
        <a:lstStyle/>
        <a:p>
          <a:r>
            <a:rPr lang="en-US" altLang="zh-CN" sz="1600" dirty="0" smtClean="0"/>
            <a:t>Develop our own result format according to requirement</a:t>
          </a:r>
          <a:endParaRPr lang="zh-CN" altLang="en-US" sz="1600" dirty="0"/>
        </a:p>
      </dgm:t>
    </dgm:pt>
    <dgm:pt modelId="{D64C18A3-479B-4387-A623-22862AED7A53}" type="parTrans" cxnId="{4DE1CFF3-C70E-48C3-8763-6B2D477B4271}">
      <dgm:prSet/>
      <dgm:spPr/>
      <dgm:t>
        <a:bodyPr/>
        <a:lstStyle/>
        <a:p>
          <a:endParaRPr lang="zh-CN" altLang="en-US"/>
        </a:p>
      </dgm:t>
    </dgm:pt>
    <dgm:pt modelId="{DAA7343A-5AFA-45F8-8966-9E7D99656108}" type="sibTrans" cxnId="{4DE1CFF3-C70E-48C3-8763-6B2D477B4271}">
      <dgm:prSet/>
      <dgm:spPr/>
      <dgm:t>
        <a:bodyPr/>
        <a:lstStyle/>
        <a:p>
          <a:endParaRPr lang="zh-CN" altLang="en-US"/>
        </a:p>
      </dgm:t>
    </dgm:pt>
    <dgm:pt modelId="{620EBD71-2233-4C68-B59A-151CB974D79B}" type="pres">
      <dgm:prSet presAssocID="{BB05108E-1EA1-4641-AEEA-7EFCB05F73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EBC93-3934-4A19-9BD0-F02545EA97B3}" type="pres">
      <dgm:prSet presAssocID="{C6553EF3-6857-4786-B92D-ABDDE7ECFBD5}" presName="linNode" presStyleCnt="0"/>
      <dgm:spPr/>
      <dgm:t>
        <a:bodyPr/>
        <a:lstStyle/>
        <a:p>
          <a:endParaRPr lang="zh-CN" altLang="en-US"/>
        </a:p>
      </dgm:t>
    </dgm:pt>
    <dgm:pt modelId="{A5B52842-6B60-467A-8B1F-A4E05E7B4B7E}" type="pres">
      <dgm:prSet presAssocID="{C6553EF3-6857-4786-B92D-ABDDE7ECFBD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F76-F07C-4DD0-93F5-16EA693E66CE}" type="pres">
      <dgm:prSet presAssocID="{C6553EF3-6857-4786-B92D-ABDDE7ECFBD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54476-5D16-4A7C-BAEC-4FC39D8873D3}" type="pres">
      <dgm:prSet presAssocID="{2235010B-48F7-493A-B596-CBF2BE00EC40}" presName="sp" presStyleCnt="0"/>
      <dgm:spPr/>
      <dgm:t>
        <a:bodyPr/>
        <a:lstStyle/>
        <a:p>
          <a:endParaRPr lang="zh-CN" altLang="en-US"/>
        </a:p>
      </dgm:t>
    </dgm:pt>
    <dgm:pt modelId="{A2ECFDB9-23D5-4CE6-8934-88C72C22A70F}" type="pres">
      <dgm:prSet presAssocID="{53D7D792-A56B-47CA-9BE6-BE00FCBAEEB9}" presName="linNode" presStyleCnt="0"/>
      <dgm:spPr/>
      <dgm:t>
        <a:bodyPr/>
        <a:lstStyle/>
        <a:p>
          <a:endParaRPr lang="zh-CN" altLang="en-US"/>
        </a:p>
      </dgm:t>
    </dgm:pt>
    <dgm:pt modelId="{4F8FF5AC-2800-41D4-B2A8-BAE031BBD62C}" type="pres">
      <dgm:prSet presAssocID="{53D7D792-A56B-47CA-9BE6-BE00FCBAEEB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A2716F-BA99-4F68-A969-A67D9F9F71F9}" type="pres">
      <dgm:prSet presAssocID="{53D7D792-A56B-47CA-9BE6-BE00FCBAEEB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D8043-7C42-4A07-951B-D8755001B0BB}" type="pres">
      <dgm:prSet presAssocID="{327ABBBB-E777-43FD-A99B-3963A518E157}" presName="sp" presStyleCnt="0"/>
      <dgm:spPr/>
      <dgm:t>
        <a:bodyPr/>
        <a:lstStyle/>
        <a:p>
          <a:endParaRPr lang="zh-CN" altLang="en-US"/>
        </a:p>
      </dgm:t>
    </dgm:pt>
    <dgm:pt modelId="{63604262-AEB2-489E-94E5-D7B2E2EBB924}" type="pres">
      <dgm:prSet presAssocID="{2AA5A48B-330B-47CF-A355-1AFDD01EE212}" presName="linNode" presStyleCnt="0"/>
      <dgm:spPr/>
      <dgm:t>
        <a:bodyPr/>
        <a:lstStyle/>
        <a:p>
          <a:endParaRPr lang="zh-CN" altLang="en-US"/>
        </a:p>
      </dgm:t>
    </dgm:pt>
    <dgm:pt modelId="{30D40B4E-A2CF-47CD-8623-921F95F64B7C}" type="pres">
      <dgm:prSet presAssocID="{2AA5A48B-330B-47CF-A355-1AFDD01EE21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ED4D5-E4AE-4471-82B4-871F7E6CEDB6}" type="pres">
      <dgm:prSet presAssocID="{2AA5A48B-330B-47CF-A355-1AFDD01EE21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B7C5C8-7A87-470F-A0A4-CC6569DEA8A9}" srcId="{BB05108E-1EA1-4641-AEEA-7EFCB05F730C}" destId="{53D7D792-A56B-47CA-9BE6-BE00FCBAEEB9}" srcOrd="1" destOrd="0" parTransId="{F8EE1CEF-28AF-4A9B-865A-E39D8DF2DE28}" sibTransId="{327ABBBB-E777-43FD-A99B-3963A518E157}"/>
    <dgm:cxn modelId="{28203555-FB0C-4DF4-A88A-ADB96CF1EC63}" type="presOf" srcId="{42B7B9B9-4EC9-4512-9B21-A394A40074D7}" destId="{E31ED4D5-E4AE-4471-82B4-871F7E6CEDB6}" srcOrd="0" destOrd="1" presId="urn:microsoft.com/office/officeart/2005/8/layout/vList5"/>
    <dgm:cxn modelId="{78B0AB2D-9AF8-4A7C-A0C5-0FD77DFC0B63}" srcId="{BB05108E-1EA1-4641-AEEA-7EFCB05F730C}" destId="{2AA5A48B-330B-47CF-A355-1AFDD01EE212}" srcOrd="2" destOrd="0" parTransId="{3FFF2142-2DA6-4710-A495-FE6900A14344}" sibTransId="{A84380AE-35E9-441C-ACD5-E8E424451331}"/>
    <dgm:cxn modelId="{80A12FE4-C5DC-42D1-99E6-9222304739AA}" srcId="{C6553EF3-6857-4786-B92D-ABDDE7ECFBD5}" destId="{1D236FF9-E596-4D82-81F2-116278EBE4C9}" srcOrd="0" destOrd="0" parTransId="{32B6AB6C-D21B-469B-B0DC-2328D41042A7}" sibTransId="{29497918-0DD9-4CFD-8E11-9434F0B8D3D6}"/>
    <dgm:cxn modelId="{970470E4-9A88-4000-8139-1BB57C45867F}" type="presOf" srcId="{BB05108E-1EA1-4641-AEEA-7EFCB05F730C}" destId="{620EBD71-2233-4C68-B59A-151CB974D79B}" srcOrd="0" destOrd="0" presId="urn:microsoft.com/office/officeart/2005/8/layout/vList5"/>
    <dgm:cxn modelId="{585F3FA7-55AA-487E-994D-AC34A0FC2434}" type="presOf" srcId="{AC175E95-52A4-46B5-80FF-92F7B8F34805}" destId="{88A2716F-BA99-4F68-A969-A67D9F9F71F9}" srcOrd="0" destOrd="0" presId="urn:microsoft.com/office/officeart/2005/8/layout/vList5"/>
    <dgm:cxn modelId="{47079A5C-675E-4AFF-BA6A-4E7692CA6A6D}" type="presOf" srcId="{1D236FF9-E596-4D82-81F2-116278EBE4C9}" destId="{7C9EAF76-F07C-4DD0-93F5-16EA693E66CE}" srcOrd="0" destOrd="0" presId="urn:microsoft.com/office/officeart/2005/8/layout/vList5"/>
    <dgm:cxn modelId="{84AD3E7A-C89B-40EF-8EDA-51A48C3D7C3C}" srcId="{2AA5A48B-330B-47CF-A355-1AFDD01EE212}" destId="{96B4C2E6-5FFC-44FF-9413-6B20C9706C95}" srcOrd="0" destOrd="0" parTransId="{B131F1E6-057A-4E29-B6A0-7C8F89AB0859}" sibTransId="{14C8736D-3729-4E7D-8B3A-F4A63F28F31D}"/>
    <dgm:cxn modelId="{6D60EE52-AF52-46C9-A8A9-944CB88396B5}" type="presOf" srcId="{96B4C2E6-5FFC-44FF-9413-6B20C9706C95}" destId="{E31ED4D5-E4AE-4471-82B4-871F7E6CEDB6}" srcOrd="0" destOrd="0" presId="urn:microsoft.com/office/officeart/2005/8/layout/vList5"/>
    <dgm:cxn modelId="{4DE1CFF3-C70E-48C3-8763-6B2D477B4271}" srcId="{2AA5A48B-330B-47CF-A355-1AFDD01EE212}" destId="{42B7B9B9-4EC9-4512-9B21-A394A40074D7}" srcOrd="1" destOrd="0" parTransId="{D64C18A3-479B-4387-A623-22862AED7A53}" sibTransId="{DAA7343A-5AFA-45F8-8966-9E7D99656108}"/>
    <dgm:cxn modelId="{6756A7F0-39AC-490C-8940-5C48732F2222}" srcId="{53D7D792-A56B-47CA-9BE6-BE00FCBAEEB9}" destId="{AC175E95-52A4-46B5-80FF-92F7B8F34805}" srcOrd="0" destOrd="0" parTransId="{7278279E-8A07-4F1F-8E65-D067D39067B8}" sibTransId="{00E63E62-5007-4307-BCE9-4A8F6CA44057}"/>
    <dgm:cxn modelId="{EFA79D28-87A2-4D8F-9DCA-78D3BD1B596F}" type="presOf" srcId="{53D7D792-A56B-47CA-9BE6-BE00FCBAEEB9}" destId="{4F8FF5AC-2800-41D4-B2A8-BAE031BBD62C}" srcOrd="0" destOrd="0" presId="urn:microsoft.com/office/officeart/2005/8/layout/vList5"/>
    <dgm:cxn modelId="{F2BC60CA-7582-4609-8073-B8872FE49681}" type="presOf" srcId="{C6553EF3-6857-4786-B92D-ABDDE7ECFBD5}" destId="{A5B52842-6B60-467A-8B1F-A4E05E7B4B7E}" srcOrd="0" destOrd="0" presId="urn:microsoft.com/office/officeart/2005/8/layout/vList5"/>
    <dgm:cxn modelId="{F550FAC4-7612-4C92-9FA6-E20E5C980FA6}" srcId="{BB05108E-1EA1-4641-AEEA-7EFCB05F730C}" destId="{C6553EF3-6857-4786-B92D-ABDDE7ECFBD5}" srcOrd="0" destOrd="0" parTransId="{B1C56D53-05B1-425E-AD3D-898986C79AA4}" sibTransId="{2235010B-48F7-493A-B596-CBF2BE00EC40}"/>
    <dgm:cxn modelId="{CF3E4377-2808-49D2-A364-F4C2473C953D}" type="presOf" srcId="{2AA5A48B-330B-47CF-A355-1AFDD01EE212}" destId="{30D40B4E-A2CF-47CD-8623-921F95F64B7C}" srcOrd="0" destOrd="0" presId="urn:microsoft.com/office/officeart/2005/8/layout/vList5"/>
    <dgm:cxn modelId="{93A97D36-081A-4A3C-B9B9-DE49A087C259}" type="presParOf" srcId="{620EBD71-2233-4C68-B59A-151CB974D79B}" destId="{A17EBC93-3934-4A19-9BD0-F02545EA97B3}" srcOrd="0" destOrd="0" presId="urn:microsoft.com/office/officeart/2005/8/layout/vList5"/>
    <dgm:cxn modelId="{BA02D55B-F985-4D71-BC13-270438454A8D}" type="presParOf" srcId="{A17EBC93-3934-4A19-9BD0-F02545EA97B3}" destId="{A5B52842-6B60-467A-8B1F-A4E05E7B4B7E}" srcOrd="0" destOrd="0" presId="urn:microsoft.com/office/officeart/2005/8/layout/vList5"/>
    <dgm:cxn modelId="{74F30644-9BB5-431C-82FB-AD1AA06449F0}" type="presParOf" srcId="{A17EBC93-3934-4A19-9BD0-F02545EA97B3}" destId="{7C9EAF76-F07C-4DD0-93F5-16EA693E66CE}" srcOrd="1" destOrd="0" presId="urn:microsoft.com/office/officeart/2005/8/layout/vList5"/>
    <dgm:cxn modelId="{353E396C-35CF-4C9E-901E-CFE1E4608046}" type="presParOf" srcId="{620EBD71-2233-4C68-B59A-151CB974D79B}" destId="{48154476-5D16-4A7C-BAEC-4FC39D8873D3}" srcOrd="1" destOrd="0" presId="urn:microsoft.com/office/officeart/2005/8/layout/vList5"/>
    <dgm:cxn modelId="{AD51A8A4-6D76-45DD-B019-3DFF094B4100}" type="presParOf" srcId="{620EBD71-2233-4C68-B59A-151CB974D79B}" destId="{A2ECFDB9-23D5-4CE6-8934-88C72C22A70F}" srcOrd="2" destOrd="0" presId="urn:microsoft.com/office/officeart/2005/8/layout/vList5"/>
    <dgm:cxn modelId="{DE994B9C-5F72-4ECE-84D6-84A66CA752DC}" type="presParOf" srcId="{A2ECFDB9-23D5-4CE6-8934-88C72C22A70F}" destId="{4F8FF5AC-2800-41D4-B2A8-BAE031BBD62C}" srcOrd="0" destOrd="0" presId="urn:microsoft.com/office/officeart/2005/8/layout/vList5"/>
    <dgm:cxn modelId="{EDA948B8-F64D-43CE-9B4D-0B315E4356EB}" type="presParOf" srcId="{A2ECFDB9-23D5-4CE6-8934-88C72C22A70F}" destId="{88A2716F-BA99-4F68-A969-A67D9F9F71F9}" srcOrd="1" destOrd="0" presId="urn:microsoft.com/office/officeart/2005/8/layout/vList5"/>
    <dgm:cxn modelId="{1B10C0FB-45BD-4BF6-960A-83FFB535B945}" type="presParOf" srcId="{620EBD71-2233-4C68-B59A-151CB974D79B}" destId="{795D8043-7C42-4A07-951B-D8755001B0BB}" srcOrd="3" destOrd="0" presId="urn:microsoft.com/office/officeart/2005/8/layout/vList5"/>
    <dgm:cxn modelId="{8EE08981-FFF6-4336-B0F6-A40E69632E16}" type="presParOf" srcId="{620EBD71-2233-4C68-B59A-151CB974D79B}" destId="{63604262-AEB2-489E-94E5-D7B2E2EBB924}" srcOrd="4" destOrd="0" presId="urn:microsoft.com/office/officeart/2005/8/layout/vList5"/>
    <dgm:cxn modelId="{2B6DDC81-3960-4EB9-8781-4725EE050045}" type="presParOf" srcId="{63604262-AEB2-489E-94E5-D7B2E2EBB924}" destId="{30D40B4E-A2CF-47CD-8623-921F95F64B7C}" srcOrd="0" destOrd="0" presId="urn:microsoft.com/office/officeart/2005/8/layout/vList5"/>
    <dgm:cxn modelId="{35D0B052-8D08-42F0-8245-378670DEF917}" type="presParOf" srcId="{63604262-AEB2-489E-94E5-D7B2E2EBB924}" destId="{E31ED4D5-E4AE-4471-82B4-871F7E6CED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3D4D47-C05F-46B2-9598-F5466B036D2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CE37E3C-C364-49D9-A744-5610380487A2}">
      <dgm:prSet/>
      <dgm:spPr/>
      <dgm:t>
        <a:bodyPr/>
        <a:lstStyle/>
        <a:p>
          <a:pPr rtl="0"/>
          <a:r>
            <a:rPr lang="en-US" smtClean="0"/>
            <a:t>Search all UI pages.</a:t>
          </a:r>
          <a:endParaRPr lang="zh-CN"/>
        </a:p>
      </dgm:t>
    </dgm:pt>
    <dgm:pt modelId="{7E7B2406-8497-4AD2-B24B-0A26C6C1A797}" type="par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AC392C97-3BE2-431E-857A-C39B863BDD47}" type="sibTrans" cxnId="{FD6254E4-E964-4654-95F5-1EC8C07CE753}">
      <dgm:prSet/>
      <dgm:spPr/>
      <dgm:t>
        <a:bodyPr/>
        <a:lstStyle/>
        <a:p>
          <a:endParaRPr lang="zh-CN" altLang="en-US"/>
        </a:p>
      </dgm:t>
    </dgm:pt>
    <dgm:pt modelId="{F4EDA138-C7CB-459D-953A-4707052FA854}">
      <dgm:prSet/>
      <dgm:spPr/>
      <dgm:t>
        <a:bodyPr/>
        <a:lstStyle/>
        <a:p>
          <a:pPr rtl="0"/>
          <a:r>
            <a:rPr lang="en-US" dirty="0" smtClean="0"/>
            <a:t>Search all deal data pages while configuring </a:t>
          </a:r>
          <a:r>
            <a:rPr lang="en-US" dirty="0" smtClean="0"/>
            <a:t>group-buying.</a:t>
          </a:r>
          <a:endParaRPr lang="zh-CN" dirty="0"/>
        </a:p>
      </dgm:t>
    </dgm:pt>
    <dgm:pt modelId="{B19BB279-F3C5-4888-AD4B-BEDADF25326E}" type="par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B4E42D80-C17F-40C5-8E42-730E1726C8CC}" type="sibTrans" cxnId="{5C130651-63CF-4B2A-8794-8E4B8C522F40}">
      <dgm:prSet/>
      <dgm:spPr/>
      <dgm:t>
        <a:bodyPr/>
        <a:lstStyle/>
        <a:p>
          <a:endParaRPr lang="zh-CN" altLang="en-US"/>
        </a:p>
      </dgm:t>
    </dgm:pt>
    <dgm:pt modelId="{C929C24E-5F7E-44AC-85EF-8A4E4027C966}" type="pres">
      <dgm:prSet presAssocID="{793D4D47-C05F-46B2-9598-F5466B036D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9DBF37-6450-42BA-A85E-62A8F8742150}" type="pres">
      <dgm:prSet presAssocID="{ECE37E3C-C364-49D9-A744-5610380487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5DAEA-D693-457E-B134-60913900C868}" type="pres">
      <dgm:prSet presAssocID="{AC392C97-3BE2-431E-857A-C39B863BDD47}" presName="spacer" presStyleCnt="0"/>
      <dgm:spPr/>
    </dgm:pt>
    <dgm:pt modelId="{8EE89611-E676-414A-A642-361E9D061805}" type="pres">
      <dgm:prSet presAssocID="{F4EDA138-C7CB-459D-953A-4707052FA8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F9BD67-4263-4EB8-AC56-704CA5FA5428}" type="presOf" srcId="{793D4D47-C05F-46B2-9598-F5466B036D23}" destId="{C929C24E-5F7E-44AC-85EF-8A4E4027C966}" srcOrd="0" destOrd="0" presId="urn:microsoft.com/office/officeart/2005/8/layout/vList2"/>
    <dgm:cxn modelId="{CA25C756-34FD-42AD-A7E2-75D03443FD85}" type="presOf" srcId="{ECE37E3C-C364-49D9-A744-5610380487A2}" destId="{9D9DBF37-6450-42BA-A85E-62A8F8742150}" srcOrd="0" destOrd="0" presId="urn:microsoft.com/office/officeart/2005/8/layout/vList2"/>
    <dgm:cxn modelId="{5C130651-63CF-4B2A-8794-8E4B8C522F40}" srcId="{793D4D47-C05F-46B2-9598-F5466B036D23}" destId="{F4EDA138-C7CB-459D-953A-4707052FA854}" srcOrd="1" destOrd="0" parTransId="{B19BB279-F3C5-4888-AD4B-BEDADF25326E}" sibTransId="{B4E42D80-C17F-40C5-8E42-730E1726C8CC}"/>
    <dgm:cxn modelId="{FD6254E4-E964-4654-95F5-1EC8C07CE753}" srcId="{793D4D47-C05F-46B2-9598-F5466B036D23}" destId="{ECE37E3C-C364-49D9-A744-5610380487A2}" srcOrd="0" destOrd="0" parTransId="{7E7B2406-8497-4AD2-B24B-0A26C6C1A797}" sibTransId="{AC392C97-3BE2-431E-857A-C39B863BDD47}"/>
    <dgm:cxn modelId="{89D1FAF9-45FE-4568-8FEC-78BC5B21EC75}" type="presOf" srcId="{F4EDA138-C7CB-459D-953A-4707052FA854}" destId="{8EE89611-E676-414A-A642-361E9D061805}" srcOrd="0" destOrd="0" presId="urn:microsoft.com/office/officeart/2005/8/layout/vList2"/>
    <dgm:cxn modelId="{23DBC36B-AB98-4E03-8B86-F219F4080A56}" type="presParOf" srcId="{C929C24E-5F7E-44AC-85EF-8A4E4027C966}" destId="{9D9DBF37-6450-42BA-A85E-62A8F8742150}" srcOrd="0" destOrd="0" presId="urn:microsoft.com/office/officeart/2005/8/layout/vList2"/>
    <dgm:cxn modelId="{FADA3ACF-DA9D-4486-9BFA-E76C19728F8E}" type="presParOf" srcId="{C929C24E-5F7E-44AC-85EF-8A4E4027C966}" destId="{5975DAEA-D693-457E-B134-60913900C868}" srcOrd="1" destOrd="0" presId="urn:microsoft.com/office/officeart/2005/8/layout/vList2"/>
    <dgm:cxn modelId="{A20AD7CC-7FAC-4A1F-B99A-CD3CE65144D7}" type="presParOf" srcId="{C929C24E-5F7E-44AC-85EF-8A4E4027C966}" destId="{8EE89611-E676-414A-A642-361E9D0618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03AA4C-F313-7B49-AD85-0544B7065770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54602-AF15-6645-BD35-788A0A3275E2}" type="pres">
      <dgm:prSet presAssocID="{7E03AA4C-F313-7B49-AD85-0544B706577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9FCE7-1A29-A648-B326-848AD28DDA99}" type="presOf" srcId="{7E03AA4C-F313-7B49-AD85-0544B7065770}" destId="{60954602-AF15-6645-BD35-788A0A3275E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6A41B-1E07-422D-87E1-5DCC5A8F2E6D}">
      <dsp:nvSpPr>
        <dsp:cNvPr id="0" name=""/>
        <dsp:cNvSpPr/>
      </dsp:nvSpPr>
      <dsp:spPr>
        <a:xfrm>
          <a:off x="177223" y="394678"/>
          <a:ext cx="4155805" cy="12986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5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M1: </a:t>
          </a:r>
          <a:r>
            <a:rPr lang="en-US" sz="2000" kern="1200" dirty="0" smtClean="0"/>
            <a:t>Oct. 1, 2011-Dec. 31, 2011</a:t>
          </a:r>
          <a:endParaRPr lang="zh-CN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 </a:t>
          </a:r>
          <a:r>
            <a:rPr lang="en-US" sz="1600" kern="1200" dirty="0" smtClean="0"/>
            <a:t>fast prototype for proof of the concept with major user interfaces. </a:t>
          </a:r>
          <a:endParaRPr lang="zh-CN" sz="1600" kern="1200" dirty="0"/>
        </a:p>
      </dsp:txBody>
      <dsp:txXfrm>
        <a:off x="177223" y="394678"/>
        <a:ext cx="4155805" cy="1298689"/>
      </dsp:txXfrm>
    </dsp:sp>
    <dsp:sp modelId="{6488DD68-DDB1-4DCD-95E2-3E31749FE502}">
      <dsp:nvSpPr>
        <dsp:cNvPr id="0" name=""/>
        <dsp:cNvSpPr/>
      </dsp:nvSpPr>
      <dsp:spPr>
        <a:xfrm>
          <a:off x="4064" y="207090"/>
          <a:ext cx="909082" cy="1363623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CA79AFA-3A01-45A5-B912-594DF6F28ACD}">
      <dsp:nvSpPr>
        <dsp:cNvPr id="0" name=""/>
        <dsp:cNvSpPr/>
      </dsp:nvSpPr>
      <dsp:spPr>
        <a:xfrm>
          <a:off x="4679330" y="394678"/>
          <a:ext cx="4155805" cy="1298689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9645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M2: Jan.1, 2012-Apri. 30, 2012</a:t>
          </a:r>
          <a:endParaRPr lang="zh-CN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Major component development finished with necessary documentation. </a:t>
          </a:r>
          <a:endParaRPr lang="zh-CN" sz="1600" kern="1200" dirty="0"/>
        </a:p>
      </dsp:txBody>
      <dsp:txXfrm>
        <a:off x="4679330" y="394678"/>
        <a:ext cx="4155805" cy="1298689"/>
      </dsp:txXfrm>
    </dsp:sp>
    <dsp:sp modelId="{D3F0E6AA-4466-43D8-9AF0-88A24209A23E}">
      <dsp:nvSpPr>
        <dsp:cNvPr id="0" name=""/>
        <dsp:cNvSpPr/>
      </dsp:nvSpPr>
      <dsp:spPr>
        <a:xfrm>
          <a:off x="4506171" y="207090"/>
          <a:ext cx="909082" cy="1363623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6E06A71-AA70-4322-95B4-0C463551DED9}">
      <dsp:nvSpPr>
        <dsp:cNvPr id="0" name=""/>
        <dsp:cNvSpPr/>
      </dsp:nvSpPr>
      <dsp:spPr>
        <a:xfrm>
          <a:off x="177223" y="2029583"/>
          <a:ext cx="4155805" cy="12986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5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M3: May. 1, 2012 - Jun. 30, 2012</a:t>
          </a:r>
          <a:endParaRPr lang="zh-CN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prototype and beta-service with registered number of test users. </a:t>
          </a:r>
          <a:endParaRPr lang="zh-CN" sz="1600" kern="1200" dirty="0"/>
        </a:p>
      </dsp:txBody>
      <dsp:txXfrm>
        <a:off x="177223" y="2029583"/>
        <a:ext cx="4155805" cy="1298689"/>
      </dsp:txXfrm>
    </dsp:sp>
    <dsp:sp modelId="{AB17B54A-0E6A-48F2-9D4C-47AA4628ED62}">
      <dsp:nvSpPr>
        <dsp:cNvPr id="0" name=""/>
        <dsp:cNvSpPr/>
      </dsp:nvSpPr>
      <dsp:spPr>
        <a:xfrm>
          <a:off x="4064" y="1841995"/>
          <a:ext cx="909082" cy="1363623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7CCFFA-47F3-4736-BCDC-91099A5E8FD3}">
      <dsp:nvSpPr>
        <dsp:cNvPr id="0" name=""/>
        <dsp:cNvSpPr/>
      </dsp:nvSpPr>
      <dsp:spPr>
        <a:xfrm>
          <a:off x="4679330" y="2029583"/>
          <a:ext cx="4155805" cy="12986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5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M4: Jul.1, 2012 – Oct. 31, 2012</a:t>
          </a:r>
          <a:endParaRPr lang="zh-CN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Public test finished with all software packages and documentation submitted.</a:t>
          </a:r>
          <a:endParaRPr lang="zh-CN" sz="1600" kern="1200" dirty="0"/>
        </a:p>
      </dsp:txBody>
      <dsp:txXfrm>
        <a:off x="4679330" y="2029583"/>
        <a:ext cx="4155805" cy="1298689"/>
      </dsp:txXfrm>
    </dsp:sp>
    <dsp:sp modelId="{CE4448D6-56AA-4C82-A815-9D51FEB5283F}">
      <dsp:nvSpPr>
        <dsp:cNvPr id="0" name=""/>
        <dsp:cNvSpPr/>
      </dsp:nvSpPr>
      <dsp:spPr>
        <a:xfrm>
          <a:off x="4506171" y="1841995"/>
          <a:ext cx="909082" cy="1363623"/>
        </a:xfrm>
        <a:prstGeom prst="rect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4CB56-7E07-4C91-89DC-CF635E5F3387}">
      <dsp:nvSpPr>
        <dsp:cNvPr id="0" name=""/>
        <dsp:cNvSpPr/>
      </dsp:nvSpPr>
      <dsp:spPr>
        <a:xfrm>
          <a:off x="0" y="16260"/>
          <a:ext cx="8458200" cy="870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Redesign the technical architecture.</a:t>
          </a:r>
          <a:endParaRPr lang="zh-CN" altLang="en-US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93" y="58753"/>
        <a:ext cx="8373214" cy="785494"/>
      </dsp:txXfrm>
    </dsp:sp>
    <dsp:sp modelId="{F5B6524B-766B-4475-BE7E-E8CA81EA4309}">
      <dsp:nvSpPr>
        <dsp:cNvPr id="0" name=""/>
        <dsp:cNvSpPr/>
      </dsp:nvSpPr>
      <dsp:spPr>
        <a:xfrm>
          <a:off x="0" y="886740"/>
          <a:ext cx="84582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With more consideration of Wiki features.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With more consideration of Semantic features. 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With more straightforward and simpler workflow</a:t>
          </a:r>
          <a:endParaRPr lang="zh-CN" altLang="en-US" sz="1900" kern="1200" dirty="0"/>
        </a:p>
      </dsp:txBody>
      <dsp:txXfrm>
        <a:off x="0" y="886740"/>
        <a:ext cx="8458200" cy="993600"/>
      </dsp:txXfrm>
    </dsp:sp>
    <dsp:sp modelId="{B6ADAC8B-2C81-43A5-9A2C-311B5BFFD319}">
      <dsp:nvSpPr>
        <dsp:cNvPr id="0" name=""/>
        <dsp:cNvSpPr/>
      </dsp:nvSpPr>
      <dsp:spPr>
        <a:xfrm>
          <a:off x="0" y="1880340"/>
          <a:ext cx="8458200" cy="87048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2. Full Implementation of the Semantic Features</a:t>
          </a:r>
          <a:endParaRPr lang="zh-CN" altLang="en-US" sz="3200" kern="1200" dirty="0"/>
        </a:p>
      </dsp:txBody>
      <dsp:txXfrm>
        <a:off x="42493" y="1922833"/>
        <a:ext cx="8373214" cy="785494"/>
      </dsp:txXfrm>
    </dsp:sp>
    <dsp:sp modelId="{2C5094D0-7651-4CED-9A69-9A3B70F87147}">
      <dsp:nvSpPr>
        <dsp:cNvPr id="0" name=""/>
        <dsp:cNvSpPr/>
      </dsp:nvSpPr>
      <dsp:spPr>
        <a:xfrm>
          <a:off x="0" y="2750820"/>
          <a:ext cx="8458200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Redesign the CC ontology and imported to SMW.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Online data are </a:t>
          </a:r>
          <a:r>
            <a:rPr lang="en-US" altLang="zh-CN" sz="1900" kern="1200" dirty="0" err="1" smtClean="0"/>
            <a:t>mashuped</a:t>
          </a:r>
          <a:r>
            <a:rPr lang="en-US" altLang="zh-CN" sz="1900" kern="1200" dirty="0" smtClean="0"/>
            <a:t> semantically, imported and delivered as semantic data pages in SMW.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Implement a customized facet search engine (both UI and back-end, most challenging one).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We now support semantic-based content search for all pages. 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dirty="0" smtClean="0"/>
            <a:t>We now support semantic-based filter for group-buying configuration. </a:t>
          </a:r>
          <a:endParaRPr lang="zh-CN" altLang="en-US" sz="1900" kern="1200" dirty="0"/>
        </a:p>
      </dsp:txBody>
      <dsp:txXfrm>
        <a:off x="0" y="2750820"/>
        <a:ext cx="8458200" cy="218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E39E4-76C4-4A50-B940-166265C0380F}">
      <dsp:nvSpPr>
        <dsp:cNvPr id="0" name=""/>
        <dsp:cNvSpPr/>
      </dsp:nvSpPr>
      <dsp:spPr>
        <a:xfrm>
          <a:off x="0" y="66439"/>
          <a:ext cx="8329642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smtClean="0"/>
            <a:t>3. Largely expand </a:t>
          </a:r>
          <a:r>
            <a:rPr lang="en-US" altLang="zh-CN" sz="3500" b="1" kern="1200" dirty="0" err="1" smtClean="0"/>
            <a:t>mashuped</a:t>
          </a:r>
          <a:r>
            <a:rPr lang="en-US" altLang="zh-CN" sz="3500" b="1" kern="1200" dirty="0" smtClean="0"/>
            <a:t> contents</a:t>
          </a:r>
          <a:endParaRPr lang="zh-CN" altLang="en-US" sz="3500" b="1" kern="1200" dirty="0"/>
        </a:p>
      </dsp:txBody>
      <dsp:txXfrm>
        <a:off x="40980" y="107419"/>
        <a:ext cx="8247682" cy="757514"/>
      </dsp:txXfrm>
    </dsp:sp>
    <dsp:sp modelId="{3BBF1BA5-600D-41C3-B0D3-374409494A6D}">
      <dsp:nvSpPr>
        <dsp:cNvPr id="0" name=""/>
        <dsp:cNvSpPr/>
      </dsp:nvSpPr>
      <dsp:spPr>
        <a:xfrm>
          <a:off x="0" y="905914"/>
          <a:ext cx="8329642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6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We now have 8 categories of templates.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A good number of data sources </a:t>
          </a:r>
          <a:r>
            <a:rPr lang="en-US" altLang="zh-CN" sz="2700" kern="1200" dirty="0" err="1" smtClean="0"/>
            <a:t>mashuped</a:t>
          </a:r>
          <a:r>
            <a:rPr lang="en-US" altLang="zh-CN" sz="2700" kern="1200" dirty="0" smtClean="0"/>
            <a:t>.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Tons of data pages are generated.</a:t>
          </a:r>
          <a:endParaRPr lang="zh-CN" altLang="en-US" sz="2700" kern="1200" dirty="0"/>
        </a:p>
      </dsp:txBody>
      <dsp:txXfrm>
        <a:off x="0" y="905914"/>
        <a:ext cx="8329642" cy="1412775"/>
      </dsp:txXfrm>
    </dsp:sp>
    <dsp:sp modelId="{A786BB68-53D6-4BFE-B3D7-261EE2A3B01C}">
      <dsp:nvSpPr>
        <dsp:cNvPr id="0" name=""/>
        <dsp:cNvSpPr/>
      </dsp:nvSpPr>
      <dsp:spPr>
        <a:xfrm>
          <a:off x="0" y="2318689"/>
          <a:ext cx="8329642" cy="83947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kern="1200" dirty="0" smtClean="0"/>
            <a:t>4. Rather friendly UI</a:t>
          </a:r>
          <a:endParaRPr lang="zh-CN" altLang="en-US" sz="3500" b="1" kern="1200" dirty="0"/>
        </a:p>
      </dsp:txBody>
      <dsp:txXfrm>
        <a:off x="40980" y="2359669"/>
        <a:ext cx="8247682" cy="757514"/>
      </dsp:txXfrm>
    </dsp:sp>
    <dsp:sp modelId="{EA8E6C34-02B7-4FD0-907D-9826E3CC3E86}">
      <dsp:nvSpPr>
        <dsp:cNvPr id="0" name=""/>
        <dsp:cNvSpPr/>
      </dsp:nvSpPr>
      <dsp:spPr>
        <a:xfrm>
          <a:off x="0" y="3158164"/>
          <a:ext cx="8329642" cy="18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6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Redesign the face of all templates.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Hot pages and page ranking.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Easy creation of new pages.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/>
            <a:t>Page shortcut and fast access.</a:t>
          </a:r>
          <a:endParaRPr lang="zh-CN" altLang="en-US" sz="2700" kern="1200" dirty="0"/>
        </a:p>
      </dsp:txBody>
      <dsp:txXfrm>
        <a:off x="0" y="3158164"/>
        <a:ext cx="8329642" cy="1847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9BC-2967-416F-B4CF-B98F87A8B609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0739-FD6F-4F56-B34A-0E7E2A1110AA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an (open) page.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Both data and UI are stored as  wiki pages</a:t>
          </a:r>
        </a:p>
      </dsp:txBody>
      <dsp:txXfrm>
        <a:off x="628203" y="452596"/>
        <a:ext cx="7538938" cy="905192"/>
      </dsp:txXfrm>
    </dsp:sp>
    <dsp:sp modelId="{C4213FBA-94BF-4A3F-801B-814D2FF788E2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F8D5-7BB5-48C3-9007-E518A102801C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Everything is on clouds.</a:t>
          </a:r>
          <a:endParaRPr lang="zh-CN" sz="2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SNS, Deals, Comments, Blogs…… CC is just a cloud bus</a:t>
          </a:r>
          <a:endParaRPr lang="zh-CN" sz="1400" kern="1200" dirty="0"/>
        </a:p>
      </dsp:txBody>
      <dsp:txXfrm>
        <a:off x="957241" y="1810385"/>
        <a:ext cx="7209900" cy="905192"/>
      </dsp:txXfrm>
    </dsp:sp>
    <dsp:sp modelId="{B996D2BA-1F7C-4935-9E0C-5E0A88662C51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D1A-AC44-4F6A-8736-1E859538A7BC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5720" rIns="45720" bIns="4572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Keep things simple.</a:t>
          </a:r>
          <a:endParaRPr lang="zh-CN" sz="25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Simple UI, simple workflow, simple data… </a:t>
          </a:r>
          <a:endParaRPr lang="zh-CN" sz="1800" kern="1200" dirty="0"/>
        </a:p>
      </dsp:txBody>
      <dsp:txXfrm>
        <a:off x="628203" y="3168174"/>
        <a:ext cx="7538938" cy="905192"/>
      </dsp:txXfrm>
    </dsp:sp>
    <dsp:sp modelId="{2F2A8D42-D389-4EF2-98D0-3481BD33FFEA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47452-3D28-4AA4-AEF5-B2C344A0194A}">
      <dsp:nvSpPr>
        <dsp:cNvPr id="0" name=""/>
        <dsp:cNvSpPr/>
      </dsp:nvSpPr>
      <dsp:spPr>
        <a:xfrm>
          <a:off x="0" y="535146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F3C5D-BAFD-41E1-A99E-1178BE8FCE69}">
      <dsp:nvSpPr>
        <dsp:cNvPr id="0" name=""/>
        <dsp:cNvSpPr/>
      </dsp:nvSpPr>
      <dsp:spPr>
        <a:xfrm>
          <a:off x="378621" y="68214"/>
          <a:ext cx="6720544" cy="7178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6 </a:t>
          </a:r>
          <a:r>
            <a:rPr lang="en-US" altLang="zh-CN" sz="2400" kern="1200" dirty="0" err="1" smtClean="0"/>
            <a:t>Groupbuy</a:t>
          </a:r>
          <a:r>
            <a:rPr lang="en-US" altLang="zh-CN" sz="2400" kern="1200" dirty="0" smtClean="0"/>
            <a:t> Data Sources: </a:t>
          </a:r>
          <a:r>
            <a:rPr lang="en-US" altLang="zh-CN" sz="2400" kern="1200" dirty="0" err="1" smtClean="0"/>
            <a:t>Meituan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Lashou</a:t>
          </a:r>
          <a:r>
            <a:rPr lang="en-US" altLang="zh-CN" sz="2400" kern="1200" dirty="0" smtClean="0"/>
            <a:t>, 55tuan, </a:t>
          </a:r>
          <a:r>
            <a:rPr lang="en-US" altLang="zh-CN" sz="2400" kern="1200" dirty="0" err="1" smtClean="0"/>
            <a:t>Nuomi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Ftuan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Manzo</a:t>
          </a:r>
          <a:endParaRPr lang="zh-CN" altLang="en-US" sz="2400" kern="1200" dirty="0"/>
        </a:p>
      </dsp:txBody>
      <dsp:txXfrm>
        <a:off x="413664" y="103257"/>
        <a:ext cx="6650458" cy="647766"/>
      </dsp:txXfrm>
    </dsp:sp>
    <dsp:sp modelId="{B90CFD7F-2594-4AB3-B085-7A116AD456AB}">
      <dsp:nvSpPr>
        <dsp:cNvPr id="0" name=""/>
        <dsp:cNvSpPr/>
      </dsp:nvSpPr>
      <dsp:spPr>
        <a:xfrm>
          <a:off x="0" y="1364495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4AD31-8E95-41A8-8C1C-E9DCB04D642A}">
      <dsp:nvSpPr>
        <dsp:cNvPr id="0" name=""/>
        <dsp:cNvSpPr/>
      </dsp:nvSpPr>
      <dsp:spPr>
        <a:xfrm>
          <a:off x="378621" y="1055346"/>
          <a:ext cx="6775195" cy="5600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 </a:t>
          </a:r>
          <a:r>
            <a:rPr lang="en-US" altLang="zh-CN" sz="2400" kern="1200" dirty="0" err="1" smtClean="0"/>
            <a:t>Weibo</a:t>
          </a:r>
          <a:r>
            <a:rPr lang="en-US" altLang="zh-CN" sz="2400" kern="1200" dirty="0" smtClean="0"/>
            <a:t> Data Sources: </a:t>
          </a:r>
          <a:r>
            <a:rPr lang="en-US" altLang="zh-CN" sz="2400" kern="1200" dirty="0" err="1" smtClean="0"/>
            <a:t>Sina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Tencent</a:t>
          </a:r>
          <a:endParaRPr lang="zh-CN" altLang="en-US" sz="2400" kern="1200" dirty="0"/>
        </a:p>
      </dsp:txBody>
      <dsp:txXfrm>
        <a:off x="405961" y="1082686"/>
        <a:ext cx="6720515" cy="505388"/>
      </dsp:txXfrm>
    </dsp:sp>
    <dsp:sp modelId="{AB6F51A4-E01E-4077-84D5-EDAA5E52CDC8}">
      <dsp:nvSpPr>
        <dsp:cNvPr id="0" name=""/>
        <dsp:cNvSpPr/>
      </dsp:nvSpPr>
      <dsp:spPr>
        <a:xfrm>
          <a:off x="0" y="2135615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B996F-A45E-416F-8CDC-57FA42ACC4D6}">
      <dsp:nvSpPr>
        <dsp:cNvPr id="0" name=""/>
        <dsp:cNvSpPr/>
      </dsp:nvSpPr>
      <dsp:spPr>
        <a:xfrm>
          <a:off x="378621" y="1884695"/>
          <a:ext cx="683769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 SNS Data Sources: </a:t>
          </a:r>
          <a:r>
            <a:rPr lang="en-US" altLang="zh-CN" sz="2400" kern="1200" dirty="0" err="1" smtClean="0"/>
            <a:t>Kaixin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Renren</a:t>
          </a:r>
          <a:r>
            <a:rPr lang="en-US" altLang="zh-CN" sz="2400" kern="1200" dirty="0" smtClean="0"/>
            <a:t>, </a:t>
          </a:r>
          <a:r>
            <a:rPr lang="en-US" altLang="zh-CN" sz="2400" kern="1200" dirty="0" err="1" smtClean="0"/>
            <a:t>Tencent</a:t>
          </a:r>
          <a:endParaRPr lang="zh-CN" altLang="en-US" sz="2400" kern="1200" dirty="0"/>
        </a:p>
      </dsp:txBody>
      <dsp:txXfrm>
        <a:off x="403119" y="1909193"/>
        <a:ext cx="6788694" cy="452844"/>
      </dsp:txXfrm>
    </dsp:sp>
    <dsp:sp modelId="{129C9989-A78A-4A06-9163-1C283E99CA1D}">
      <dsp:nvSpPr>
        <dsp:cNvPr id="0" name=""/>
        <dsp:cNvSpPr/>
      </dsp:nvSpPr>
      <dsp:spPr>
        <a:xfrm>
          <a:off x="0" y="3137837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7D69A-020A-4462-9062-4F192FAD86F9}">
      <dsp:nvSpPr>
        <dsp:cNvPr id="0" name=""/>
        <dsp:cNvSpPr/>
      </dsp:nvSpPr>
      <dsp:spPr>
        <a:xfrm>
          <a:off x="378621" y="2655815"/>
          <a:ext cx="6800108" cy="732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 Travelling Data Sources: Travelling of 163, dili360</a:t>
          </a:r>
          <a:endParaRPr lang="zh-CN" altLang="en-US" sz="2400" kern="1200" dirty="0"/>
        </a:p>
      </dsp:txBody>
      <dsp:txXfrm>
        <a:off x="414400" y="2691594"/>
        <a:ext cx="6728550" cy="661384"/>
      </dsp:txXfrm>
    </dsp:sp>
    <dsp:sp modelId="{0216DC95-9D1C-4687-B7A3-1D44FB87E9D1}">
      <dsp:nvSpPr>
        <dsp:cNvPr id="0" name=""/>
        <dsp:cNvSpPr/>
      </dsp:nvSpPr>
      <dsp:spPr>
        <a:xfrm>
          <a:off x="0" y="3908957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F66C1-72C4-4BAE-B11A-3A6DD218FF8A}">
      <dsp:nvSpPr>
        <dsp:cNvPr id="0" name=""/>
        <dsp:cNvSpPr/>
      </dsp:nvSpPr>
      <dsp:spPr>
        <a:xfrm>
          <a:off x="378621" y="3658037"/>
          <a:ext cx="6800161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 Film Data Source: </a:t>
          </a:r>
          <a:r>
            <a:rPr lang="en-US" altLang="zh-CN" sz="2400" kern="1200" dirty="0" err="1" smtClean="0"/>
            <a:t>Douban</a:t>
          </a:r>
          <a:endParaRPr lang="zh-CN" altLang="en-US" sz="2400" kern="1200" dirty="0"/>
        </a:p>
      </dsp:txBody>
      <dsp:txXfrm>
        <a:off x="403119" y="3682535"/>
        <a:ext cx="6751165" cy="452844"/>
      </dsp:txXfrm>
    </dsp:sp>
    <dsp:sp modelId="{330C6349-8FA3-4F42-AB4B-ACCDCD91CD38}">
      <dsp:nvSpPr>
        <dsp:cNvPr id="0" name=""/>
        <dsp:cNvSpPr/>
      </dsp:nvSpPr>
      <dsp:spPr>
        <a:xfrm>
          <a:off x="0" y="4932673"/>
          <a:ext cx="7572428" cy="42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2F040-8D7D-45DA-910D-6B3291842812}">
      <dsp:nvSpPr>
        <dsp:cNvPr id="0" name=""/>
        <dsp:cNvSpPr/>
      </dsp:nvSpPr>
      <dsp:spPr>
        <a:xfrm>
          <a:off x="378621" y="4429157"/>
          <a:ext cx="6687733" cy="7544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54" tIns="0" rIns="2003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Others: Weather, Map and Traffic Information, Pictures from </a:t>
          </a:r>
          <a:r>
            <a:rPr lang="en-US" altLang="zh-CN" sz="2400" kern="1200" dirty="0" err="1" smtClean="0"/>
            <a:t>Filker</a:t>
          </a:r>
          <a:r>
            <a:rPr lang="en-US" altLang="zh-CN" sz="2400" kern="1200" dirty="0" smtClean="0"/>
            <a:t> , et</a:t>
          </a:r>
          <a:endParaRPr lang="zh-CN" altLang="en-US" sz="2400" kern="1200" dirty="0"/>
        </a:p>
      </dsp:txBody>
      <dsp:txXfrm>
        <a:off x="415450" y="4465986"/>
        <a:ext cx="6614075" cy="6807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AF76-F07C-4DD0-93F5-16EA693E66CE}">
      <dsp:nvSpPr>
        <dsp:cNvPr id="0" name=""/>
        <dsp:cNvSpPr/>
      </dsp:nvSpPr>
      <dsp:spPr>
        <a:xfrm rot="5400000">
          <a:off x="5330190" y="-2015966"/>
          <a:ext cx="1257299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</a:rPr>
            <a:t>8 categories of UI pages: Restaurant, Shopping, Travelling, Movies, Health Care, Life Service, Beautify, Entertainment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 rot="-5400000">
        <a:off x="3154680" y="220920"/>
        <a:ext cx="5546944" cy="1134547"/>
      </dsp:txXfrm>
    </dsp:sp>
    <dsp:sp modelId="{A5B52842-6B60-467A-8B1F-A4E05E7B4B7E}">
      <dsp:nvSpPr>
        <dsp:cNvPr id="0" name=""/>
        <dsp:cNvSpPr/>
      </dsp:nvSpPr>
      <dsp:spPr>
        <a:xfrm>
          <a:off x="0" y="2381"/>
          <a:ext cx="3154680" cy="1571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Categories</a:t>
          </a:r>
          <a:endParaRPr lang="zh-CN" altLang="en-US" sz="4400" kern="1200" dirty="0"/>
        </a:p>
      </dsp:txBody>
      <dsp:txXfrm>
        <a:off x="76720" y="79101"/>
        <a:ext cx="3001240" cy="1418185"/>
      </dsp:txXfrm>
    </dsp:sp>
    <dsp:sp modelId="{88A2716F-BA99-4F68-A969-A67D9F9F71F9}">
      <dsp:nvSpPr>
        <dsp:cNvPr id="0" name=""/>
        <dsp:cNvSpPr/>
      </dsp:nvSpPr>
      <dsp:spPr>
        <a:xfrm rot="5400000">
          <a:off x="5330190" y="-365760"/>
          <a:ext cx="1257299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Write our own </a:t>
          </a:r>
          <a:r>
            <a:rPr lang="en-US" altLang="zh-CN" sz="1800" kern="1200" dirty="0" err="1" smtClean="0"/>
            <a:t>mediawiki</a:t>
          </a:r>
          <a:r>
            <a:rPr lang="en-US" altLang="zh-CN" sz="1800" kern="1200" dirty="0" smtClean="0"/>
            <a:t> templates to control layout</a:t>
          </a:r>
          <a:endParaRPr lang="zh-CN" altLang="en-US" sz="1800" kern="1200" dirty="0"/>
        </a:p>
      </dsp:txBody>
      <dsp:txXfrm rot="-5400000">
        <a:off x="3154680" y="1871126"/>
        <a:ext cx="5546944" cy="1134547"/>
      </dsp:txXfrm>
    </dsp:sp>
    <dsp:sp modelId="{4F8FF5AC-2800-41D4-B2A8-BAE031BBD62C}">
      <dsp:nvSpPr>
        <dsp:cNvPr id="0" name=""/>
        <dsp:cNvSpPr/>
      </dsp:nvSpPr>
      <dsp:spPr>
        <a:xfrm>
          <a:off x="0" y="1652587"/>
          <a:ext cx="3154680" cy="1571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Layout</a:t>
          </a:r>
          <a:endParaRPr lang="zh-CN" altLang="en-US" sz="4400" kern="1200" dirty="0"/>
        </a:p>
      </dsp:txBody>
      <dsp:txXfrm>
        <a:off x="76720" y="1729307"/>
        <a:ext cx="3001240" cy="1418185"/>
      </dsp:txXfrm>
    </dsp:sp>
    <dsp:sp modelId="{E31ED4D5-E4AE-4471-82B4-871F7E6CEDB6}">
      <dsp:nvSpPr>
        <dsp:cNvPr id="0" name=""/>
        <dsp:cNvSpPr/>
      </dsp:nvSpPr>
      <dsp:spPr>
        <a:xfrm rot="5400000">
          <a:off x="5330190" y="1284446"/>
          <a:ext cx="1257299" cy="5608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Take advantage of the existing result format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Develop our own result format according to requirement</a:t>
          </a:r>
          <a:endParaRPr lang="zh-CN" altLang="en-US" sz="1600" kern="1200" dirty="0"/>
        </a:p>
      </dsp:txBody>
      <dsp:txXfrm rot="-5400000">
        <a:off x="3154680" y="3521332"/>
        <a:ext cx="5546944" cy="1134547"/>
      </dsp:txXfrm>
    </dsp:sp>
    <dsp:sp modelId="{30D40B4E-A2CF-47CD-8623-921F95F64B7C}">
      <dsp:nvSpPr>
        <dsp:cNvPr id="0" name=""/>
        <dsp:cNvSpPr/>
      </dsp:nvSpPr>
      <dsp:spPr>
        <a:xfrm>
          <a:off x="0" y="3302793"/>
          <a:ext cx="3154680" cy="1571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Result Format</a:t>
          </a:r>
          <a:endParaRPr lang="zh-CN" altLang="en-US" sz="4400" kern="1200" dirty="0"/>
        </a:p>
      </dsp:txBody>
      <dsp:txXfrm>
        <a:off x="76720" y="3379513"/>
        <a:ext cx="3001240" cy="1418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DBF37-6450-42BA-A85E-62A8F8742150}">
      <dsp:nvSpPr>
        <dsp:cNvPr id="0" name=""/>
        <dsp:cNvSpPr/>
      </dsp:nvSpPr>
      <dsp:spPr>
        <a:xfrm>
          <a:off x="0" y="13149"/>
          <a:ext cx="701040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Search all UI pages.</a:t>
          </a:r>
          <a:endParaRPr lang="zh-CN" sz="3300" kern="1200"/>
        </a:p>
      </dsp:txBody>
      <dsp:txXfrm>
        <a:off x="63994" y="77143"/>
        <a:ext cx="6882412" cy="1182942"/>
      </dsp:txXfrm>
    </dsp:sp>
    <dsp:sp modelId="{8EE89611-E676-414A-A642-361E9D061805}">
      <dsp:nvSpPr>
        <dsp:cNvPr id="0" name=""/>
        <dsp:cNvSpPr/>
      </dsp:nvSpPr>
      <dsp:spPr>
        <a:xfrm>
          <a:off x="0" y="1419120"/>
          <a:ext cx="7010400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Search all deal data pages while configuring </a:t>
          </a:r>
          <a:r>
            <a:rPr lang="en-US" sz="3300" kern="1200" dirty="0" smtClean="0"/>
            <a:t>group-buying.</a:t>
          </a:r>
          <a:endParaRPr lang="zh-CN" sz="3300" kern="1200" dirty="0"/>
        </a:p>
      </dsp:txBody>
      <dsp:txXfrm>
        <a:off x="63994" y="1483114"/>
        <a:ext cx="6882412" cy="11829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61D1-CC71-ED4E-AE9D-5EAFE01E9D21}" type="datetime1">
              <a:rPr lang="zh-CN" altLang="en-US" smtClean="0"/>
              <a:t>2012/4/23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50AD-1906-8B4B-AEAD-EC91361899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4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E9B83-B18B-CE45-81A6-E9E1C5B272BD}" type="datetime1">
              <a:rPr lang="zh-CN" altLang="en-US" smtClean="0"/>
              <a:t>2012/4/23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pple LiGothic Medium"/>
          <a:ea typeface="Apple LiGothic Medium"/>
          <a:cs typeface="Apple LiGothic 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34.jpeg"/><Relationship Id="rId5" Type="http://schemas.openxmlformats.org/officeDocument/2006/relationships/diagramLayout" Target="../diagrams/layout8.xml"/><Relationship Id="rId10" Type="http://schemas.openxmlformats.org/officeDocument/2006/relationships/image" Target="../media/image33.jpeg"/><Relationship Id="rId4" Type="http://schemas.openxmlformats.org/officeDocument/2006/relationships/diagramData" Target="../diagrams/data8.xml"/><Relationship Id="rId9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658100" cy="20574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>CC-Wiki </a:t>
            </a:r>
            <a:r>
              <a:rPr lang="en-US" altLang="zh-CN" sz="4000" dirty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>Report </a:t>
            </a:r>
            <a:r>
              <a:rPr lang="en-US" altLang="zh-CN" sz="4000" dirty="0" smtClean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>: </a:t>
            </a:r>
            <a:r>
              <a:rPr lang="en-US" sz="4000" dirty="0" smtClean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>Milestone  2</a:t>
            </a:r>
            <a:r>
              <a:rPr lang="en-US" sz="3200" dirty="0" smtClean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/>
            </a:r>
            <a:br>
              <a:rPr lang="en-US" sz="3200" dirty="0" smtClean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</a:br>
            <a:r>
              <a:rPr lang="en-US" sz="3200" dirty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  <a:t/>
            </a:r>
            <a:br>
              <a:rPr lang="en-US" sz="3200" dirty="0">
                <a:solidFill>
                  <a:srgbClr val="FFFF00"/>
                </a:solidFill>
                <a:latin typeface="Microsoft JhengHei" pitchFamily="34" charset="-120"/>
                <a:ea typeface="Microsoft JhengHei" pitchFamily="34" charset="-120"/>
                <a:cs typeface="Apple LiGothic Medium"/>
              </a:rPr>
            </a:br>
            <a:endParaRPr lang="en-US" sz="2400" dirty="0">
              <a:solidFill>
                <a:srgbClr val="FFFF00"/>
              </a:solidFill>
              <a:latin typeface="Microsoft JhengHei" pitchFamily="34" charset="-120"/>
              <a:ea typeface="Microsoft JhengHei" pitchFamily="34" charset="-120"/>
              <a:cs typeface="Apple Li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500" y="4153787"/>
            <a:ext cx="48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cs typeface="Apple LiGothic Medium"/>
              </a:rPr>
              <a:t>Huajun 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cs typeface="Apple LiGothic Medium"/>
              </a:rPr>
              <a:t>Chen, Zhejiang University,</a:t>
            </a:r>
          </a:p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cs typeface="Apple LiGothic Medium"/>
              </a:rPr>
              <a:t>April 23, 2012, Seattle</a:t>
            </a:r>
            <a:endParaRPr 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  <a:cs typeface="Apple LiGothic Medium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611974"/>
            <a:ext cx="1776845" cy="17768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33" y="611973"/>
            <a:ext cx="2057400" cy="17768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Technical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11511"/>
            <a:ext cx="6962803" cy="57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标注 8"/>
          <p:cNvSpPr/>
          <p:nvPr/>
        </p:nvSpPr>
        <p:spPr>
          <a:xfrm>
            <a:off x="333153" y="5334000"/>
            <a:ext cx="2209800" cy="815845"/>
          </a:xfrm>
          <a:prstGeom prst="wedgeRectCallout">
            <a:avLst>
              <a:gd name="adj1" fmla="val 86888"/>
              <a:gd name="adj2" fmla="val 468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 are </a:t>
            </a:r>
            <a:r>
              <a:rPr lang="en-US" altLang="zh-CN" dirty="0" err="1" smtClean="0"/>
              <a:t>mashuped</a:t>
            </a:r>
            <a:r>
              <a:rPr lang="en-US" altLang="zh-CN" dirty="0" smtClean="0"/>
              <a:t> from online APIs.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5181600" y="3657601"/>
            <a:ext cx="3200400" cy="941322"/>
          </a:xfrm>
          <a:prstGeom prst="wedgeRectCallout">
            <a:avLst>
              <a:gd name="adj1" fmla="val -64734"/>
              <a:gd name="adj2" fmla="val 843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mapped  to the ontology so that heterogeneous data can be merged.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333153" y="2057400"/>
            <a:ext cx="3200400" cy="941322"/>
          </a:xfrm>
          <a:prstGeom prst="wedgeRectCallout">
            <a:avLst>
              <a:gd name="adj1" fmla="val 43904"/>
              <a:gd name="adj2" fmla="val 674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are imported to SMW as semantic data pages.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4604908" y="304800"/>
            <a:ext cx="3320902" cy="941322"/>
          </a:xfrm>
          <a:prstGeom prst="wedgeRectCallout">
            <a:avLst>
              <a:gd name="adj1" fmla="val -37256"/>
              <a:gd name="adj2" fmla="val 979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UI pages retrieve data from data pages through “ASK Query”.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>
            <a:off x="5061098" y="1447800"/>
            <a:ext cx="3778102" cy="941322"/>
          </a:xfrm>
          <a:prstGeom prst="wedgeRectCallout">
            <a:avLst>
              <a:gd name="adj1" fmla="val 3860"/>
              <a:gd name="adj2" fmla="val 1035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 UI page is typically comprised of several wiki widgets that control the display of the semantic data. </a:t>
            </a:r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5094768" y="2348364"/>
            <a:ext cx="3778102" cy="941322"/>
          </a:xfrm>
          <a:prstGeom prst="wedgeRectCallout">
            <a:avLst>
              <a:gd name="adj1" fmla="val 3579"/>
              <a:gd name="adj2" fmla="val 731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Each wiki widget is a kind of semantic result format that can control the display of semantic data.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653902" y="301596"/>
            <a:ext cx="3778102" cy="941322"/>
          </a:xfrm>
          <a:prstGeom prst="wedgeRectCallout">
            <a:avLst>
              <a:gd name="adj1" fmla="val 13710"/>
              <a:gd name="adj2" fmla="val 764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All data pages and UI pages can be searched by a customized facet search engine.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Data Sources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45336215"/>
              </p:ext>
            </p:extLst>
          </p:nvPr>
        </p:nvGraphicFramePr>
        <p:xfrm>
          <a:off x="928662" y="1214422"/>
          <a:ext cx="757242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4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CC Ontology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01174" cy="527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5562600" y="1066800"/>
            <a:ext cx="3276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One category page is created for each class of the ontology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29000" y="3550455"/>
            <a:ext cx="1905000" cy="1066800"/>
          </a:xfrm>
          <a:prstGeom prst="ellipse">
            <a:avLst/>
          </a:prstGeom>
          <a:solidFill>
            <a:srgbClr val="C0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8" y="1600200"/>
            <a:ext cx="856701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Technical details of Data pages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1AF5-FF5F-4A13-8C97-AF497304337C}" type="datetime1">
              <a:rPr lang="zh-CN" altLang="en-US" smtClean="0"/>
              <a:pPr/>
              <a:t>2012/4/23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" y="1124598"/>
            <a:ext cx="48387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Role: Store all the </a:t>
            </a:r>
            <a:r>
              <a:rPr lang="en-US" altLang="zh-CN" dirty="0" err="1">
                <a:solidFill>
                  <a:schemeClr val="tx1"/>
                </a:solidFill>
              </a:rPr>
              <a:t>mashuped</a:t>
            </a:r>
            <a:r>
              <a:rPr lang="en-US" altLang="zh-CN" dirty="0">
                <a:solidFill>
                  <a:schemeClr val="tx1"/>
                </a:solidFill>
              </a:rPr>
              <a:t> semantic data, synchronized with online data.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Structure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8 </a:t>
            </a:r>
            <a:r>
              <a:rPr lang="en-US" altLang="zh-CN" dirty="0">
                <a:solidFill>
                  <a:schemeClr val="tx1"/>
                </a:solidFill>
              </a:rPr>
              <a:t>categories of data pages: Deal, Location, Discount, Photo, Product, People, Time, </a:t>
            </a:r>
            <a:r>
              <a:rPr lang="en-US" altLang="zh-CN" dirty="0" err="1" smtClean="0">
                <a:solidFill>
                  <a:schemeClr val="tx1"/>
                </a:solidFill>
              </a:rPr>
              <a:t>MicroBlog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Deal </a:t>
            </a:r>
            <a:r>
              <a:rPr lang="en-US" altLang="zh-CN" dirty="0">
                <a:solidFill>
                  <a:schemeClr val="tx1"/>
                </a:solidFill>
              </a:rPr>
              <a:t>acts as the “Main Page”, while the others act as the value pages of the properties in “Main </a:t>
            </a:r>
            <a:r>
              <a:rPr lang="en-US" altLang="zh-CN" dirty="0" smtClean="0">
                <a:solidFill>
                  <a:schemeClr val="tx1"/>
                </a:solidFill>
              </a:rPr>
              <a:t>Pages”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8 </a:t>
            </a:r>
            <a:r>
              <a:rPr lang="en-US" altLang="zh-CN" dirty="0">
                <a:solidFill>
                  <a:schemeClr val="tx1"/>
                </a:solidFill>
              </a:rPr>
              <a:t>category pages, about 40 property pages, and numerous data pages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001000" y="5846000"/>
            <a:ext cx="10668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Other API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477000" y="5846000"/>
            <a:ext cx="10668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Blog API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4793512" y="5846000"/>
            <a:ext cx="10668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Deal API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3124200" y="5846000"/>
            <a:ext cx="10668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SNS API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5181600" y="4865892"/>
            <a:ext cx="20574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Filter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181600" y="3810000"/>
            <a:ext cx="20574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Mashup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181600" y="2831940"/>
            <a:ext cx="20574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Translated  to RDF format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81600" y="1981200"/>
            <a:ext cx="20574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Translated  to SMW format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1600" y="990600"/>
            <a:ext cx="2057400" cy="55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API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886200" y="5420692"/>
            <a:ext cx="1440712" cy="425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485860" y="5401340"/>
            <a:ext cx="661877" cy="432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V="1">
            <a:off x="5326912" y="5424100"/>
            <a:ext cx="488212" cy="421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7212862" y="5390502"/>
            <a:ext cx="1321538" cy="432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上箭头 26"/>
          <p:cNvSpPr/>
          <p:nvPr/>
        </p:nvSpPr>
        <p:spPr>
          <a:xfrm>
            <a:off x="6019800" y="4419600"/>
            <a:ext cx="304800" cy="44629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6019800" y="3363708"/>
            <a:ext cx="304800" cy="44629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6019800" y="2459119"/>
            <a:ext cx="304800" cy="44629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6019800" y="1458027"/>
            <a:ext cx="304800" cy="44629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Technical details of </a:t>
            </a:r>
            <a:r>
              <a:rPr lang="en-US" altLang="zh-CN" dirty="0" smtClean="0"/>
              <a:t>UI pages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1AF5-FF5F-4A13-8C97-AF497304337C}" type="datetime1">
              <a:rPr lang="zh-CN" altLang="en-US" smtClean="0"/>
              <a:pPr/>
              <a:t>2012/4/23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7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204945"/>
              </p:ext>
            </p:extLst>
          </p:nvPr>
        </p:nvGraphicFramePr>
        <p:xfrm>
          <a:off x="228600" y="1524000"/>
          <a:ext cx="8763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1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 Search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67818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Two places where we use facet searches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00927243"/>
              </p:ext>
            </p:extLst>
          </p:nvPr>
        </p:nvGraphicFramePr>
        <p:xfrm>
          <a:off x="1066800" y="2438400"/>
          <a:ext cx="7010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3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current facet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Does not support the search of content that is generated through ASK Queries. </a:t>
            </a:r>
          </a:p>
          <a:p>
            <a:r>
              <a:rPr lang="en-US" altLang="zh-CN" dirty="0" smtClean="0"/>
              <a:t>CC needs to search the content of UI pages that are typically generated by a number of ASK queries.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For each UI page, we generate a corresponding data page (called UI-data-page) by executing those ASK </a:t>
            </a:r>
            <a:r>
              <a:rPr lang="en-US" altLang="zh-CN" dirty="0" err="1" smtClean="0"/>
              <a:t>quries</a:t>
            </a:r>
            <a:r>
              <a:rPr lang="en-US" altLang="zh-CN" dirty="0" smtClean="0"/>
              <a:t> of that UI page.</a:t>
            </a:r>
          </a:p>
          <a:p>
            <a:r>
              <a:rPr lang="en-US" altLang="zh-CN" dirty="0" smtClean="0"/>
              <a:t>The facet search engine simply indexes these UI-data-pages. While users search a UI-data-page, they will be re-directed to the corresponding UI pages.</a:t>
            </a:r>
          </a:p>
          <a:p>
            <a:r>
              <a:rPr lang="en-US" altLang="zh-CN" dirty="0" smtClean="0"/>
              <a:t>We then write a robot (like a search engine robot) to periodically execute those UI pages to update corresponding </a:t>
            </a:r>
            <a:r>
              <a:rPr lang="en-US" altLang="zh-CN" dirty="0" smtClean="0"/>
              <a:t>UI- data </a:t>
            </a:r>
            <a:r>
              <a:rPr lang="en-US" altLang="zh-CN" dirty="0" smtClean="0"/>
              <a:t>pages.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/>
              <a:t>Live Demo</a:t>
            </a:r>
            <a:endParaRPr lang="zh-CN" altLang="en-US" sz="72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Goal of </a:t>
            </a:r>
            <a:r>
              <a:rPr lang="en-US" altLang="zh-CN" dirty="0" smtClean="0"/>
              <a:t>M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1600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B</a:t>
            </a:r>
            <a:r>
              <a:rPr lang="en-US" altLang="zh-CN" sz="4400" dirty="0" smtClean="0">
                <a:solidFill>
                  <a:schemeClr val="bg1"/>
                </a:solidFill>
              </a:rPr>
              <a:t>eta-service </a:t>
            </a:r>
            <a:r>
              <a:rPr lang="en-US" altLang="zh-CN" sz="4400" dirty="0">
                <a:solidFill>
                  <a:schemeClr val="bg1"/>
                </a:solidFill>
              </a:rPr>
              <a:t>with registered number of test users.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28599" y="4607442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Component Optimization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438399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Incubate User Group in </a:t>
            </a:r>
            <a:r>
              <a:rPr lang="en-US" altLang="zh-CN" sz="2400" dirty="0" smtClean="0"/>
              <a:t>ZJU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4714652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Internal test users &gt; 30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7029006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New Features</a:t>
            </a:r>
            <a:endParaRPr lang="zh-CN" altLang="en-US" sz="2400" dirty="0"/>
          </a:p>
        </p:txBody>
      </p:sp>
      <p:sp>
        <p:nvSpPr>
          <p:cNvPr id="12" name="下箭头 11"/>
          <p:cNvSpPr/>
          <p:nvPr/>
        </p:nvSpPr>
        <p:spPr>
          <a:xfrm>
            <a:off x="952500" y="365405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251791" y="3634563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438553" y="365405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752907" y="366291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Project Plan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68670"/>
              </p:ext>
            </p:extLst>
          </p:nvPr>
        </p:nvGraphicFramePr>
        <p:xfrm>
          <a:off x="152400" y="1524000"/>
          <a:ext cx="8839200" cy="353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Look into the future (for both M3 and M4)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Make it to be more like a platform</a:t>
            </a:r>
          </a:p>
          <a:p>
            <a:pPr lvl="1"/>
            <a:r>
              <a:rPr lang="en-US" altLang="zh-CN" dirty="0" smtClean="0"/>
              <a:t>Group buying is just one instance, we could develop new instance such as conference management.</a:t>
            </a:r>
            <a:endParaRPr lang="en-US" altLang="zh-CN" dirty="0"/>
          </a:p>
          <a:p>
            <a:pPr lvl="1"/>
            <a:r>
              <a:rPr lang="en-US" altLang="zh-CN" dirty="0"/>
              <a:t>English version for </a:t>
            </a:r>
            <a:r>
              <a:rPr lang="en-US" altLang="zh-CN" dirty="0"/>
              <a:t>E</a:t>
            </a:r>
            <a:r>
              <a:rPr lang="en-US" altLang="zh-CN" dirty="0" smtClean="0"/>
              <a:t>nglish </a:t>
            </a:r>
            <a:r>
              <a:rPr lang="en-US" altLang="zh-CN" dirty="0"/>
              <a:t>users. </a:t>
            </a:r>
            <a:endParaRPr lang="en-US" altLang="zh-CN" dirty="0" smtClean="0"/>
          </a:p>
          <a:p>
            <a:r>
              <a:rPr lang="en-US" altLang="zh-CN" dirty="0" smtClean="0"/>
              <a:t>More advanced features: </a:t>
            </a:r>
          </a:p>
          <a:p>
            <a:pPr lvl="1"/>
            <a:r>
              <a:rPr lang="en-US" altLang="zh-CN" dirty="0" smtClean="0"/>
              <a:t>Semantic Notification Feature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Semantic </a:t>
            </a:r>
            <a:r>
              <a:rPr lang="en-US" altLang="zh-CN" dirty="0" smtClean="0"/>
              <a:t>data analysis. </a:t>
            </a:r>
          </a:p>
          <a:p>
            <a:pPr lvl="2"/>
            <a:r>
              <a:rPr lang="en-US" altLang="zh-CN" dirty="0" smtClean="0"/>
              <a:t>Historical data </a:t>
            </a:r>
            <a:r>
              <a:rPr lang="en-US" altLang="zh-CN" dirty="0" smtClean="0"/>
              <a:t>analysis and reasoning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Spatial data </a:t>
            </a:r>
            <a:r>
              <a:rPr lang="en-US" altLang="zh-CN" dirty="0" smtClean="0"/>
              <a:t>analysis and reasoning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62000" y="6019800"/>
            <a:ext cx="7543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Since we have so much semantically linked open data.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8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0074038"/>
              </p:ext>
            </p:extLst>
          </p:nvPr>
        </p:nvGraphicFramePr>
        <p:xfrm>
          <a:off x="5780419" y="2356353"/>
          <a:ext cx="17526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195" y="9144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Apple LiGothic Medium"/>
              </a:rPr>
              <a:t>Thanks for your support!</a:t>
            </a:r>
            <a:endParaRPr 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pple LiGothic Medium"/>
            </a:endParaRPr>
          </a:p>
          <a:p>
            <a:endParaRPr lang="en-US" sz="4800" b="1" dirty="0">
              <a:solidFill>
                <a:srgbClr val="7BCF27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 rot="5400000">
            <a:off x="6208854" y="2544283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 rot="10800000">
            <a:off x="7298752" y="3868422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 rot="7846803">
            <a:off x="7097263" y="2788412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2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488050" y="399468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488050" y="39933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729263" y="399030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485609" y="399565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83258" y="39937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Goal of M2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1600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4400" dirty="0" smtClean="0">
                <a:solidFill>
                  <a:schemeClr val="bg1"/>
                </a:solidFill>
              </a:rPr>
              <a:t>We need a full system implementation ready to </a:t>
            </a:r>
            <a:r>
              <a:rPr lang="en-US" altLang="zh-CN" sz="4400" dirty="0">
                <a:solidFill>
                  <a:schemeClr val="bg1"/>
                </a:solidFill>
              </a:rPr>
              <a:t>internal test </a:t>
            </a:r>
            <a:r>
              <a:rPr lang="en-US" altLang="zh-CN" sz="4400" dirty="0" smtClean="0">
                <a:solidFill>
                  <a:schemeClr val="bg1"/>
                </a:solidFill>
              </a:rPr>
              <a:t>and beta-service.   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8599" y="4607442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Stable Architecture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438399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Friendly UI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4714652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Enough Data Sources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7029006" y="4648200"/>
            <a:ext cx="1990947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Advanced Features</a:t>
            </a:r>
            <a:endParaRPr lang="zh-CN" altLang="en-US" sz="2400" dirty="0"/>
          </a:p>
        </p:txBody>
      </p:sp>
      <p:sp>
        <p:nvSpPr>
          <p:cNvPr id="12" name="下箭头 11"/>
          <p:cNvSpPr/>
          <p:nvPr/>
        </p:nvSpPr>
        <p:spPr>
          <a:xfrm>
            <a:off x="952500" y="365405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251791" y="3634563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438553" y="365405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752907" y="3662916"/>
            <a:ext cx="304800" cy="762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Achieved in M2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31206"/>
              </p:ext>
            </p:extLst>
          </p:nvPr>
        </p:nvGraphicFramePr>
        <p:xfrm>
          <a:off x="381000" y="1066800"/>
          <a:ext cx="8458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3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Achieved in M2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382619"/>
              </p:ext>
            </p:extLst>
          </p:nvPr>
        </p:nvGraphicFramePr>
        <p:xfrm>
          <a:off x="357158" y="1214422"/>
          <a:ext cx="8329642" cy="507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0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780" y="76200"/>
            <a:ext cx="8860220" cy="68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 Principles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942110"/>
              </p:ext>
            </p:extLst>
          </p:nvPr>
        </p:nvGraphicFramePr>
        <p:xfrm>
          <a:off x="3048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Page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UI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1752600"/>
          </a:xfrm>
        </p:spPr>
        <p:txBody>
          <a:bodyPr/>
          <a:lstStyle/>
          <a:p>
            <a:r>
              <a:rPr lang="en-US" altLang="zh-CN" dirty="0" smtClean="0"/>
              <a:t>A data page is generated by the </a:t>
            </a:r>
            <a:r>
              <a:rPr lang="en-US" altLang="zh-CN" dirty="0" err="1" smtClean="0"/>
              <a:t>sMash</a:t>
            </a:r>
            <a:r>
              <a:rPr lang="en-US" altLang="zh-CN" dirty="0" smtClean="0"/>
              <a:t> engine.</a:t>
            </a:r>
          </a:p>
          <a:p>
            <a:r>
              <a:rPr lang="en-US" altLang="zh-CN" dirty="0" smtClean="0"/>
              <a:t>A UI page is created by user based on certain templates.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95067" y="32163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SNS Data Pages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995067" y="39021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Deal Data Pages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995067" y="45879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Blog Data Pages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1980890" y="5578588"/>
            <a:ext cx="1004777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Data Pages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46424" y="498065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463440" y="3521188"/>
            <a:ext cx="5174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 flipV="1">
            <a:off x="1537868" y="4130788"/>
            <a:ext cx="45719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7868" y="4816588"/>
            <a:ext cx="44302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63440" y="5165322"/>
            <a:ext cx="517450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865859" y="3978388"/>
            <a:ext cx="1371600" cy="723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 Pages</a:t>
            </a:r>
            <a:endParaRPr lang="zh-CN" altLang="en-US" sz="2000" dirty="0"/>
          </a:p>
        </p:txBody>
      </p:sp>
      <p:sp>
        <p:nvSpPr>
          <p:cNvPr id="22" name="流程图: 预定义过程 21"/>
          <p:cNvSpPr/>
          <p:nvPr/>
        </p:nvSpPr>
        <p:spPr>
          <a:xfrm>
            <a:off x="4713459" y="5292838"/>
            <a:ext cx="1676400" cy="57150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</a:t>
            </a:r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23" name="笑脸 22"/>
          <p:cNvSpPr/>
          <p:nvPr/>
        </p:nvSpPr>
        <p:spPr>
          <a:xfrm>
            <a:off x="7252868" y="3787888"/>
            <a:ext cx="1524000" cy="1143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445334" y="4798831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 rot="1483406">
            <a:off x="3289379" y="3597388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3336597" y="4416077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 rot="19207541">
            <a:off x="3362550" y="5306675"/>
            <a:ext cx="1066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70912" y="41876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 rot="1543343">
            <a:off x="3534949" y="341727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 rot="19099457">
            <a:off x="3347336" y="508178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ASK Queries</a:t>
            </a:r>
            <a:endParaRPr lang="zh-CN" altLang="en-US" sz="1200" dirty="0"/>
          </a:p>
        </p:txBody>
      </p:sp>
      <p:sp>
        <p:nvSpPr>
          <p:cNvPr id="32" name="左箭头 31"/>
          <p:cNvSpPr/>
          <p:nvPr/>
        </p:nvSpPr>
        <p:spPr>
          <a:xfrm>
            <a:off x="6389859" y="4245088"/>
            <a:ext cx="7620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39170" y="3824298"/>
            <a:ext cx="990600" cy="15966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</a:p>
          <a:p>
            <a:pPr algn="ctr"/>
            <a:r>
              <a:rPr lang="en-US" altLang="zh-CN" dirty="0"/>
              <a:t>API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2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" y="1066800"/>
            <a:ext cx="8584861" cy="45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 Data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70979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9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 UI Page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399"/>
            <a:ext cx="860901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ing PowerPoint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2011.potx</Template>
  <TotalTime>0</TotalTime>
  <Words>1019</Words>
  <Application>Microsoft Office PowerPoint</Application>
  <PresentationFormat>全屏显示(4:3)</PresentationFormat>
  <Paragraphs>157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Introducing PowerPoint 2011</vt:lpstr>
      <vt:lpstr>CC-Wiki Report : Milestone  2  </vt:lpstr>
      <vt:lpstr>Original Project Plan</vt:lpstr>
      <vt:lpstr>Major Goal of M2</vt:lpstr>
      <vt:lpstr>What We Have Achieved in M2</vt:lpstr>
      <vt:lpstr>What We Have Achieved in M2</vt:lpstr>
      <vt:lpstr>Design Principles</vt:lpstr>
      <vt:lpstr>Data Page vs UI Page</vt:lpstr>
      <vt:lpstr>A Sample Data Page</vt:lpstr>
      <vt:lpstr>A Sample UI Page</vt:lpstr>
      <vt:lpstr>New Technical Architecture</vt:lpstr>
      <vt:lpstr>New Data Sources</vt:lpstr>
      <vt:lpstr>The CC Ontology</vt:lpstr>
      <vt:lpstr>Technical details of Data pages</vt:lpstr>
      <vt:lpstr>Technical details of UI pages</vt:lpstr>
      <vt:lpstr>Facet Search Implementation</vt:lpstr>
      <vt:lpstr>The problem of current facet search</vt:lpstr>
      <vt:lpstr>Solution</vt:lpstr>
      <vt:lpstr>Live Demo</vt:lpstr>
      <vt:lpstr>Major Goal of M3</vt:lpstr>
      <vt:lpstr>Look into the future (for both M3 and M4)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2012-04-23T21:42:07Z</dcterms:modified>
</cp:coreProperties>
</file>