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6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57" r:id="rId3"/>
    <p:sldId id="383" r:id="rId4"/>
    <p:sldId id="385" r:id="rId5"/>
    <p:sldId id="395" r:id="rId6"/>
    <p:sldId id="394" r:id="rId7"/>
    <p:sldId id="397" r:id="rId8"/>
    <p:sldId id="398" r:id="rId9"/>
    <p:sldId id="314" r:id="rId10"/>
    <p:sldId id="391" r:id="rId11"/>
    <p:sldId id="354" r:id="rId12"/>
    <p:sldId id="355" r:id="rId13"/>
    <p:sldId id="368" r:id="rId14"/>
    <p:sldId id="399" r:id="rId15"/>
    <p:sldId id="400" r:id="rId16"/>
    <p:sldId id="371" r:id="rId17"/>
    <p:sldId id="373" r:id="rId18"/>
    <p:sldId id="377" r:id="rId19"/>
    <p:sldId id="378" r:id="rId20"/>
    <p:sldId id="379" r:id="rId21"/>
    <p:sldId id="402" r:id="rId22"/>
    <p:sldId id="380" r:id="rId23"/>
    <p:sldId id="365" r:id="rId24"/>
    <p:sldId id="345" r:id="rId25"/>
    <p:sldId id="390" r:id="rId26"/>
    <p:sldId id="401" r:id="rId2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72" autoAdjust="0"/>
    <p:restoredTop sz="94660"/>
  </p:normalViewPr>
  <p:slideViewPr>
    <p:cSldViewPr>
      <p:cViewPr>
        <p:scale>
          <a:sx n="84" d="100"/>
          <a:sy n="84" d="100"/>
        </p:scale>
        <p:origin x="-966" y="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6.jpeg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6.jpeg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081951-F593-E14D-85B4-EA25F72BD19A}" type="doc">
      <dgm:prSet loTypeId="urn:microsoft.com/office/officeart/2005/8/layout/hierarchy4" loCatId="" qsTypeId="urn:microsoft.com/office/officeart/2005/8/quickstyle/3d3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569FF41-3782-0E4B-BE1F-984605E1A248}">
      <dgm:prSet phldrT="[Text]"/>
      <dgm:spPr/>
      <dgm:t>
        <a:bodyPr/>
        <a:lstStyle/>
        <a:p>
          <a:r>
            <a:rPr lang="en-US" smtClean="0"/>
            <a:t>Collaboration Compass</a:t>
          </a:r>
          <a:endParaRPr lang="en-US" dirty="0"/>
        </a:p>
      </dgm:t>
    </dgm:pt>
    <dgm:pt modelId="{9E015768-FC46-3440-A419-7D52AD1788B4}" type="parTrans" cxnId="{10AA4ABE-167C-3644-B03D-7601D8E0346C}">
      <dgm:prSet/>
      <dgm:spPr/>
      <dgm:t>
        <a:bodyPr/>
        <a:lstStyle/>
        <a:p>
          <a:endParaRPr lang="en-US">
            <a:solidFill>
              <a:srgbClr val="FF0000"/>
            </a:solidFill>
          </a:endParaRPr>
        </a:p>
      </dgm:t>
    </dgm:pt>
    <dgm:pt modelId="{9112D6FC-91DF-8D49-91EC-8633AA172B7C}" type="sibTrans" cxnId="{10AA4ABE-167C-3644-B03D-7601D8E0346C}">
      <dgm:prSet/>
      <dgm:spPr/>
      <dgm:t>
        <a:bodyPr/>
        <a:lstStyle/>
        <a:p>
          <a:endParaRPr lang="en-US">
            <a:solidFill>
              <a:srgbClr val="FF0000"/>
            </a:solidFill>
          </a:endParaRPr>
        </a:p>
      </dgm:t>
    </dgm:pt>
    <dgm:pt modelId="{DFFB93D3-5D1A-0643-A77D-4D20E3ECEEA5}">
      <dgm:prSet phldrT="[Text]"/>
      <dgm:spPr/>
      <dgm:t>
        <a:bodyPr/>
        <a:lstStyle/>
        <a:p>
          <a:r>
            <a:rPr lang="en-US" smtClean="0"/>
            <a:t>Semantic MediaWiki +</a:t>
          </a:r>
          <a:endParaRPr lang="en-US"/>
        </a:p>
      </dgm:t>
    </dgm:pt>
    <dgm:pt modelId="{C9413307-2053-4748-8C30-63FC07482AB6}" type="parTrans" cxnId="{604B9D9F-13A8-C240-806F-DD6148A213E1}">
      <dgm:prSet/>
      <dgm:spPr/>
      <dgm:t>
        <a:bodyPr/>
        <a:lstStyle/>
        <a:p>
          <a:endParaRPr lang="en-US">
            <a:solidFill>
              <a:srgbClr val="FF0000"/>
            </a:solidFill>
          </a:endParaRPr>
        </a:p>
      </dgm:t>
    </dgm:pt>
    <dgm:pt modelId="{E11E230D-284B-4343-9B2E-2ED2D49BFDFC}" type="sibTrans" cxnId="{604B9D9F-13A8-C240-806F-DD6148A213E1}">
      <dgm:prSet/>
      <dgm:spPr/>
      <dgm:t>
        <a:bodyPr/>
        <a:lstStyle/>
        <a:p>
          <a:endParaRPr lang="en-US">
            <a:solidFill>
              <a:srgbClr val="FF0000"/>
            </a:solidFill>
          </a:endParaRPr>
        </a:p>
      </dgm:t>
    </dgm:pt>
    <dgm:pt modelId="{3ADD2A6B-6DBA-F84F-A052-6D2C4035D1E8}">
      <dgm:prSet phldrT="[Text]"/>
      <dgm:spPr/>
      <dgm:t>
        <a:bodyPr/>
        <a:lstStyle/>
        <a:p>
          <a:r>
            <a:rPr lang="en-US" smtClean="0"/>
            <a:t>Wiki Widgets</a:t>
          </a:r>
          <a:endParaRPr lang="en-US"/>
        </a:p>
      </dgm:t>
    </dgm:pt>
    <dgm:pt modelId="{76C3E770-B383-C041-A70C-7C8D58D2B2E5}" type="parTrans" cxnId="{96689F59-3FF0-9344-B571-22EEDD83D542}">
      <dgm:prSet/>
      <dgm:spPr/>
      <dgm:t>
        <a:bodyPr/>
        <a:lstStyle/>
        <a:p>
          <a:endParaRPr lang="en-US">
            <a:solidFill>
              <a:srgbClr val="FF0000"/>
            </a:solidFill>
          </a:endParaRPr>
        </a:p>
      </dgm:t>
    </dgm:pt>
    <dgm:pt modelId="{025BBADE-97A6-3A4D-B392-0393FFB2DD6F}" type="sibTrans" cxnId="{96689F59-3FF0-9344-B571-22EEDD83D542}">
      <dgm:prSet/>
      <dgm:spPr/>
      <dgm:t>
        <a:bodyPr/>
        <a:lstStyle/>
        <a:p>
          <a:endParaRPr lang="en-US">
            <a:solidFill>
              <a:srgbClr val="FF0000"/>
            </a:solidFill>
          </a:endParaRPr>
        </a:p>
      </dgm:t>
    </dgm:pt>
    <dgm:pt modelId="{1EDC32FF-BC52-D044-993F-AA2C441F6001}">
      <dgm:prSet phldrT="[Text]"/>
      <dgm:spPr/>
      <dgm:t>
        <a:bodyPr/>
        <a:lstStyle/>
        <a:p>
          <a:r>
            <a:rPr lang="en-US" dirty="0" smtClean="0"/>
            <a:t>Social Network Service</a:t>
          </a:r>
          <a:endParaRPr lang="en-US" dirty="0"/>
        </a:p>
      </dgm:t>
    </dgm:pt>
    <dgm:pt modelId="{41D672DB-9A3B-1A41-8015-187481CFAE44}" type="parTrans" cxnId="{F7C1F49E-9CF3-2A49-B16F-A76D4FACFF01}">
      <dgm:prSet/>
      <dgm:spPr/>
      <dgm:t>
        <a:bodyPr/>
        <a:lstStyle/>
        <a:p>
          <a:endParaRPr lang="en-US">
            <a:solidFill>
              <a:srgbClr val="FF0000"/>
            </a:solidFill>
          </a:endParaRPr>
        </a:p>
      </dgm:t>
    </dgm:pt>
    <dgm:pt modelId="{3461F02C-C52D-1D48-B540-03B4BF3B62E6}" type="sibTrans" cxnId="{F7C1F49E-9CF3-2A49-B16F-A76D4FACFF01}">
      <dgm:prSet/>
      <dgm:spPr/>
      <dgm:t>
        <a:bodyPr/>
        <a:lstStyle/>
        <a:p>
          <a:endParaRPr lang="en-US">
            <a:solidFill>
              <a:srgbClr val="FF0000"/>
            </a:solidFill>
          </a:endParaRPr>
        </a:p>
      </dgm:t>
    </dgm:pt>
    <dgm:pt modelId="{D45CEE4E-F403-684B-9EFD-C03047B1608A}">
      <dgm:prSet phldrT="[Text]"/>
      <dgm:spPr/>
      <dgm:t>
        <a:bodyPr/>
        <a:lstStyle/>
        <a:p>
          <a:r>
            <a:rPr lang="en-US" smtClean="0"/>
            <a:t>sMash</a:t>
          </a:r>
          <a:endParaRPr lang="en-US"/>
        </a:p>
      </dgm:t>
    </dgm:pt>
    <dgm:pt modelId="{2C88DA92-0958-B642-B84B-FE6BD8A67228}" type="parTrans" cxnId="{AACE17C7-8EF8-0F4F-9C30-F7FD327EE275}">
      <dgm:prSet/>
      <dgm:spPr/>
      <dgm:t>
        <a:bodyPr/>
        <a:lstStyle/>
        <a:p>
          <a:endParaRPr lang="en-US">
            <a:solidFill>
              <a:srgbClr val="FF0000"/>
            </a:solidFill>
          </a:endParaRPr>
        </a:p>
      </dgm:t>
    </dgm:pt>
    <dgm:pt modelId="{4C6D18BC-CB72-0B4C-B9F3-4975CFEF7D59}" type="sibTrans" cxnId="{AACE17C7-8EF8-0F4F-9C30-F7FD327EE275}">
      <dgm:prSet/>
      <dgm:spPr/>
      <dgm:t>
        <a:bodyPr/>
        <a:lstStyle/>
        <a:p>
          <a:endParaRPr lang="en-US">
            <a:solidFill>
              <a:srgbClr val="FF0000"/>
            </a:solidFill>
          </a:endParaRPr>
        </a:p>
      </dgm:t>
    </dgm:pt>
    <dgm:pt modelId="{EB641F50-5BE7-1849-BDB8-638DB6D1A7AC}">
      <dgm:prSet phldrT="[Text]"/>
      <dgm:spPr/>
      <dgm:t>
        <a:bodyPr/>
        <a:lstStyle/>
        <a:p>
          <a:r>
            <a:rPr lang="en-US" dirty="0" smtClean="0"/>
            <a:t>Data </a:t>
          </a:r>
          <a:r>
            <a:rPr lang="en-US" dirty="0" err="1" smtClean="0"/>
            <a:t>Mashups</a:t>
          </a:r>
          <a:r>
            <a:rPr lang="en-US" dirty="0" smtClean="0"/>
            <a:t> </a:t>
          </a:r>
          <a:endParaRPr lang="en-US" dirty="0"/>
        </a:p>
      </dgm:t>
    </dgm:pt>
    <dgm:pt modelId="{7E17ECC9-9A7B-8943-ABDC-959860AD6903}" type="parTrans" cxnId="{C52884C8-ED73-C949-B1E3-30CCCCD3CF9F}">
      <dgm:prSet/>
      <dgm:spPr/>
      <dgm:t>
        <a:bodyPr/>
        <a:lstStyle/>
        <a:p>
          <a:endParaRPr lang="en-US">
            <a:solidFill>
              <a:srgbClr val="FF0000"/>
            </a:solidFill>
          </a:endParaRPr>
        </a:p>
      </dgm:t>
    </dgm:pt>
    <dgm:pt modelId="{C19671C2-2D59-6846-AF2D-9C056A8D53D6}" type="sibTrans" cxnId="{C52884C8-ED73-C949-B1E3-30CCCCD3CF9F}">
      <dgm:prSet/>
      <dgm:spPr/>
      <dgm:t>
        <a:bodyPr/>
        <a:lstStyle/>
        <a:p>
          <a:endParaRPr lang="en-US">
            <a:solidFill>
              <a:srgbClr val="FF0000"/>
            </a:solidFill>
          </a:endParaRPr>
        </a:p>
      </dgm:t>
    </dgm:pt>
    <dgm:pt modelId="{5EC43990-8C8F-DD4C-99AA-51ED40F432EF}" type="pres">
      <dgm:prSet presAssocID="{66081951-F593-E14D-85B4-EA25F72BD19A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065BF19-84EB-A144-8249-8F79F736BECB}" type="pres">
      <dgm:prSet presAssocID="{B569FF41-3782-0E4B-BE1F-984605E1A248}" presName="vertOne" presStyleCnt="0"/>
      <dgm:spPr/>
      <dgm:t>
        <a:bodyPr/>
        <a:lstStyle/>
        <a:p>
          <a:endParaRPr lang="en-US"/>
        </a:p>
      </dgm:t>
    </dgm:pt>
    <dgm:pt modelId="{90097EEC-766E-7446-83BE-F8B272EF7B58}" type="pres">
      <dgm:prSet presAssocID="{B569FF41-3782-0E4B-BE1F-984605E1A248}" presName="txOne" presStyleLbl="node0" presStyleIdx="0" presStyleCnt="1" custLinFactNeighborX="-11" custLinFactNeighborY="-136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B068C77-F67A-7547-A4B1-771E07A5320C}" type="pres">
      <dgm:prSet presAssocID="{B569FF41-3782-0E4B-BE1F-984605E1A248}" presName="parTransOne" presStyleCnt="0"/>
      <dgm:spPr/>
      <dgm:t>
        <a:bodyPr/>
        <a:lstStyle/>
        <a:p>
          <a:endParaRPr lang="en-US"/>
        </a:p>
      </dgm:t>
    </dgm:pt>
    <dgm:pt modelId="{5C90A084-DED9-4247-8154-0EB9001C289B}" type="pres">
      <dgm:prSet presAssocID="{B569FF41-3782-0E4B-BE1F-984605E1A248}" presName="horzOne" presStyleCnt="0"/>
      <dgm:spPr/>
      <dgm:t>
        <a:bodyPr/>
        <a:lstStyle/>
        <a:p>
          <a:endParaRPr lang="en-US"/>
        </a:p>
      </dgm:t>
    </dgm:pt>
    <dgm:pt modelId="{23264867-DCF3-624C-B87E-9DDC40E18878}" type="pres">
      <dgm:prSet presAssocID="{DFFB93D3-5D1A-0643-A77D-4D20E3ECEEA5}" presName="vertTwo" presStyleCnt="0"/>
      <dgm:spPr/>
      <dgm:t>
        <a:bodyPr/>
        <a:lstStyle/>
        <a:p>
          <a:endParaRPr lang="en-US"/>
        </a:p>
      </dgm:t>
    </dgm:pt>
    <dgm:pt modelId="{55E78CAA-6D34-A248-82CE-2B8D14256034}" type="pres">
      <dgm:prSet presAssocID="{DFFB93D3-5D1A-0643-A77D-4D20E3ECEEA5}" presName="txTwo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CB093B9-B4F3-3145-BCE8-5D79A159AD3D}" type="pres">
      <dgm:prSet presAssocID="{DFFB93D3-5D1A-0643-A77D-4D20E3ECEEA5}" presName="parTransTwo" presStyleCnt="0"/>
      <dgm:spPr/>
      <dgm:t>
        <a:bodyPr/>
        <a:lstStyle/>
        <a:p>
          <a:endParaRPr lang="en-US"/>
        </a:p>
      </dgm:t>
    </dgm:pt>
    <dgm:pt modelId="{2BAC1C20-9DFC-494A-B343-8A1AABF57C20}" type="pres">
      <dgm:prSet presAssocID="{DFFB93D3-5D1A-0643-A77D-4D20E3ECEEA5}" presName="horzTwo" presStyleCnt="0"/>
      <dgm:spPr/>
      <dgm:t>
        <a:bodyPr/>
        <a:lstStyle/>
        <a:p>
          <a:endParaRPr lang="en-US"/>
        </a:p>
      </dgm:t>
    </dgm:pt>
    <dgm:pt modelId="{1997BDEE-DA3C-C141-9379-20E8009C258A}" type="pres">
      <dgm:prSet presAssocID="{3ADD2A6B-6DBA-F84F-A052-6D2C4035D1E8}" presName="vertThree" presStyleCnt="0"/>
      <dgm:spPr/>
      <dgm:t>
        <a:bodyPr/>
        <a:lstStyle/>
        <a:p>
          <a:endParaRPr lang="en-US"/>
        </a:p>
      </dgm:t>
    </dgm:pt>
    <dgm:pt modelId="{88A98ACF-C5E5-6148-A094-7F80DCE2676A}" type="pres">
      <dgm:prSet presAssocID="{3ADD2A6B-6DBA-F84F-A052-6D2C4035D1E8}" presName="txThre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A7E1C2-63CA-2E42-A222-85A0332CBDB0}" type="pres">
      <dgm:prSet presAssocID="{3ADD2A6B-6DBA-F84F-A052-6D2C4035D1E8}" presName="horzThree" presStyleCnt="0"/>
      <dgm:spPr/>
      <dgm:t>
        <a:bodyPr/>
        <a:lstStyle/>
        <a:p>
          <a:endParaRPr lang="en-US"/>
        </a:p>
      </dgm:t>
    </dgm:pt>
    <dgm:pt modelId="{B3379331-1A35-9F41-895C-E05DC635B896}" type="pres">
      <dgm:prSet presAssocID="{025BBADE-97A6-3A4D-B392-0393FFB2DD6F}" presName="sibSpaceThree" presStyleCnt="0"/>
      <dgm:spPr/>
      <dgm:t>
        <a:bodyPr/>
        <a:lstStyle/>
        <a:p>
          <a:endParaRPr lang="en-US"/>
        </a:p>
      </dgm:t>
    </dgm:pt>
    <dgm:pt modelId="{681EEE65-B1DD-7541-9D62-A6C7020AA860}" type="pres">
      <dgm:prSet presAssocID="{1EDC32FF-BC52-D044-993F-AA2C441F6001}" presName="vertThree" presStyleCnt="0"/>
      <dgm:spPr/>
      <dgm:t>
        <a:bodyPr/>
        <a:lstStyle/>
        <a:p>
          <a:endParaRPr lang="en-US"/>
        </a:p>
      </dgm:t>
    </dgm:pt>
    <dgm:pt modelId="{978B0D5B-D4DA-A34D-862C-F6E6ED7A36DE}" type="pres">
      <dgm:prSet presAssocID="{1EDC32FF-BC52-D044-993F-AA2C441F6001}" presName="txThre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E8C0781-F70D-DF43-824A-08F0D5361501}" type="pres">
      <dgm:prSet presAssocID="{1EDC32FF-BC52-D044-993F-AA2C441F6001}" presName="horzThree" presStyleCnt="0"/>
      <dgm:spPr/>
      <dgm:t>
        <a:bodyPr/>
        <a:lstStyle/>
        <a:p>
          <a:endParaRPr lang="en-US"/>
        </a:p>
      </dgm:t>
    </dgm:pt>
    <dgm:pt modelId="{C2657103-2D55-0942-80A4-5B389FA24B4E}" type="pres">
      <dgm:prSet presAssocID="{E11E230D-284B-4343-9B2E-2ED2D49BFDFC}" presName="sibSpaceTwo" presStyleCnt="0"/>
      <dgm:spPr/>
      <dgm:t>
        <a:bodyPr/>
        <a:lstStyle/>
        <a:p>
          <a:endParaRPr lang="en-US"/>
        </a:p>
      </dgm:t>
    </dgm:pt>
    <dgm:pt modelId="{9C19943A-3C5A-5C4D-A3A9-1AC32DC3018F}" type="pres">
      <dgm:prSet presAssocID="{D45CEE4E-F403-684B-9EFD-C03047B1608A}" presName="vertTwo" presStyleCnt="0"/>
      <dgm:spPr/>
      <dgm:t>
        <a:bodyPr/>
        <a:lstStyle/>
        <a:p>
          <a:endParaRPr lang="en-US"/>
        </a:p>
      </dgm:t>
    </dgm:pt>
    <dgm:pt modelId="{318DA991-7F8F-AB41-98C2-7E23E0D0AF2D}" type="pres">
      <dgm:prSet presAssocID="{D45CEE4E-F403-684B-9EFD-C03047B1608A}" presName="txTwo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FADDB81-EEF2-3B48-A962-BC7A6B15F844}" type="pres">
      <dgm:prSet presAssocID="{D45CEE4E-F403-684B-9EFD-C03047B1608A}" presName="parTransTwo" presStyleCnt="0"/>
      <dgm:spPr/>
      <dgm:t>
        <a:bodyPr/>
        <a:lstStyle/>
        <a:p>
          <a:endParaRPr lang="en-US"/>
        </a:p>
      </dgm:t>
    </dgm:pt>
    <dgm:pt modelId="{A4C64794-52AA-0B43-8A0C-55DBA942DAFC}" type="pres">
      <dgm:prSet presAssocID="{D45CEE4E-F403-684B-9EFD-C03047B1608A}" presName="horzTwo" presStyleCnt="0"/>
      <dgm:spPr/>
      <dgm:t>
        <a:bodyPr/>
        <a:lstStyle/>
        <a:p>
          <a:endParaRPr lang="en-US"/>
        </a:p>
      </dgm:t>
    </dgm:pt>
    <dgm:pt modelId="{E548020F-3E5C-6545-B6B5-2924D8C3504C}" type="pres">
      <dgm:prSet presAssocID="{EB641F50-5BE7-1849-BDB8-638DB6D1A7AC}" presName="vertThree" presStyleCnt="0"/>
      <dgm:spPr/>
      <dgm:t>
        <a:bodyPr/>
        <a:lstStyle/>
        <a:p>
          <a:endParaRPr lang="en-US"/>
        </a:p>
      </dgm:t>
    </dgm:pt>
    <dgm:pt modelId="{3448FB43-19EA-C442-B9F7-85B7AF7C6A66}" type="pres">
      <dgm:prSet presAssocID="{EB641F50-5BE7-1849-BDB8-638DB6D1A7AC}" presName="txThre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F53CB53-DBA4-EE44-9B84-618AB6118576}" type="pres">
      <dgm:prSet presAssocID="{EB641F50-5BE7-1849-BDB8-638DB6D1A7AC}" presName="horzThree" presStyleCnt="0"/>
      <dgm:spPr/>
      <dgm:t>
        <a:bodyPr/>
        <a:lstStyle/>
        <a:p>
          <a:endParaRPr lang="en-US"/>
        </a:p>
      </dgm:t>
    </dgm:pt>
  </dgm:ptLst>
  <dgm:cxnLst>
    <dgm:cxn modelId="{F7C1F49E-9CF3-2A49-B16F-A76D4FACFF01}" srcId="{DFFB93D3-5D1A-0643-A77D-4D20E3ECEEA5}" destId="{1EDC32FF-BC52-D044-993F-AA2C441F6001}" srcOrd="1" destOrd="0" parTransId="{41D672DB-9A3B-1A41-8015-187481CFAE44}" sibTransId="{3461F02C-C52D-1D48-B540-03B4BF3B62E6}"/>
    <dgm:cxn modelId="{7FBE57EA-2B03-428B-BE37-DEA085CDD3C8}" type="presOf" srcId="{D45CEE4E-F403-684B-9EFD-C03047B1608A}" destId="{318DA991-7F8F-AB41-98C2-7E23E0D0AF2D}" srcOrd="0" destOrd="0" presId="urn:microsoft.com/office/officeart/2005/8/layout/hierarchy4"/>
    <dgm:cxn modelId="{3E2DA900-2910-4A74-86EF-72FA38734BCC}" type="presOf" srcId="{66081951-F593-E14D-85B4-EA25F72BD19A}" destId="{5EC43990-8C8F-DD4C-99AA-51ED40F432EF}" srcOrd="0" destOrd="0" presId="urn:microsoft.com/office/officeart/2005/8/layout/hierarchy4"/>
    <dgm:cxn modelId="{CF36E280-0BD0-40DE-A8C7-0E7068B87CE8}" type="presOf" srcId="{DFFB93D3-5D1A-0643-A77D-4D20E3ECEEA5}" destId="{55E78CAA-6D34-A248-82CE-2B8D14256034}" srcOrd="0" destOrd="0" presId="urn:microsoft.com/office/officeart/2005/8/layout/hierarchy4"/>
    <dgm:cxn modelId="{AACE17C7-8EF8-0F4F-9C30-F7FD327EE275}" srcId="{B569FF41-3782-0E4B-BE1F-984605E1A248}" destId="{D45CEE4E-F403-684B-9EFD-C03047B1608A}" srcOrd="1" destOrd="0" parTransId="{2C88DA92-0958-B642-B84B-FE6BD8A67228}" sibTransId="{4C6D18BC-CB72-0B4C-B9F3-4975CFEF7D59}"/>
    <dgm:cxn modelId="{96689F59-3FF0-9344-B571-22EEDD83D542}" srcId="{DFFB93D3-5D1A-0643-A77D-4D20E3ECEEA5}" destId="{3ADD2A6B-6DBA-F84F-A052-6D2C4035D1E8}" srcOrd="0" destOrd="0" parTransId="{76C3E770-B383-C041-A70C-7C8D58D2B2E5}" sibTransId="{025BBADE-97A6-3A4D-B392-0393FFB2DD6F}"/>
    <dgm:cxn modelId="{621C60CF-5341-47D1-882C-0E08E2875C61}" type="presOf" srcId="{1EDC32FF-BC52-D044-993F-AA2C441F6001}" destId="{978B0D5B-D4DA-A34D-862C-F6E6ED7A36DE}" srcOrd="0" destOrd="0" presId="urn:microsoft.com/office/officeart/2005/8/layout/hierarchy4"/>
    <dgm:cxn modelId="{604B9D9F-13A8-C240-806F-DD6148A213E1}" srcId="{B569FF41-3782-0E4B-BE1F-984605E1A248}" destId="{DFFB93D3-5D1A-0643-A77D-4D20E3ECEEA5}" srcOrd="0" destOrd="0" parTransId="{C9413307-2053-4748-8C30-63FC07482AB6}" sibTransId="{E11E230D-284B-4343-9B2E-2ED2D49BFDFC}"/>
    <dgm:cxn modelId="{363823C5-5CF9-4CFF-919A-5493CB93A456}" type="presOf" srcId="{3ADD2A6B-6DBA-F84F-A052-6D2C4035D1E8}" destId="{88A98ACF-C5E5-6148-A094-7F80DCE2676A}" srcOrd="0" destOrd="0" presId="urn:microsoft.com/office/officeart/2005/8/layout/hierarchy4"/>
    <dgm:cxn modelId="{7739BBA7-4062-4F49-917B-B1A2088EFBDC}" type="presOf" srcId="{B569FF41-3782-0E4B-BE1F-984605E1A248}" destId="{90097EEC-766E-7446-83BE-F8B272EF7B58}" srcOrd="0" destOrd="0" presId="urn:microsoft.com/office/officeart/2005/8/layout/hierarchy4"/>
    <dgm:cxn modelId="{10AA4ABE-167C-3644-B03D-7601D8E0346C}" srcId="{66081951-F593-E14D-85B4-EA25F72BD19A}" destId="{B569FF41-3782-0E4B-BE1F-984605E1A248}" srcOrd="0" destOrd="0" parTransId="{9E015768-FC46-3440-A419-7D52AD1788B4}" sibTransId="{9112D6FC-91DF-8D49-91EC-8633AA172B7C}"/>
    <dgm:cxn modelId="{C52884C8-ED73-C949-B1E3-30CCCCD3CF9F}" srcId="{D45CEE4E-F403-684B-9EFD-C03047B1608A}" destId="{EB641F50-5BE7-1849-BDB8-638DB6D1A7AC}" srcOrd="0" destOrd="0" parTransId="{7E17ECC9-9A7B-8943-ABDC-959860AD6903}" sibTransId="{C19671C2-2D59-6846-AF2D-9C056A8D53D6}"/>
    <dgm:cxn modelId="{2754F90D-EEB4-49A6-9E1C-728EC5A5FB3F}" type="presOf" srcId="{EB641F50-5BE7-1849-BDB8-638DB6D1A7AC}" destId="{3448FB43-19EA-C442-B9F7-85B7AF7C6A66}" srcOrd="0" destOrd="0" presId="urn:microsoft.com/office/officeart/2005/8/layout/hierarchy4"/>
    <dgm:cxn modelId="{3C8DE62B-EDB7-4281-A86C-9523579718AB}" type="presParOf" srcId="{5EC43990-8C8F-DD4C-99AA-51ED40F432EF}" destId="{8065BF19-84EB-A144-8249-8F79F736BECB}" srcOrd="0" destOrd="0" presId="urn:microsoft.com/office/officeart/2005/8/layout/hierarchy4"/>
    <dgm:cxn modelId="{52ECD93F-6218-4C6C-933A-CA9962D05926}" type="presParOf" srcId="{8065BF19-84EB-A144-8249-8F79F736BECB}" destId="{90097EEC-766E-7446-83BE-F8B272EF7B58}" srcOrd="0" destOrd="0" presId="urn:microsoft.com/office/officeart/2005/8/layout/hierarchy4"/>
    <dgm:cxn modelId="{B9C42942-3F5C-4B4D-9AD8-2C5E5596FFBB}" type="presParOf" srcId="{8065BF19-84EB-A144-8249-8F79F736BECB}" destId="{3B068C77-F67A-7547-A4B1-771E07A5320C}" srcOrd="1" destOrd="0" presId="urn:microsoft.com/office/officeart/2005/8/layout/hierarchy4"/>
    <dgm:cxn modelId="{BA97255C-0C56-47B7-A0E7-0D2B5528B6F5}" type="presParOf" srcId="{8065BF19-84EB-A144-8249-8F79F736BECB}" destId="{5C90A084-DED9-4247-8154-0EB9001C289B}" srcOrd="2" destOrd="0" presId="urn:microsoft.com/office/officeart/2005/8/layout/hierarchy4"/>
    <dgm:cxn modelId="{A5169AF6-292B-4714-A684-89F2BA2854E6}" type="presParOf" srcId="{5C90A084-DED9-4247-8154-0EB9001C289B}" destId="{23264867-DCF3-624C-B87E-9DDC40E18878}" srcOrd="0" destOrd="0" presId="urn:microsoft.com/office/officeart/2005/8/layout/hierarchy4"/>
    <dgm:cxn modelId="{9BA09878-20FC-4BC3-A6AE-BFDD701DBB4E}" type="presParOf" srcId="{23264867-DCF3-624C-B87E-9DDC40E18878}" destId="{55E78CAA-6D34-A248-82CE-2B8D14256034}" srcOrd="0" destOrd="0" presId="urn:microsoft.com/office/officeart/2005/8/layout/hierarchy4"/>
    <dgm:cxn modelId="{6D0727BB-477B-46AD-802D-30E978CAFD4A}" type="presParOf" srcId="{23264867-DCF3-624C-B87E-9DDC40E18878}" destId="{BCB093B9-B4F3-3145-BCE8-5D79A159AD3D}" srcOrd="1" destOrd="0" presId="urn:microsoft.com/office/officeart/2005/8/layout/hierarchy4"/>
    <dgm:cxn modelId="{1FAB358A-B405-43F3-8A50-5A1BB73E4677}" type="presParOf" srcId="{23264867-DCF3-624C-B87E-9DDC40E18878}" destId="{2BAC1C20-9DFC-494A-B343-8A1AABF57C20}" srcOrd="2" destOrd="0" presId="urn:microsoft.com/office/officeart/2005/8/layout/hierarchy4"/>
    <dgm:cxn modelId="{3349A3D9-3AED-4242-9E73-D54AFF36F584}" type="presParOf" srcId="{2BAC1C20-9DFC-494A-B343-8A1AABF57C20}" destId="{1997BDEE-DA3C-C141-9379-20E8009C258A}" srcOrd="0" destOrd="0" presId="urn:microsoft.com/office/officeart/2005/8/layout/hierarchy4"/>
    <dgm:cxn modelId="{2341F7FA-27AE-48BC-8474-70FE8B8C1EF8}" type="presParOf" srcId="{1997BDEE-DA3C-C141-9379-20E8009C258A}" destId="{88A98ACF-C5E5-6148-A094-7F80DCE2676A}" srcOrd="0" destOrd="0" presId="urn:microsoft.com/office/officeart/2005/8/layout/hierarchy4"/>
    <dgm:cxn modelId="{1649ED7E-469F-4F38-8133-467F67489E99}" type="presParOf" srcId="{1997BDEE-DA3C-C141-9379-20E8009C258A}" destId="{2FA7E1C2-63CA-2E42-A222-85A0332CBDB0}" srcOrd="1" destOrd="0" presId="urn:microsoft.com/office/officeart/2005/8/layout/hierarchy4"/>
    <dgm:cxn modelId="{A9B85E72-4F75-431A-BCA7-63164E13EB79}" type="presParOf" srcId="{2BAC1C20-9DFC-494A-B343-8A1AABF57C20}" destId="{B3379331-1A35-9F41-895C-E05DC635B896}" srcOrd="1" destOrd="0" presId="urn:microsoft.com/office/officeart/2005/8/layout/hierarchy4"/>
    <dgm:cxn modelId="{143E2CB7-E9AC-4C0A-B85E-28A3A2FC808D}" type="presParOf" srcId="{2BAC1C20-9DFC-494A-B343-8A1AABF57C20}" destId="{681EEE65-B1DD-7541-9D62-A6C7020AA860}" srcOrd="2" destOrd="0" presId="urn:microsoft.com/office/officeart/2005/8/layout/hierarchy4"/>
    <dgm:cxn modelId="{A86096F9-C870-4FE1-9DC1-BA3732CDDDA3}" type="presParOf" srcId="{681EEE65-B1DD-7541-9D62-A6C7020AA860}" destId="{978B0D5B-D4DA-A34D-862C-F6E6ED7A36DE}" srcOrd="0" destOrd="0" presId="urn:microsoft.com/office/officeart/2005/8/layout/hierarchy4"/>
    <dgm:cxn modelId="{8878F44B-CFB9-470A-B593-C7E2D5C921EE}" type="presParOf" srcId="{681EEE65-B1DD-7541-9D62-A6C7020AA860}" destId="{4E8C0781-F70D-DF43-824A-08F0D5361501}" srcOrd="1" destOrd="0" presId="urn:microsoft.com/office/officeart/2005/8/layout/hierarchy4"/>
    <dgm:cxn modelId="{FC96B53F-49B8-401F-A893-503B17958E17}" type="presParOf" srcId="{5C90A084-DED9-4247-8154-0EB9001C289B}" destId="{C2657103-2D55-0942-80A4-5B389FA24B4E}" srcOrd="1" destOrd="0" presId="urn:microsoft.com/office/officeart/2005/8/layout/hierarchy4"/>
    <dgm:cxn modelId="{9703406B-1D5E-454E-9293-34F9DD84B372}" type="presParOf" srcId="{5C90A084-DED9-4247-8154-0EB9001C289B}" destId="{9C19943A-3C5A-5C4D-A3A9-1AC32DC3018F}" srcOrd="2" destOrd="0" presId="urn:microsoft.com/office/officeart/2005/8/layout/hierarchy4"/>
    <dgm:cxn modelId="{4B4D7FEC-0BE4-4829-B111-F021A5A6D6C4}" type="presParOf" srcId="{9C19943A-3C5A-5C4D-A3A9-1AC32DC3018F}" destId="{318DA991-7F8F-AB41-98C2-7E23E0D0AF2D}" srcOrd="0" destOrd="0" presId="urn:microsoft.com/office/officeart/2005/8/layout/hierarchy4"/>
    <dgm:cxn modelId="{CFEA8242-9D34-4884-983E-B2B1065F2AB7}" type="presParOf" srcId="{9C19943A-3C5A-5C4D-A3A9-1AC32DC3018F}" destId="{5FADDB81-EEF2-3B48-A962-BC7A6B15F844}" srcOrd="1" destOrd="0" presId="urn:microsoft.com/office/officeart/2005/8/layout/hierarchy4"/>
    <dgm:cxn modelId="{5F3B849A-857E-415B-A048-84112051AF5F}" type="presParOf" srcId="{9C19943A-3C5A-5C4D-A3A9-1AC32DC3018F}" destId="{A4C64794-52AA-0B43-8A0C-55DBA942DAFC}" srcOrd="2" destOrd="0" presId="urn:microsoft.com/office/officeart/2005/8/layout/hierarchy4"/>
    <dgm:cxn modelId="{06A66516-66FA-436C-BC77-C0F5FF6542FF}" type="presParOf" srcId="{A4C64794-52AA-0B43-8A0C-55DBA942DAFC}" destId="{E548020F-3E5C-6545-B6B5-2924D8C3504C}" srcOrd="0" destOrd="0" presId="urn:microsoft.com/office/officeart/2005/8/layout/hierarchy4"/>
    <dgm:cxn modelId="{913A4E8D-63AD-41D8-8A5B-E6293A7DF3D8}" type="presParOf" srcId="{E548020F-3E5C-6545-B6B5-2924D8C3504C}" destId="{3448FB43-19EA-C442-B9F7-85B7AF7C6A66}" srcOrd="0" destOrd="0" presId="urn:microsoft.com/office/officeart/2005/8/layout/hierarchy4"/>
    <dgm:cxn modelId="{5C8C0D30-DD7E-44D4-948B-53215F0ECE18}" type="presParOf" srcId="{E548020F-3E5C-6545-B6B5-2924D8C3504C}" destId="{BF53CB53-DBA4-EE44-9B84-618AB6118576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64F5789-0D30-4F95-94BF-6ABD75DA18D6}" type="doc">
      <dgm:prSet loTypeId="urn:microsoft.com/office/officeart/2008/layout/PictureStrips" loCatId="picture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DA229E2-8D26-489F-9A7B-647D42B3D657}">
      <dgm:prSet phldrT="[文本]" custT="1"/>
      <dgm:spPr/>
      <dgm:t>
        <a:bodyPr/>
        <a:lstStyle/>
        <a:p>
          <a:pPr algn="just"/>
          <a:r>
            <a:rPr lang="en-US" altLang="zh-CN" sz="1400" dirty="0" smtClean="0"/>
            <a:t>It serves smaller social circle for more focused, transient, recurring topics such as a “Hawaii vacation plan” instead of bigger domains such as a biological encyclopedia. </a:t>
          </a:r>
          <a:endParaRPr lang="zh-CN" altLang="en-US" sz="1400" dirty="0"/>
        </a:p>
      </dgm:t>
    </dgm:pt>
    <dgm:pt modelId="{2D2111D0-9325-453C-A023-9BBA8F9344CA}" type="parTrans" cxnId="{DCA1F3CA-1B31-4280-9943-6D5CEA832BA1}">
      <dgm:prSet/>
      <dgm:spPr/>
      <dgm:t>
        <a:bodyPr/>
        <a:lstStyle/>
        <a:p>
          <a:endParaRPr lang="zh-CN" altLang="en-US" sz="2000"/>
        </a:p>
      </dgm:t>
    </dgm:pt>
    <dgm:pt modelId="{AAE23A12-02B4-4C9A-B27D-CBCDEA8FFE47}" type="sibTrans" cxnId="{DCA1F3CA-1B31-4280-9943-6D5CEA832BA1}">
      <dgm:prSet/>
      <dgm:spPr/>
      <dgm:t>
        <a:bodyPr/>
        <a:lstStyle/>
        <a:p>
          <a:endParaRPr lang="zh-CN" altLang="en-US" sz="2000"/>
        </a:p>
      </dgm:t>
    </dgm:pt>
    <dgm:pt modelId="{45FD3CBC-0794-453A-ABC8-600223D07C56}">
      <dgm:prSet custT="1"/>
      <dgm:spPr/>
      <dgm:t>
        <a:bodyPr/>
        <a:lstStyle/>
        <a:p>
          <a:pPr algn="just"/>
          <a:r>
            <a:rPr lang="en-US" altLang="zh-CN" sz="1400" dirty="0" smtClean="0"/>
            <a:t>It offers mini-wiki-widgets to let users create editable, annotatable micro-contents  such as tweets, </a:t>
          </a:r>
          <a:r>
            <a:rPr lang="en-US" altLang="zh-CN" sz="1400" dirty="0" err="1" smtClean="0"/>
            <a:t>mashups</a:t>
          </a:r>
          <a:r>
            <a:rPr lang="en-US" altLang="zh-CN" sz="1400" dirty="0" smtClean="0"/>
            <a:t>, charts, streams etc. instead of a whole page or just links.</a:t>
          </a:r>
        </a:p>
      </dgm:t>
    </dgm:pt>
    <dgm:pt modelId="{FAFF79AB-0236-4621-8327-7613F7D76EB2}" type="parTrans" cxnId="{8B3FF610-8C79-4B60-9F2B-908BB806E501}">
      <dgm:prSet/>
      <dgm:spPr/>
      <dgm:t>
        <a:bodyPr/>
        <a:lstStyle/>
        <a:p>
          <a:endParaRPr lang="zh-CN" altLang="en-US" sz="2000"/>
        </a:p>
      </dgm:t>
    </dgm:pt>
    <dgm:pt modelId="{52FD7ADD-3801-471E-8DEB-F68F65557FEE}" type="sibTrans" cxnId="{8B3FF610-8C79-4B60-9F2B-908BB806E501}">
      <dgm:prSet/>
      <dgm:spPr/>
      <dgm:t>
        <a:bodyPr/>
        <a:lstStyle/>
        <a:p>
          <a:endParaRPr lang="zh-CN" altLang="en-US" sz="2000"/>
        </a:p>
      </dgm:t>
    </dgm:pt>
    <dgm:pt modelId="{DB76A740-BC98-4385-B8C7-6E4BE61DED88}">
      <dgm:prSet custT="1"/>
      <dgm:spPr/>
      <dgm:t>
        <a:bodyPr/>
        <a:lstStyle/>
        <a:p>
          <a:pPr algn="just"/>
          <a:r>
            <a:rPr lang="en-US" altLang="zh-CN" sz="1400" dirty="0" smtClean="0"/>
            <a:t>Wiki widgets can be built upon online mash-ups, so the wiki content can be automatically synchronized. </a:t>
          </a:r>
        </a:p>
      </dgm:t>
    </dgm:pt>
    <dgm:pt modelId="{7B09F694-4860-4A36-9ADF-55858E3A2EFB}" type="parTrans" cxnId="{810451EA-B52A-4988-A17B-6C12F8954632}">
      <dgm:prSet/>
      <dgm:spPr/>
      <dgm:t>
        <a:bodyPr/>
        <a:lstStyle/>
        <a:p>
          <a:endParaRPr lang="zh-CN" altLang="en-US" sz="2000"/>
        </a:p>
      </dgm:t>
    </dgm:pt>
    <dgm:pt modelId="{EB88957B-7D3D-4B44-8042-1B600395AF69}" type="sibTrans" cxnId="{810451EA-B52A-4988-A17B-6C12F8954632}">
      <dgm:prSet/>
      <dgm:spPr/>
      <dgm:t>
        <a:bodyPr/>
        <a:lstStyle/>
        <a:p>
          <a:endParaRPr lang="zh-CN" altLang="en-US" sz="2000"/>
        </a:p>
      </dgm:t>
    </dgm:pt>
    <dgm:pt modelId="{13423A47-49B5-4F11-BEB5-BE678C78942F}">
      <dgm:prSet custT="1"/>
      <dgm:spPr/>
      <dgm:t>
        <a:bodyPr/>
        <a:lstStyle/>
        <a:p>
          <a:pPr algn="just"/>
          <a:r>
            <a:rPr lang="en-US" altLang="zh-CN" sz="1400" dirty="0" err="1" smtClean="0"/>
            <a:t>Mashups</a:t>
          </a:r>
          <a:r>
            <a:rPr lang="en-US" altLang="zh-CN" sz="1400" dirty="0" smtClean="0"/>
            <a:t> are annotated and composited semantically, which have mappings to wiki ontologies so data can be easily imported into semantic wiki.</a:t>
          </a:r>
          <a:endParaRPr lang="zh-CN" altLang="zh-CN" sz="1400" dirty="0"/>
        </a:p>
      </dgm:t>
    </dgm:pt>
    <dgm:pt modelId="{6CA9B5B8-E51E-46A7-B9AA-A7F79B801C1F}" type="parTrans" cxnId="{2B81F3E6-4E6F-4195-9712-115C93E16ACD}">
      <dgm:prSet/>
      <dgm:spPr/>
      <dgm:t>
        <a:bodyPr/>
        <a:lstStyle/>
        <a:p>
          <a:endParaRPr lang="zh-CN" altLang="en-US" sz="2000"/>
        </a:p>
      </dgm:t>
    </dgm:pt>
    <dgm:pt modelId="{8B1AF112-6CB9-43BE-AA98-1295CEE72DCC}" type="sibTrans" cxnId="{2B81F3E6-4E6F-4195-9712-115C93E16ACD}">
      <dgm:prSet/>
      <dgm:spPr/>
      <dgm:t>
        <a:bodyPr/>
        <a:lstStyle/>
        <a:p>
          <a:endParaRPr lang="zh-CN" altLang="en-US" sz="2000"/>
        </a:p>
      </dgm:t>
    </dgm:pt>
    <dgm:pt modelId="{127BD0EF-885C-42B8-A532-AB3997A600DF}">
      <dgm:prSet custT="1"/>
      <dgm:spPr/>
      <dgm:t>
        <a:bodyPr/>
        <a:lstStyle/>
        <a:p>
          <a:pPr algn="just"/>
          <a:r>
            <a:rPr lang="en-US" altLang="zh-CN" sz="1400" dirty="0" smtClean="0"/>
            <a:t>Popular Social Networks Services networks </a:t>
          </a:r>
          <a:r>
            <a:rPr lang="en-US" altLang="zh-CN" sz="1400" dirty="0" smtClean="0"/>
            <a:t>such as Facebook, Twitter, LinkedIn,  </a:t>
          </a:r>
          <a:r>
            <a:rPr lang="en-US" altLang="zh-CN" sz="1400" dirty="0" err="1" smtClean="0"/>
            <a:t>Sina</a:t>
          </a:r>
          <a:r>
            <a:rPr lang="en-US" altLang="zh-CN" sz="1400" dirty="0" smtClean="0"/>
            <a:t>, </a:t>
          </a:r>
          <a:r>
            <a:rPr lang="en-US" altLang="zh-CN" sz="1400" dirty="0" err="1" smtClean="0"/>
            <a:t>Tencent</a:t>
          </a:r>
          <a:r>
            <a:rPr lang="en-US" altLang="zh-CN" sz="1400" dirty="0" smtClean="0"/>
            <a:t>, etc. will </a:t>
          </a:r>
          <a:r>
            <a:rPr lang="en-US" altLang="zh-CN" sz="1400" dirty="0" smtClean="0"/>
            <a:t>be natively supported. </a:t>
          </a:r>
        </a:p>
      </dgm:t>
    </dgm:pt>
    <dgm:pt modelId="{0A1A3B50-205E-443C-A4D0-A86BCC3E9517}" type="parTrans" cxnId="{0BDBC880-5DB9-4678-8FCE-F6AD1A3F9F4E}">
      <dgm:prSet/>
      <dgm:spPr/>
      <dgm:t>
        <a:bodyPr/>
        <a:lstStyle/>
        <a:p>
          <a:endParaRPr lang="zh-CN" altLang="en-US" sz="2000"/>
        </a:p>
      </dgm:t>
    </dgm:pt>
    <dgm:pt modelId="{84CAE6F8-9D71-4152-8F1D-591BA2A20F06}" type="sibTrans" cxnId="{0BDBC880-5DB9-4678-8FCE-F6AD1A3F9F4E}">
      <dgm:prSet/>
      <dgm:spPr/>
      <dgm:t>
        <a:bodyPr/>
        <a:lstStyle/>
        <a:p>
          <a:endParaRPr lang="zh-CN" altLang="en-US" sz="2000"/>
        </a:p>
      </dgm:t>
    </dgm:pt>
    <dgm:pt modelId="{45C1F6D2-DC7E-4A5F-8BBB-83807BC5BA61}">
      <dgm:prSet custT="1"/>
      <dgm:spPr/>
      <dgm:t>
        <a:bodyPr/>
        <a:lstStyle/>
        <a:p>
          <a:pPr algn="just"/>
          <a:r>
            <a:rPr lang="en-US" altLang="zh-CN" sz="1400" dirty="0" smtClean="0"/>
            <a:t>Users will be able to collaborate through the web interface, email, SNS and mobile applications.</a:t>
          </a:r>
          <a:endParaRPr lang="zh-CN" altLang="zh-CN" sz="1400" dirty="0"/>
        </a:p>
      </dgm:t>
    </dgm:pt>
    <dgm:pt modelId="{65C4EFB8-55A8-4C7E-BD2F-8263ABDCB28A}" type="parTrans" cxnId="{00956E99-43EF-4AFF-9E92-FDF645DDD415}">
      <dgm:prSet/>
      <dgm:spPr/>
      <dgm:t>
        <a:bodyPr/>
        <a:lstStyle/>
        <a:p>
          <a:endParaRPr lang="zh-CN" altLang="en-US" sz="2000"/>
        </a:p>
      </dgm:t>
    </dgm:pt>
    <dgm:pt modelId="{79D869E5-1CC9-4B1F-A2AF-D8BFF1950BFF}" type="sibTrans" cxnId="{00956E99-43EF-4AFF-9E92-FDF645DDD415}">
      <dgm:prSet/>
      <dgm:spPr/>
      <dgm:t>
        <a:bodyPr/>
        <a:lstStyle/>
        <a:p>
          <a:endParaRPr lang="zh-CN" altLang="en-US" sz="2000"/>
        </a:p>
      </dgm:t>
    </dgm:pt>
    <dgm:pt modelId="{DA752108-6A3C-4E11-8EA7-4AD7C7213497}" type="pres">
      <dgm:prSet presAssocID="{364F5789-0D30-4F95-94BF-6ABD75DA18D6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94907F7-2078-415A-A5C9-80E7844CEAF4}" type="pres">
      <dgm:prSet presAssocID="{2DA229E2-8D26-489F-9A7B-647D42B3D657}" presName="composite" presStyleCnt="0"/>
      <dgm:spPr/>
      <dgm:t>
        <a:bodyPr/>
        <a:lstStyle/>
        <a:p>
          <a:endParaRPr lang="zh-CN" altLang="en-US"/>
        </a:p>
      </dgm:t>
    </dgm:pt>
    <dgm:pt modelId="{CCD34E55-F617-464F-9B2C-EBE796887BF9}" type="pres">
      <dgm:prSet presAssocID="{2DA229E2-8D26-489F-9A7B-647D42B3D657}" presName="rect1" presStyleLbl="trAlignAcc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E7C684C-6209-4D92-BA41-47E3438CDCDA}" type="pres">
      <dgm:prSet presAssocID="{2DA229E2-8D26-489F-9A7B-647D42B3D657}" presName="rect2" presStyleLbl="fgImgPlace1" presStyleIdx="0" presStyleCnt="6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D786F8E1-00C1-4CD5-BD4C-6B879C84A9AC}" type="pres">
      <dgm:prSet presAssocID="{AAE23A12-02B4-4C9A-B27D-CBCDEA8FFE47}" presName="sibTrans" presStyleCnt="0"/>
      <dgm:spPr/>
      <dgm:t>
        <a:bodyPr/>
        <a:lstStyle/>
        <a:p>
          <a:endParaRPr lang="zh-CN" altLang="en-US"/>
        </a:p>
      </dgm:t>
    </dgm:pt>
    <dgm:pt modelId="{49F6EF68-B68E-4748-8A61-FD67C271CAD9}" type="pres">
      <dgm:prSet presAssocID="{45FD3CBC-0794-453A-ABC8-600223D07C56}" presName="composite" presStyleCnt="0"/>
      <dgm:spPr/>
      <dgm:t>
        <a:bodyPr/>
        <a:lstStyle/>
        <a:p>
          <a:endParaRPr lang="zh-CN" altLang="en-US"/>
        </a:p>
      </dgm:t>
    </dgm:pt>
    <dgm:pt modelId="{04BC8A93-00D6-47E8-BB94-096FE3932544}" type="pres">
      <dgm:prSet presAssocID="{45FD3CBC-0794-453A-ABC8-600223D07C56}" presName="rect1" presStyleLbl="trAlignAcc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873BAD0-DE6E-4ED7-923F-F25D19270FC4}" type="pres">
      <dgm:prSet presAssocID="{45FD3CBC-0794-453A-ABC8-600223D07C56}" presName="rect2" presStyleLbl="fgImgPlace1" presStyleIdx="1" presStyleCnt="6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A86BA877-C9CA-434F-904A-A390F13C05A6}" type="pres">
      <dgm:prSet presAssocID="{52FD7ADD-3801-471E-8DEB-F68F65557FEE}" presName="sibTrans" presStyleCnt="0"/>
      <dgm:spPr/>
      <dgm:t>
        <a:bodyPr/>
        <a:lstStyle/>
        <a:p>
          <a:endParaRPr lang="zh-CN" altLang="en-US"/>
        </a:p>
      </dgm:t>
    </dgm:pt>
    <dgm:pt modelId="{D0CDAD96-6340-4887-9099-125DD328780F}" type="pres">
      <dgm:prSet presAssocID="{DB76A740-BC98-4385-B8C7-6E4BE61DED88}" presName="composite" presStyleCnt="0"/>
      <dgm:spPr/>
      <dgm:t>
        <a:bodyPr/>
        <a:lstStyle/>
        <a:p>
          <a:endParaRPr lang="zh-CN" altLang="en-US"/>
        </a:p>
      </dgm:t>
    </dgm:pt>
    <dgm:pt modelId="{45B33C29-283C-4B43-AB2D-FB8AB4D44656}" type="pres">
      <dgm:prSet presAssocID="{DB76A740-BC98-4385-B8C7-6E4BE61DED88}" presName="rect1" presStyleLbl="trAlignAcc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722BAC2-D751-4ABB-96DD-8328DFCFEEF0}" type="pres">
      <dgm:prSet presAssocID="{DB76A740-BC98-4385-B8C7-6E4BE61DED88}" presName="rect2" presStyleLbl="fgImgPlace1" presStyleIdx="2" presStyleCnt="6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D834A6D6-5ECB-4DD0-978D-6D6D9367F5CD}" type="pres">
      <dgm:prSet presAssocID="{EB88957B-7D3D-4B44-8042-1B600395AF69}" presName="sibTrans" presStyleCnt="0"/>
      <dgm:spPr/>
      <dgm:t>
        <a:bodyPr/>
        <a:lstStyle/>
        <a:p>
          <a:endParaRPr lang="zh-CN" altLang="en-US"/>
        </a:p>
      </dgm:t>
    </dgm:pt>
    <dgm:pt modelId="{6C8C34A3-F0B2-4324-98DF-2FD4F993C7E1}" type="pres">
      <dgm:prSet presAssocID="{13423A47-49B5-4F11-BEB5-BE678C78942F}" presName="composite" presStyleCnt="0"/>
      <dgm:spPr/>
      <dgm:t>
        <a:bodyPr/>
        <a:lstStyle/>
        <a:p>
          <a:endParaRPr lang="zh-CN" altLang="en-US"/>
        </a:p>
      </dgm:t>
    </dgm:pt>
    <dgm:pt modelId="{9B4078C4-DC5A-43F3-81DD-B7948C5CD0D6}" type="pres">
      <dgm:prSet presAssocID="{13423A47-49B5-4F11-BEB5-BE678C78942F}" presName="rect1" presStyleLbl="trAlignAcc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9DF3437-9864-4087-B6BA-36E1A323C677}" type="pres">
      <dgm:prSet presAssocID="{13423A47-49B5-4F11-BEB5-BE678C78942F}" presName="rect2" presStyleLbl="fgImgPlace1" presStyleIdx="3" presStyleCnt="6"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E2C17DEF-A623-4825-9470-E2338D5BD6F1}" type="pres">
      <dgm:prSet presAssocID="{8B1AF112-6CB9-43BE-AA98-1295CEE72DCC}" presName="sibTrans" presStyleCnt="0"/>
      <dgm:spPr/>
      <dgm:t>
        <a:bodyPr/>
        <a:lstStyle/>
        <a:p>
          <a:endParaRPr lang="zh-CN" altLang="en-US"/>
        </a:p>
      </dgm:t>
    </dgm:pt>
    <dgm:pt modelId="{921E7135-3187-4109-9425-42D54D0CFD6C}" type="pres">
      <dgm:prSet presAssocID="{127BD0EF-885C-42B8-A532-AB3997A600DF}" presName="composite" presStyleCnt="0"/>
      <dgm:spPr/>
      <dgm:t>
        <a:bodyPr/>
        <a:lstStyle/>
        <a:p>
          <a:endParaRPr lang="zh-CN" altLang="en-US"/>
        </a:p>
      </dgm:t>
    </dgm:pt>
    <dgm:pt modelId="{1AB438F1-80B3-4ECA-9A56-42B33742CD42}" type="pres">
      <dgm:prSet presAssocID="{127BD0EF-885C-42B8-A532-AB3997A600DF}" presName="rect1" presStyleLbl="trAlignAcc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E27ACF6-00FB-4197-BE3D-1F262445BEAD}" type="pres">
      <dgm:prSet presAssocID="{127BD0EF-885C-42B8-A532-AB3997A600DF}" presName="rect2" presStyleLbl="fgImgPlace1" presStyleIdx="4" presStyleCnt="6"/>
      <dgm:spPr>
        <a:blipFill rotWithShape="1">
          <a:blip xmlns:r="http://schemas.openxmlformats.org/officeDocument/2006/relationships" r:embed="rId5"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9B121FFD-DD09-401F-865A-B32D229F9ADB}" type="pres">
      <dgm:prSet presAssocID="{84CAE6F8-9D71-4152-8F1D-591BA2A20F06}" presName="sibTrans" presStyleCnt="0"/>
      <dgm:spPr/>
      <dgm:t>
        <a:bodyPr/>
        <a:lstStyle/>
        <a:p>
          <a:endParaRPr lang="zh-CN" altLang="en-US"/>
        </a:p>
      </dgm:t>
    </dgm:pt>
    <dgm:pt modelId="{0FE16E4A-A787-47C9-AB41-C38DF431A44A}" type="pres">
      <dgm:prSet presAssocID="{45C1F6D2-DC7E-4A5F-8BBB-83807BC5BA61}" presName="composite" presStyleCnt="0"/>
      <dgm:spPr/>
      <dgm:t>
        <a:bodyPr/>
        <a:lstStyle/>
        <a:p>
          <a:endParaRPr lang="zh-CN" altLang="en-US"/>
        </a:p>
      </dgm:t>
    </dgm:pt>
    <dgm:pt modelId="{7CC9596E-C022-4A14-8C22-68B7A8AB72E9}" type="pres">
      <dgm:prSet presAssocID="{45C1F6D2-DC7E-4A5F-8BBB-83807BC5BA61}" presName="rect1" presStyleLbl="trAlignAcc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8F0775D-8B5E-4C01-8361-6EAAFC12017B}" type="pres">
      <dgm:prSet presAssocID="{45C1F6D2-DC7E-4A5F-8BBB-83807BC5BA61}" presName="rect2" presStyleLbl="fgImgPlace1" presStyleIdx="5" presStyleCnt="6"/>
      <dgm:spPr>
        <a:blipFill rotWithShape="1">
          <a:blip xmlns:r="http://schemas.openxmlformats.org/officeDocument/2006/relationships" r:embed="rId6"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</dgm:ptLst>
  <dgm:cxnLst>
    <dgm:cxn modelId="{0BDBC880-5DB9-4678-8FCE-F6AD1A3F9F4E}" srcId="{364F5789-0D30-4F95-94BF-6ABD75DA18D6}" destId="{127BD0EF-885C-42B8-A532-AB3997A600DF}" srcOrd="4" destOrd="0" parTransId="{0A1A3B50-205E-443C-A4D0-A86BCC3E9517}" sibTransId="{84CAE6F8-9D71-4152-8F1D-591BA2A20F06}"/>
    <dgm:cxn modelId="{810451EA-B52A-4988-A17B-6C12F8954632}" srcId="{364F5789-0D30-4F95-94BF-6ABD75DA18D6}" destId="{DB76A740-BC98-4385-B8C7-6E4BE61DED88}" srcOrd="2" destOrd="0" parTransId="{7B09F694-4860-4A36-9ADF-55858E3A2EFB}" sibTransId="{EB88957B-7D3D-4B44-8042-1B600395AF69}"/>
    <dgm:cxn modelId="{2B81F3E6-4E6F-4195-9712-115C93E16ACD}" srcId="{364F5789-0D30-4F95-94BF-6ABD75DA18D6}" destId="{13423A47-49B5-4F11-BEB5-BE678C78942F}" srcOrd="3" destOrd="0" parTransId="{6CA9B5B8-E51E-46A7-B9AA-A7F79B801C1F}" sibTransId="{8B1AF112-6CB9-43BE-AA98-1295CEE72DCC}"/>
    <dgm:cxn modelId="{148004B0-D3DC-4FF3-82E3-66FE81B27242}" type="presOf" srcId="{127BD0EF-885C-42B8-A532-AB3997A600DF}" destId="{1AB438F1-80B3-4ECA-9A56-42B33742CD42}" srcOrd="0" destOrd="0" presId="urn:microsoft.com/office/officeart/2008/layout/PictureStrips"/>
    <dgm:cxn modelId="{2F9624C6-190E-45D5-B036-54DF80034CBD}" type="presOf" srcId="{2DA229E2-8D26-489F-9A7B-647D42B3D657}" destId="{CCD34E55-F617-464F-9B2C-EBE796887BF9}" srcOrd="0" destOrd="0" presId="urn:microsoft.com/office/officeart/2008/layout/PictureStrips"/>
    <dgm:cxn modelId="{A70CAA84-9A5E-4620-8AE4-D802DA2B7CF4}" type="presOf" srcId="{45C1F6D2-DC7E-4A5F-8BBB-83807BC5BA61}" destId="{7CC9596E-C022-4A14-8C22-68B7A8AB72E9}" srcOrd="0" destOrd="0" presId="urn:microsoft.com/office/officeart/2008/layout/PictureStrips"/>
    <dgm:cxn modelId="{00956E99-43EF-4AFF-9E92-FDF645DDD415}" srcId="{364F5789-0D30-4F95-94BF-6ABD75DA18D6}" destId="{45C1F6D2-DC7E-4A5F-8BBB-83807BC5BA61}" srcOrd="5" destOrd="0" parTransId="{65C4EFB8-55A8-4C7E-BD2F-8263ABDCB28A}" sibTransId="{79D869E5-1CC9-4B1F-A2AF-D8BFF1950BFF}"/>
    <dgm:cxn modelId="{2584338F-D76F-4325-A6F9-5B816E6E5B46}" type="presOf" srcId="{45FD3CBC-0794-453A-ABC8-600223D07C56}" destId="{04BC8A93-00D6-47E8-BB94-096FE3932544}" srcOrd="0" destOrd="0" presId="urn:microsoft.com/office/officeart/2008/layout/PictureStrips"/>
    <dgm:cxn modelId="{1982EC28-93AA-403B-879A-2A0E19DB21FA}" type="presOf" srcId="{DB76A740-BC98-4385-B8C7-6E4BE61DED88}" destId="{45B33C29-283C-4B43-AB2D-FB8AB4D44656}" srcOrd="0" destOrd="0" presId="urn:microsoft.com/office/officeart/2008/layout/PictureStrips"/>
    <dgm:cxn modelId="{DCA1F3CA-1B31-4280-9943-6D5CEA832BA1}" srcId="{364F5789-0D30-4F95-94BF-6ABD75DA18D6}" destId="{2DA229E2-8D26-489F-9A7B-647D42B3D657}" srcOrd="0" destOrd="0" parTransId="{2D2111D0-9325-453C-A023-9BBA8F9344CA}" sibTransId="{AAE23A12-02B4-4C9A-B27D-CBCDEA8FFE47}"/>
    <dgm:cxn modelId="{CD8E7072-6C3B-4E8B-8784-B98CC3E09640}" type="presOf" srcId="{13423A47-49B5-4F11-BEB5-BE678C78942F}" destId="{9B4078C4-DC5A-43F3-81DD-B7948C5CD0D6}" srcOrd="0" destOrd="0" presId="urn:microsoft.com/office/officeart/2008/layout/PictureStrips"/>
    <dgm:cxn modelId="{DE1E1085-5DBF-4C0D-A15A-56A8B9AECA81}" type="presOf" srcId="{364F5789-0D30-4F95-94BF-6ABD75DA18D6}" destId="{DA752108-6A3C-4E11-8EA7-4AD7C7213497}" srcOrd="0" destOrd="0" presId="urn:microsoft.com/office/officeart/2008/layout/PictureStrips"/>
    <dgm:cxn modelId="{8B3FF610-8C79-4B60-9F2B-908BB806E501}" srcId="{364F5789-0D30-4F95-94BF-6ABD75DA18D6}" destId="{45FD3CBC-0794-453A-ABC8-600223D07C56}" srcOrd="1" destOrd="0" parTransId="{FAFF79AB-0236-4621-8327-7613F7D76EB2}" sibTransId="{52FD7ADD-3801-471E-8DEB-F68F65557FEE}"/>
    <dgm:cxn modelId="{F050A178-D889-4753-AB9A-3227F2B474CD}" type="presParOf" srcId="{DA752108-6A3C-4E11-8EA7-4AD7C7213497}" destId="{194907F7-2078-415A-A5C9-80E7844CEAF4}" srcOrd="0" destOrd="0" presId="urn:microsoft.com/office/officeart/2008/layout/PictureStrips"/>
    <dgm:cxn modelId="{29B605A1-04AF-4AA8-AF3B-988BEA941DB4}" type="presParOf" srcId="{194907F7-2078-415A-A5C9-80E7844CEAF4}" destId="{CCD34E55-F617-464F-9B2C-EBE796887BF9}" srcOrd="0" destOrd="0" presId="urn:microsoft.com/office/officeart/2008/layout/PictureStrips"/>
    <dgm:cxn modelId="{BB341F84-2149-4FCA-95EE-640E45668499}" type="presParOf" srcId="{194907F7-2078-415A-A5C9-80E7844CEAF4}" destId="{9E7C684C-6209-4D92-BA41-47E3438CDCDA}" srcOrd="1" destOrd="0" presId="urn:microsoft.com/office/officeart/2008/layout/PictureStrips"/>
    <dgm:cxn modelId="{1F03BE37-EBEA-4CB7-ACB6-BE4E3BFC0F37}" type="presParOf" srcId="{DA752108-6A3C-4E11-8EA7-4AD7C7213497}" destId="{D786F8E1-00C1-4CD5-BD4C-6B879C84A9AC}" srcOrd="1" destOrd="0" presId="urn:microsoft.com/office/officeart/2008/layout/PictureStrips"/>
    <dgm:cxn modelId="{38523245-E1EA-4352-BAD7-35A74BE98704}" type="presParOf" srcId="{DA752108-6A3C-4E11-8EA7-4AD7C7213497}" destId="{49F6EF68-B68E-4748-8A61-FD67C271CAD9}" srcOrd="2" destOrd="0" presId="urn:microsoft.com/office/officeart/2008/layout/PictureStrips"/>
    <dgm:cxn modelId="{13EACA9D-17B9-48A2-82B3-337EA5DE8ECC}" type="presParOf" srcId="{49F6EF68-B68E-4748-8A61-FD67C271CAD9}" destId="{04BC8A93-00D6-47E8-BB94-096FE3932544}" srcOrd="0" destOrd="0" presId="urn:microsoft.com/office/officeart/2008/layout/PictureStrips"/>
    <dgm:cxn modelId="{397DAA76-6705-489D-A25B-BBF52D66E047}" type="presParOf" srcId="{49F6EF68-B68E-4748-8A61-FD67C271CAD9}" destId="{6873BAD0-DE6E-4ED7-923F-F25D19270FC4}" srcOrd="1" destOrd="0" presId="urn:microsoft.com/office/officeart/2008/layout/PictureStrips"/>
    <dgm:cxn modelId="{7F9276BB-DF8C-4559-BA3F-8C2B0A57D123}" type="presParOf" srcId="{DA752108-6A3C-4E11-8EA7-4AD7C7213497}" destId="{A86BA877-C9CA-434F-904A-A390F13C05A6}" srcOrd="3" destOrd="0" presId="urn:microsoft.com/office/officeart/2008/layout/PictureStrips"/>
    <dgm:cxn modelId="{F5BAC722-C48B-435D-AB64-6E3F605B786C}" type="presParOf" srcId="{DA752108-6A3C-4E11-8EA7-4AD7C7213497}" destId="{D0CDAD96-6340-4887-9099-125DD328780F}" srcOrd="4" destOrd="0" presId="urn:microsoft.com/office/officeart/2008/layout/PictureStrips"/>
    <dgm:cxn modelId="{C5E20CA2-1944-4332-9040-7CD6217127C3}" type="presParOf" srcId="{D0CDAD96-6340-4887-9099-125DD328780F}" destId="{45B33C29-283C-4B43-AB2D-FB8AB4D44656}" srcOrd="0" destOrd="0" presId="urn:microsoft.com/office/officeart/2008/layout/PictureStrips"/>
    <dgm:cxn modelId="{6C1D4EEE-8312-4884-8C06-0075B1E346CC}" type="presParOf" srcId="{D0CDAD96-6340-4887-9099-125DD328780F}" destId="{C722BAC2-D751-4ABB-96DD-8328DFCFEEF0}" srcOrd="1" destOrd="0" presId="urn:microsoft.com/office/officeart/2008/layout/PictureStrips"/>
    <dgm:cxn modelId="{D798B3A6-702B-4752-9FFC-21C34C2E185C}" type="presParOf" srcId="{DA752108-6A3C-4E11-8EA7-4AD7C7213497}" destId="{D834A6D6-5ECB-4DD0-978D-6D6D9367F5CD}" srcOrd="5" destOrd="0" presId="urn:microsoft.com/office/officeart/2008/layout/PictureStrips"/>
    <dgm:cxn modelId="{33E2AC91-8B97-4718-BCBF-F9E11B7F1A2A}" type="presParOf" srcId="{DA752108-6A3C-4E11-8EA7-4AD7C7213497}" destId="{6C8C34A3-F0B2-4324-98DF-2FD4F993C7E1}" srcOrd="6" destOrd="0" presId="urn:microsoft.com/office/officeart/2008/layout/PictureStrips"/>
    <dgm:cxn modelId="{76F4B7B9-5FBB-4892-8120-E6D94E1C8C0B}" type="presParOf" srcId="{6C8C34A3-F0B2-4324-98DF-2FD4F993C7E1}" destId="{9B4078C4-DC5A-43F3-81DD-B7948C5CD0D6}" srcOrd="0" destOrd="0" presId="urn:microsoft.com/office/officeart/2008/layout/PictureStrips"/>
    <dgm:cxn modelId="{69E79DC1-E93F-4D3C-AC5B-7E62671E6C19}" type="presParOf" srcId="{6C8C34A3-F0B2-4324-98DF-2FD4F993C7E1}" destId="{B9DF3437-9864-4087-B6BA-36E1A323C677}" srcOrd="1" destOrd="0" presId="urn:microsoft.com/office/officeart/2008/layout/PictureStrips"/>
    <dgm:cxn modelId="{F67EC9FE-F23E-4A45-B8E0-F994C2729D77}" type="presParOf" srcId="{DA752108-6A3C-4E11-8EA7-4AD7C7213497}" destId="{E2C17DEF-A623-4825-9470-E2338D5BD6F1}" srcOrd="7" destOrd="0" presId="urn:microsoft.com/office/officeart/2008/layout/PictureStrips"/>
    <dgm:cxn modelId="{2D274AA7-D7C9-4D98-BE60-923E6933741E}" type="presParOf" srcId="{DA752108-6A3C-4E11-8EA7-4AD7C7213497}" destId="{921E7135-3187-4109-9425-42D54D0CFD6C}" srcOrd="8" destOrd="0" presId="urn:microsoft.com/office/officeart/2008/layout/PictureStrips"/>
    <dgm:cxn modelId="{645FF9CD-A828-4A8B-8939-D693830F8A7E}" type="presParOf" srcId="{921E7135-3187-4109-9425-42D54D0CFD6C}" destId="{1AB438F1-80B3-4ECA-9A56-42B33742CD42}" srcOrd="0" destOrd="0" presId="urn:microsoft.com/office/officeart/2008/layout/PictureStrips"/>
    <dgm:cxn modelId="{890558C1-7426-4416-98F1-003E00E4C3E0}" type="presParOf" srcId="{921E7135-3187-4109-9425-42D54D0CFD6C}" destId="{DE27ACF6-00FB-4197-BE3D-1F262445BEAD}" srcOrd="1" destOrd="0" presId="urn:microsoft.com/office/officeart/2008/layout/PictureStrips"/>
    <dgm:cxn modelId="{14ED37DA-4CD7-4DCA-9024-99605D056B74}" type="presParOf" srcId="{DA752108-6A3C-4E11-8EA7-4AD7C7213497}" destId="{9B121FFD-DD09-401F-865A-B32D229F9ADB}" srcOrd="9" destOrd="0" presId="urn:microsoft.com/office/officeart/2008/layout/PictureStrips"/>
    <dgm:cxn modelId="{E287329E-D004-4706-9AB9-CF013A2E467A}" type="presParOf" srcId="{DA752108-6A3C-4E11-8EA7-4AD7C7213497}" destId="{0FE16E4A-A787-47C9-AB41-C38DF431A44A}" srcOrd="10" destOrd="0" presId="urn:microsoft.com/office/officeart/2008/layout/PictureStrips"/>
    <dgm:cxn modelId="{D1B6AC0B-045C-4CD8-A51B-85C074D78627}" type="presParOf" srcId="{0FE16E4A-A787-47C9-AB41-C38DF431A44A}" destId="{7CC9596E-C022-4A14-8C22-68B7A8AB72E9}" srcOrd="0" destOrd="0" presId="urn:microsoft.com/office/officeart/2008/layout/PictureStrips"/>
    <dgm:cxn modelId="{4133BD69-EA9B-4275-B22F-84E4E710A240}" type="presParOf" srcId="{0FE16E4A-A787-47C9-AB41-C38DF431A44A}" destId="{18F0775D-8B5E-4C01-8361-6EAAFC12017B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27606DE-D675-4E15-8CA2-C93499A30CF5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C2CA853-F10B-49F5-BA9D-8C6EF5FB8005}">
      <dgm:prSet custT="1"/>
      <dgm:spPr/>
      <dgm:t>
        <a:bodyPr/>
        <a:lstStyle/>
        <a:p>
          <a:pPr rtl="0"/>
          <a:r>
            <a:rPr lang="en-US" sz="2800" dirty="0" smtClean="0"/>
            <a:t>Everything is an (open) wiki page.</a:t>
          </a:r>
        </a:p>
      </dgm:t>
    </dgm:pt>
    <dgm:pt modelId="{DC1A071F-FC9B-409A-91A0-7CAC104BEFEE}" type="parTrans" cxnId="{9307919A-418D-44BF-A55B-CCBA3435DCEF}">
      <dgm:prSet/>
      <dgm:spPr/>
      <dgm:t>
        <a:bodyPr/>
        <a:lstStyle/>
        <a:p>
          <a:endParaRPr lang="zh-CN" altLang="en-US"/>
        </a:p>
      </dgm:t>
    </dgm:pt>
    <dgm:pt modelId="{00B1775B-22CD-420E-A5FB-D7B948DCF956}" type="sibTrans" cxnId="{9307919A-418D-44BF-A55B-CCBA3435DCEF}">
      <dgm:prSet/>
      <dgm:spPr/>
      <dgm:t>
        <a:bodyPr/>
        <a:lstStyle/>
        <a:p>
          <a:endParaRPr lang="zh-CN" altLang="en-US"/>
        </a:p>
      </dgm:t>
    </dgm:pt>
    <dgm:pt modelId="{81B9F901-DA75-424E-ABA8-6B410C6CBAB1}">
      <dgm:prSet custT="1"/>
      <dgm:spPr/>
      <dgm:t>
        <a:bodyPr/>
        <a:lstStyle/>
        <a:p>
          <a:pPr rtl="0"/>
          <a:r>
            <a:rPr lang="en-US" sz="2800" dirty="0" smtClean="0"/>
            <a:t>Everything is on clouds.</a:t>
          </a:r>
          <a:endParaRPr lang="zh-CN" sz="2800" dirty="0"/>
        </a:p>
      </dgm:t>
    </dgm:pt>
    <dgm:pt modelId="{993CFCDE-14C2-48B5-AFD0-10CD99B7AC8A}" type="parTrans" cxnId="{9D78A381-0C24-4BF5-915C-E588CAB5FD51}">
      <dgm:prSet/>
      <dgm:spPr/>
      <dgm:t>
        <a:bodyPr/>
        <a:lstStyle/>
        <a:p>
          <a:endParaRPr lang="zh-CN" altLang="en-US"/>
        </a:p>
      </dgm:t>
    </dgm:pt>
    <dgm:pt modelId="{C287B048-A178-49AD-976E-CAB290828F59}" type="sibTrans" cxnId="{9D78A381-0C24-4BF5-915C-E588CAB5FD51}">
      <dgm:prSet/>
      <dgm:spPr/>
      <dgm:t>
        <a:bodyPr/>
        <a:lstStyle/>
        <a:p>
          <a:endParaRPr lang="zh-CN" altLang="en-US"/>
        </a:p>
      </dgm:t>
    </dgm:pt>
    <dgm:pt modelId="{4FFE788D-6C9C-4CCD-9C6F-D5B5C84FB261}">
      <dgm:prSet/>
      <dgm:spPr/>
      <dgm:t>
        <a:bodyPr/>
        <a:lstStyle/>
        <a:p>
          <a:pPr rtl="0"/>
          <a:r>
            <a:rPr lang="en-US" sz="1400" dirty="0" smtClean="0"/>
            <a:t>SNS, Deals, Comments, Blogs…… CC is </a:t>
          </a:r>
          <a:r>
            <a:rPr lang="en-US" sz="1400" dirty="0" smtClean="0"/>
            <a:t>just like </a:t>
          </a:r>
          <a:r>
            <a:rPr lang="en-US" sz="1400" dirty="0" smtClean="0"/>
            <a:t>a cloud bus</a:t>
          </a:r>
          <a:endParaRPr lang="zh-CN" sz="1400" dirty="0"/>
        </a:p>
      </dgm:t>
    </dgm:pt>
    <dgm:pt modelId="{AF12CA14-A71C-4620-AAF9-A452A2D6F4DE}" type="parTrans" cxnId="{244AD6B2-AA54-4503-8FB1-DEED7D3DB3F2}">
      <dgm:prSet/>
      <dgm:spPr/>
      <dgm:t>
        <a:bodyPr/>
        <a:lstStyle/>
        <a:p>
          <a:endParaRPr lang="zh-CN" altLang="en-US"/>
        </a:p>
      </dgm:t>
    </dgm:pt>
    <dgm:pt modelId="{3B710B55-4E65-4265-99F9-068CCB07E722}" type="sibTrans" cxnId="{244AD6B2-AA54-4503-8FB1-DEED7D3DB3F2}">
      <dgm:prSet/>
      <dgm:spPr/>
      <dgm:t>
        <a:bodyPr/>
        <a:lstStyle/>
        <a:p>
          <a:endParaRPr lang="zh-CN" altLang="en-US"/>
        </a:p>
      </dgm:t>
    </dgm:pt>
    <dgm:pt modelId="{48795FB1-A926-48D4-8767-18BAE08982F3}">
      <dgm:prSet/>
      <dgm:spPr/>
      <dgm:t>
        <a:bodyPr/>
        <a:lstStyle/>
        <a:p>
          <a:pPr rtl="0"/>
          <a:r>
            <a:rPr lang="en-US" sz="2500" dirty="0" smtClean="0"/>
            <a:t>Keep things simple.</a:t>
          </a:r>
          <a:endParaRPr lang="zh-CN" sz="2500" dirty="0"/>
        </a:p>
      </dgm:t>
    </dgm:pt>
    <dgm:pt modelId="{BC1D1E28-EE90-448D-8C46-7C681704D36B}" type="parTrans" cxnId="{B679FAD9-DCDD-44F6-A9D6-D464ED16D6FC}">
      <dgm:prSet/>
      <dgm:spPr/>
      <dgm:t>
        <a:bodyPr/>
        <a:lstStyle/>
        <a:p>
          <a:endParaRPr lang="zh-CN" altLang="en-US"/>
        </a:p>
      </dgm:t>
    </dgm:pt>
    <dgm:pt modelId="{5882F553-10B6-4B97-924B-49BCBF52BBEE}" type="sibTrans" cxnId="{B679FAD9-DCDD-44F6-A9D6-D464ED16D6FC}">
      <dgm:prSet/>
      <dgm:spPr/>
      <dgm:t>
        <a:bodyPr/>
        <a:lstStyle/>
        <a:p>
          <a:endParaRPr lang="zh-CN" altLang="en-US"/>
        </a:p>
      </dgm:t>
    </dgm:pt>
    <dgm:pt modelId="{6A06509A-CECE-4676-A533-BF62F1D3E455}">
      <dgm:prSet custT="1"/>
      <dgm:spPr/>
      <dgm:t>
        <a:bodyPr/>
        <a:lstStyle/>
        <a:p>
          <a:pPr rtl="0"/>
          <a:r>
            <a:rPr lang="en-US" sz="1800" dirty="0" smtClean="0"/>
            <a:t>Simple UI, simple workflow, simple </a:t>
          </a:r>
          <a:r>
            <a:rPr lang="en-US" sz="1800" dirty="0" smtClean="0"/>
            <a:t>ontology… </a:t>
          </a:r>
          <a:endParaRPr lang="zh-CN" sz="1800" dirty="0"/>
        </a:p>
      </dgm:t>
    </dgm:pt>
    <dgm:pt modelId="{48282D39-F0E6-432B-A696-186EBF7A396B}" type="parTrans" cxnId="{072A29EC-8280-47DD-AA03-C995140C83F4}">
      <dgm:prSet/>
      <dgm:spPr/>
      <dgm:t>
        <a:bodyPr/>
        <a:lstStyle/>
        <a:p>
          <a:endParaRPr lang="zh-CN" altLang="en-US"/>
        </a:p>
      </dgm:t>
    </dgm:pt>
    <dgm:pt modelId="{B53B456A-D432-4263-8FD6-577EC0EC6001}" type="sibTrans" cxnId="{072A29EC-8280-47DD-AA03-C995140C83F4}">
      <dgm:prSet/>
      <dgm:spPr/>
      <dgm:t>
        <a:bodyPr/>
        <a:lstStyle/>
        <a:p>
          <a:endParaRPr lang="zh-CN" altLang="en-US"/>
        </a:p>
      </dgm:t>
    </dgm:pt>
    <dgm:pt modelId="{A8FCF250-1B78-42D5-897D-7841E2F23543}">
      <dgm:prSet custT="1"/>
      <dgm:spPr/>
      <dgm:t>
        <a:bodyPr/>
        <a:lstStyle/>
        <a:p>
          <a:pPr rtl="0"/>
          <a:r>
            <a:rPr lang="en-US" sz="1800" dirty="0" smtClean="0"/>
            <a:t>Both data and UI are stored as  wiki pages</a:t>
          </a:r>
        </a:p>
      </dgm:t>
    </dgm:pt>
    <dgm:pt modelId="{C72DBFAD-BD10-4C47-B0FA-19DBED0EBB74}" type="parTrans" cxnId="{E97E1FA5-3B90-434E-ADA1-305975C1EE68}">
      <dgm:prSet/>
      <dgm:spPr/>
      <dgm:t>
        <a:bodyPr/>
        <a:lstStyle/>
        <a:p>
          <a:endParaRPr lang="zh-CN" altLang="en-US"/>
        </a:p>
      </dgm:t>
    </dgm:pt>
    <dgm:pt modelId="{D15170B8-041A-4BAA-AC47-41C08D25AF54}" type="sibTrans" cxnId="{E97E1FA5-3B90-434E-ADA1-305975C1EE68}">
      <dgm:prSet/>
      <dgm:spPr/>
      <dgm:t>
        <a:bodyPr/>
        <a:lstStyle/>
        <a:p>
          <a:endParaRPr lang="zh-CN" altLang="en-US"/>
        </a:p>
      </dgm:t>
    </dgm:pt>
    <dgm:pt modelId="{F07A6CD2-0AAE-49A3-9FDD-3A9232930283}" type="pres">
      <dgm:prSet presAssocID="{F27606DE-D675-4E15-8CA2-C93499A30CF5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2EB173E7-2F1B-4A04-9111-BF6602989D22}" type="pres">
      <dgm:prSet presAssocID="{F27606DE-D675-4E15-8CA2-C93499A30CF5}" presName="Name1" presStyleCnt="0"/>
      <dgm:spPr/>
    </dgm:pt>
    <dgm:pt modelId="{8C53FB19-5A41-41F3-86F2-D512319291C4}" type="pres">
      <dgm:prSet presAssocID="{F27606DE-D675-4E15-8CA2-C93499A30CF5}" presName="cycle" presStyleCnt="0"/>
      <dgm:spPr/>
    </dgm:pt>
    <dgm:pt modelId="{ECC7FC49-846F-4C8B-9BA4-0762A567F012}" type="pres">
      <dgm:prSet presAssocID="{F27606DE-D675-4E15-8CA2-C93499A30CF5}" presName="srcNode" presStyleLbl="node1" presStyleIdx="0" presStyleCnt="3"/>
      <dgm:spPr/>
    </dgm:pt>
    <dgm:pt modelId="{D4F219BC-2967-416F-B4CF-B98F87A8B609}" type="pres">
      <dgm:prSet presAssocID="{F27606DE-D675-4E15-8CA2-C93499A30CF5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C1B56841-FC25-44C8-B4DF-86C045F6193F}" type="pres">
      <dgm:prSet presAssocID="{F27606DE-D675-4E15-8CA2-C93499A30CF5}" presName="extraNode" presStyleLbl="node1" presStyleIdx="0" presStyleCnt="3"/>
      <dgm:spPr/>
    </dgm:pt>
    <dgm:pt modelId="{EA5DA6CD-3E5A-466F-B407-16D0A19C4FC6}" type="pres">
      <dgm:prSet presAssocID="{F27606DE-D675-4E15-8CA2-C93499A30CF5}" presName="dstNode" presStyleLbl="node1" presStyleIdx="0" presStyleCnt="3"/>
      <dgm:spPr/>
    </dgm:pt>
    <dgm:pt modelId="{415E0739-FD6F-4F56-B34A-0E7E2A1110AA}" type="pres">
      <dgm:prSet presAssocID="{8C2CA853-F10B-49F5-BA9D-8C6EF5FB8005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2D480B1-7234-41BC-9C2B-96F20C24D5A6}" type="pres">
      <dgm:prSet presAssocID="{8C2CA853-F10B-49F5-BA9D-8C6EF5FB8005}" presName="accent_1" presStyleCnt="0"/>
      <dgm:spPr/>
    </dgm:pt>
    <dgm:pt modelId="{C4213FBA-94BF-4A3F-801B-814D2FF788E2}" type="pres">
      <dgm:prSet presAssocID="{8C2CA853-F10B-49F5-BA9D-8C6EF5FB8005}" presName="accentRepeatNode" presStyleLbl="solidFgAcc1" presStyleIdx="0" presStyleCnt="3"/>
      <dgm:spPr/>
    </dgm:pt>
    <dgm:pt modelId="{BF7CF8D5-7BB5-48C3-9007-E518A102801C}" type="pres">
      <dgm:prSet presAssocID="{81B9F901-DA75-424E-ABA8-6B410C6CBAB1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86F8589-3FC3-4EF0-A73E-828A6B69BF9B}" type="pres">
      <dgm:prSet presAssocID="{81B9F901-DA75-424E-ABA8-6B410C6CBAB1}" presName="accent_2" presStyleCnt="0"/>
      <dgm:spPr/>
    </dgm:pt>
    <dgm:pt modelId="{B996D2BA-1F7C-4935-9E0C-5E0A88662C51}" type="pres">
      <dgm:prSet presAssocID="{81B9F901-DA75-424E-ABA8-6B410C6CBAB1}" presName="accentRepeatNode" presStyleLbl="solidFgAcc1" presStyleIdx="1" presStyleCnt="3"/>
      <dgm:spPr/>
    </dgm:pt>
    <dgm:pt modelId="{A0411D1A-AC44-4F6A-8736-1E859538A7BC}" type="pres">
      <dgm:prSet presAssocID="{48795FB1-A926-48D4-8767-18BAE08982F3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AD9B6AA-ED66-4A2E-9651-7E8BA58756B1}" type="pres">
      <dgm:prSet presAssocID="{48795FB1-A926-48D4-8767-18BAE08982F3}" presName="accent_3" presStyleCnt="0"/>
      <dgm:spPr/>
    </dgm:pt>
    <dgm:pt modelId="{2F2A8D42-D389-4EF2-98D0-3481BD33FFEA}" type="pres">
      <dgm:prSet presAssocID="{48795FB1-A926-48D4-8767-18BAE08982F3}" presName="accentRepeatNode" presStyleLbl="solidFgAcc1" presStyleIdx="2" presStyleCnt="3"/>
      <dgm:spPr/>
    </dgm:pt>
  </dgm:ptLst>
  <dgm:cxnLst>
    <dgm:cxn modelId="{9632B26F-F7DC-4AD3-8A92-C60E923AB076}" type="presOf" srcId="{4FFE788D-6C9C-4CCD-9C6F-D5B5C84FB261}" destId="{BF7CF8D5-7BB5-48C3-9007-E518A102801C}" srcOrd="0" destOrd="1" presId="urn:microsoft.com/office/officeart/2008/layout/VerticalCurvedList"/>
    <dgm:cxn modelId="{44AA94FB-FBEA-44FF-B075-B9DEE18DA370}" type="presOf" srcId="{81B9F901-DA75-424E-ABA8-6B410C6CBAB1}" destId="{BF7CF8D5-7BB5-48C3-9007-E518A102801C}" srcOrd="0" destOrd="0" presId="urn:microsoft.com/office/officeart/2008/layout/VerticalCurvedList"/>
    <dgm:cxn modelId="{9307919A-418D-44BF-A55B-CCBA3435DCEF}" srcId="{F27606DE-D675-4E15-8CA2-C93499A30CF5}" destId="{8C2CA853-F10B-49F5-BA9D-8C6EF5FB8005}" srcOrd="0" destOrd="0" parTransId="{DC1A071F-FC9B-409A-91A0-7CAC104BEFEE}" sibTransId="{00B1775B-22CD-420E-A5FB-D7B948DCF956}"/>
    <dgm:cxn modelId="{EEAE31ED-2853-4115-871A-A24FBC1667FD}" type="presOf" srcId="{6A06509A-CECE-4676-A533-BF62F1D3E455}" destId="{A0411D1A-AC44-4F6A-8736-1E859538A7BC}" srcOrd="0" destOrd="1" presId="urn:microsoft.com/office/officeart/2008/layout/VerticalCurvedList"/>
    <dgm:cxn modelId="{072A29EC-8280-47DD-AA03-C995140C83F4}" srcId="{48795FB1-A926-48D4-8767-18BAE08982F3}" destId="{6A06509A-CECE-4676-A533-BF62F1D3E455}" srcOrd="0" destOrd="0" parTransId="{48282D39-F0E6-432B-A696-186EBF7A396B}" sibTransId="{B53B456A-D432-4263-8FD6-577EC0EC6001}"/>
    <dgm:cxn modelId="{3E28050F-A84F-4540-931C-3F759307D203}" type="presOf" srcId="{D15170B8-041A-4BAA-AC47-41C08D25AF54}" destId="{D4F219BC-2967-416F-B4CF-B98F87A8B609}" srcOrd="0" destOrd="0" presId="urn:microsoft.com/office/officeart/2008/layout/VerticalCurvedList"/>
    <dgm:cxn modelId="{9D78A381-0C24-4BF5-915C-E588CAB5FD51}" srcId="{F27606DE-D675-4E15-8CA2-C93499A30CF5}" destId="{81B9F901-DA75-424E-ABA8-6B410C6CBAB1}" srcOrd="1" destOrd="0" parTransId="{993CFCDE-14C2-48B5-AFD0-10CD99B7AC8A}" sibTransId="{C287B048-A178-49AD-976E-CAB290828F59}"/>
    <dgm:cxn modelId="{244AD6B2-AA54-4503-8FB1-DEED7D3DB3F2}" srcId="{81B9F901-DA75-424E-ABA8-6B410C6CBAB1}" destId="{4FFE788D-6C9C-4CCD-9C6F-D5B5C84FB261}" srcOrd="0" destOrd="0" parTransId="{AF12CA14-A71C-4620-AAF9-A452A2D6F4DE}" sibTransId="{3B710B55-4E65-4265-99F9-068CCB07E722}"/>
    <dgm:cxn modelId="{7F1741A9-05DF-43AD-97C1-7FF1AE863891}" type="presOf" srcId="{8C2CA853-F10B-49F5-BA9D-8C6EF5FB8005}" destId="{415E0739-FD6F-4F56-B34A-0E7E2A1110AA}" srcOrd="0" destOrd="0" presId="urn:microsoft.com/office/officeart/2008/layout/VerticalCurvedList"/>
    <dgm:cxn modelId="{B3896CD7-0879-43A1-9F23-D4D37579D9DE}" type="presOf" srcId="{F27606DE-D675-4E15-8CA2-C93499A30CF5}" destId="{F07A6CD2-0AAE-49A3-9FDD-3A9232930283}" srcOrd="0" destOrd="0" presId="urn:microsoft.com/office/officeart/2008/layout/VerticalCurvedList"/>
    <dgm:cxn modelId="{F4453FED-BD2F-43A8-B679-91A2A59F51DC}" type="presOf" srcId="{48795FB1-A926-48D4-8767-18BAE08982F3}" destId="{A0411D1A-AC44-4F6A-8736-1E859538A7BC}" srcOrd="0" destOrd="0" presId="urn:microsoft.com/office/officeart/2008/layout/VerticalCurvedList"/>
    <dgm:cxn modelId="{E97E1FA5-3B90-434E-ADA1-305975C1EE68}" srcId="{8C2CA853-F10B-49F5-BA9D-8C6EF5FB8005}" destId="{A8FCF250-1B78-42D5-897D-7841E2F23543}" srcOrd="0" destOrd="0" parTransId="{C72DBFAD-BD10-4C47-B0FA-19DBED0EBB74}" sibTransId="{D15170B8-041A-4BAA-AC47-41C08D25AF54}"/>
    <dgm:cxn modelId="{B679FAD9-DCDD-44F6-A9D6-D464ED16D6FC}" srcId="{F27606DE-D675-4E15-8CA2-C93499A30CF5}" destId="{48795FB1-A926-48D4-8767-18BAE08982F3}" srcOrd="2" destOrd="0" parTransId="{BC1D1E28-EE90-448D-8C46-7C681704D36B}" sibTransId="{5882F553-10B6-4B97-924B-49BCBF52BBEE}"/>
    <dgm:cxn modelId="{4FDAB5CA-5BED-4B33-94FE-713EF12F120B}" type="presOf" srcId="{A8FCF250-1B78-42D5-897D-7841E2F23543}" destId="{415E0739-FD6F-4F56-B34A-0E7E2A1110AA}" srcOrd="0" destOrd="1" presId="urn:microsoft.com/office/officeart/2008/layout/VerticalCurvedList"/>
    <dgm:cxn modelId="{6D5442D7-2E50-45C7-8FEA-A2785072CB83}" type="presParOf" srcId="{F07A6CD2-0AAE-49A3-9FDD-3A9232930283}" destId="{2EB173E7-2F1B-4A04-9111-BF6602989D22}" srcOrd="0" destOrd="0" presId="urn:microsoft.com/office/officeart/2008/layout/VerticalCurvedList"/>
    <dgm:cxn modelId="{FE28E32C-CE60-4A87-B0F9-80B21C531F57}" type="presParOf" srcId="{2EB173E7-2F1B-4A04-9111-BF6602989D22}" destId="{8C53FB19-5A41-41F3-86F2-D512319291C4}" srcOrd="0" destOrd="0" presId="urn:microsoft.com/office/officeart/2008/layout/VerticalCurvedList"/>
    <dgm:cxn modelId="{10415176-96A7-4873-8E0D-5294176C210B}" type="presParOf" srcId="{8C53FB19-5A41-41F3-86F2-D512319291C4}" destId="{ECC7FC49-846F-4C8B-9BA4-0762A567F012}" srcOrd="0" destOrd="0" presId="urn:microsoft.com/office/officeart/2008/layout/VerticalCurvedList"/>
    <dgm:cxn modelId="{6D7C6218-B460-4E13-B111-AD121AA8E5B1}" type="presParOf" srcId="{8C53FB19-5A41-41F3-86F2-D512319291C4}" destId="{D4F219BC-2967-416F-B4CF-B98F87A8B609}" srcOrd="1" destOrd="0" presId="urn:microsoft.com/office/officeart/2008/layout/VerticalCurvedList"/>
    <dgm:cxn modelId="{17ECB27E-E001-4263-A880-FA7BEC9BBB29}" type="presParOf" srcId="{8C53FB19-5A41-41F3-86F2-D512319291C4}" destId="{C1B56841-FC25-44C8-B4DF-86C045F6193F}" srcOrd="2" destOrd="0" presId="urn:microsoft.com/office/officeart/2008/layout/VerticalCurvedList"/>
    <dgm:cxn modelId="{530A0815-F845-4628-9C87-447DFEF49985}" type="presParOf" srcId="{8C53FB19-5A41-41F3-86F2-D512319291C4}" destId="{EA5DA6CD-3E5A-466F-B407-16D0A19C4FC6}" srcOrd="3" destOrd="0" presId="urn:microsoft.com/office/officeart/2008/layout/VerticalCurvedList"/>
    <dgm:cxn modelId="{5C863027-39C4-439E-A68E-1477BE973F52}" type="presParOf" srcId="{2EB173E7-2F1B-4A04-9111-BF6602989D22}" destId="{415E0739-FD6F-4F56-B34A-0E7E2A1110AA}" srcOrd="1" destOrd="0" presId="urn:microsoft.com/office/officeart/2008/layout/VerticalCurvedList"/>
    <dgm:cxn modelId="{2D9557FA-4597-4885-A058-6FFA9C393B44}" type="presParOf" srcId="{2EB173E7-2F1B-4A04-9111-BF6602989D22}" destId="{32D480B1-7234-41BC-9C2B-96F20C24D5A6}" srcOrd="2" destOrd="0" presId="urn:microsoft.com/office/officeart/2008/layout/VerticalCurvedList"/>
    <dgm:cxn modelId="{1D90650C-743E-48FA-BD58-E151999F9081}" type="presParOf" srcId="{32D480B1-7234-41BC-9C2B-96F20C24D5A6}" destId="{C4213FBA-94BF-4A3F-801B-814D2FF788E2}" srcOrd="0" destOrd="0" presId="urn:microsoft.com/office/officeart/2008/layout/VerticalCurvedList"/>
    <dgm:cxn modelId="{306EF14F-9958-4F2F-8832-295993AB0D15}" type="presParOf" srcId="{2EB173E7-2F1B-4A04-9111-BF6602989D22}" destId="{BF7CF8D5-7BB5-48C3-9007-E518A102801C}" srcOrd="3" destOrd="0" presId="urn:microsoft.com/office/officeart/2008/layout/VerticalCurvedList"/>
    <dgm:cxn modelId="{6A9BC194-90BC-41DD-8517-E513CE350680}" type="presParOf" srcId="{2EB173E7-2F1B-4A04-9111-BF6602989D22}" destId="{A86F8589-3FC3-4EF0-A73E-828A6B69BF9B}" srcOrd="4" destOrd="0" presId="urn:microsoft.com/office/officeart/2008/layout/VerticalCurvedList"/>
    <dgm:cxn modelId="{D29A2AD4-0696-48BC-BACE-9EC87CA20E24}" type="presParOf" srcId="{A86F8589-3FC3-4EF0-A73E-828A6B69BF9B}" destId="{B996D2BA-1F7C-4935-9E0C-5E0A88662C51}" srcOrd="0" destOrd="0" presId="urn:microsoft.com/office/officeart/2008/layout/VerticalCurvedList"/>
    <dgm:cxn modelId="{66781BED-197C-4DC6-A300-D8CC0A143125}" type="presParOf" srcId="{2EB173E7-2F1B-4A04-9111-BF6602989D22}" destId="{A0411D1A-AC44-4F6A-8736-1E859538A7BC}" srcOrd="5" destOrd="0" presId="urn:microsoft.com/office/officeart/2008/layout/VerticalCurvedList"/>
    <dgm:cxn modelId="{20004025-FF35-4BC0-BBF5-934A9FFDC204}" type="presParOf" srcId="{2EB173E7-2F1B-4A04-9111-BF6602989D22}" destId="{BAD9B6AA-ED66-4A2E-9651-7E8BA58756B1}" srcOrd="6" destOrd="0" presId="urn:microsoft.com/office/officeart/2008/layout/VerticalCurvedList"/>
    <dgm:cxn modelId="{34415932-C23A-424E-9849-A1C049BBA24E}" type="presParOf" srcId="{BAD9B6AA-ED66-4A2E-9651-7E8BA58756B1}" destId="{2F2A8D42-D389-4EF2-98D0-3481BD33FFE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93D4D47-C05F-46B2-9598-F5466B036D23}" type="doc">
      <dgm:prSet loTypeId="urn:microsoft.com/office/officeart/2005/8/layout/vList2" loCatId="list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ECE37E3C-C364-49D9-A744-5610380487A2}">
      <dgm:prSet/>
      <dgm:spPr/>
      <dgm:t>
        <a:bodyPr/>
        <a:lstStyle/>
        <a:p>
          <a:pPr rtl="0"/>
          <a:r>
            <a:rPr lang="en-US" dirty="0" smtClean="0"/>
            <a:t>Search all UI pages based Semantic Content in that Pages.</a:t>
          </a:r>
          <a:endParaRPr lang="zh-CN" dirty="0"/>
        </a:p>
      </dgm:t>
    </dgm:pt>
    <dgm:pt modelId="{7E7B2406-8497-4AD2-B24B-0A26C6C1A797}" type="parTrans" cxnId="{FD6254E4-E964-4654-95F5-1EC8C07CE753}">
      <dgm:prSet/>
      <dgm:spPr/>
      <dgm:t>
        <a:bodyPr/>
        <a:lstStyle/>
        <a:p>
          <a:endParaRPr lang="zh-CN" altLang="en-US"/>
        </a:p>
      </dgm:t>
    </dgm:pt>
    <dgm:pt modelId="{AC392C97-3BE2-431E-857A-C39B863BDD47}" type="sibTrans" cxnId="{FD6254E4-E964-4654-95F5-1EC8C07CE753}">
      <dgm:prSet/>
      <dgm:spPr/>
      <dgm:t>
        <a:bodyPr/>
        <a:lstStyle/>
        <a:p>
          <a:endParaRPr lang="zh-CN" altLang="en-US"/>
        </a:p>
      </dgm:t>
    </dgm:pt>
    <dgm:pt modelId="{F4EDA138-C7CB-459D-953A-4707052FA854}">
      <dgm:prSet/>
      <dgm:spPr/>
      <dgm:t>
        <a:bodyPr/>
        <a:lstStyle/>
        <a:p>
          <a:pPr rtl="0"/>
          <a:r>
            <a:rPr lang="en-US" dirty="0" smtClean="0"/>
            <a:t>Filtering </a:t>
          </a:r>
          <a:r>
            <a:rPr lang="en-US" dirty="0" smtClean="0"/>
            <a:t>deal data pages while configuring social-shopping.</a:t>
          </a:r>
          <a:endParaRPr lang="zh-CN" dirty="0"/>
        </a:p>
      </dgm:t>
    </dgm:pt>
    <dgm:pt modelId="{B19BB279-F3C5-4888-AD4B-BEDADF25326E}" type="parTrans" cxnId="{5C130651-63CF-4B2A-8794-8E4B8C522F40}">
      <dgm:prSet/>
      <dgm:spPr/>
      <dgm:t>
        <a:bodyPr/>
        <a:lstStyle/>
        <a:p>
          <a:endParaRPr lang="zh-CN" altLang="en-US"/>
        </a:p>
      </dgm:t>
    </dgm:pt>
    <dgm:pt modelId="{B4E42D80-C17F-40C5-8E42-730E1726C8CC}" type="sibTrans" cxnId="{5C130651-63CF-4B2A-8794-8E4B8C522F40}">
      <dgm:prSet/>
      <dgm:spPr/>
      <dgm:t>
        <a:bodyPr/>
        <a:lstStyle/>
        <a:p>
          <a:endParaRPr lang="zh-CN" altLang="en-US"/>
        </a:p>
      </dgm:t>
    </dgm:pt>
    <dgm:pt modelId="{C929C24E-5F7E-44AC-85EF-8A4E4027C966}" type="pres">
      <dgm:prSet presAssocID="{793D4D47-C05F-46B2-9598-F5466B036D2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D9DBF37-6450-42BA-A85E-62A8F8742150}" type="pres">
      <dgm:prSet presAssocID="{ECE37E3C-C364-49D9-A744-5610380487A2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975DAEA-D693-457E-B134-60913900C868}" type="pres">
      <dgm:prSet presAssocID="{AC392C97-3BE2-431E-857A-C39B863BDD47}" presName="spacer" presStyleCnt="0"/>
      <dgm:spPr/>
      <dgm:t>
        <a:bodyPr/>
        <a:lstStyle/>
        <a:p>
          <a:endParaRPr lang="zh-CN" altLang="en-US"/>
        </a:p>
      </dgm:t>
    </dgm:pt>
    <dgm:pt modelId="{8EE89611-E676-414A-A642-361E9D061805}" type="pres">
      <dgm:prSet presAssocID="{F4EDA138-C7CB-459D-953A-4707052FA854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C130651-63CF-4B2A-8794-8E4B8C522F40}" srcId="{793D4D47-C05F-46B2-9598-F5466B036D23}" destId="{F4EDA138-C7CB-459D-953A-4707052FA854}" srcOrd="1" destOrd="0" parTransId="{B19BB279-F3C5-4888-AD4B-BEDADF25326E}" sibTransId="{B4E42D80-C17F-40C5-8E42-730E1726C8CC}"/>
    <dgm:cxn modelId="{8BF39077-955F-4824-81E5-DC30FCD3AA63}" type="presOf" srcId="{793D4D47-C05F-46B2-9598-F5466B036D23}" destId="{C929C24E-5F7E-44AC-85EF-8A4E4027C966}" srcOrd="0" destOrd="0" presId="urn:microsoft.com/office/officeart/2005/8/layout/vList2"/>
    <dgm:cxn modelId="{FD6254E4-E964-4654-95F5-1EC8C07CE753}" srcId="{793D4D47-C05F-46B2-9598-F5466B036D23}" destId="{ECE37E3C-C364-49D9-A744-5610380487A2}" srcOrd="0" destOrd="0" parTransId="{7E7B2406-8497-4AD2-B24B-0A26C6C1A797}" sibTransId="{AC392C97-3BE2-431E-857A-C39B863BDD47}"/>
    <dgm:cxn modelId="{8367D155-C231-4BEE-AA4D-40D139B62B7D}" type="presOf" srcId="{ECE37E3C-C364-49D9-A744-5610380487A2}" destId="{9D9DBF37-6450-42BA-A85E-62A8F8742150}" srcOrd="0" destOrd="0" presId="urn:microsoft.com/office/officeart/2005/8/layout/vList2"/>
    <dgm:cxn modelId="{8B4469CE-EEFE-4654-A44E-F1FA153ED244}" type="presOf" srcId="{F4EDA138-C7CB-459D-953A-4707052FA854}" destId="{8EE89611-E676-414A-A642-361E9D061805}" srcOrd="0" destOrd="0" presId="urn:microsoft.com/office/officeart/2005/8/layout/vList2"/>
    <dgm:cxn modelId="{745D1431-C456-43A1-8E9B-23A9BCC0947C}" type="presParOf" srcId="{C929C24E-5F7E-44AC-85EF-8A4E4027C966}" destId="{9D9DBF37-6450-42BA-A85E-62A8F8742150}" srcOrd="0" destOrd="0" presId="urn:microsoft.com/office/officeart/2005/8/layout/vList2"/>
    <dgm:cxn modelId="{4F4D56A8-AA80-45AF-A710-1F914455EB47}" type="presParOf" srcId="{C929C24E-5F7E-44AC-85EF-8A4E4027C966}" destId="{5975DAEA-D693-457E-B134-60913900C868}" srcOrd="1" destOrd="0" presId="urn:microsoft.com/office/officeart/2005/8/layout/vList2"/>
    <dgm:cxn modelId="{17DADB8D-AC65-4847-9626-23625A6DD48F}" type="presParOf" srcId="{C929C24E-5F7E-44AC-85EF-8A4E4027C966}" destId="{8EE89611-E676-414A-A642-361E9D061805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78D6B9F-E23C-4CF2-8C30-7C1418030FE1}" type="doc">
      <dgm:prSet loTypeId="urn:microsoft.com/office/officeart/2005/8/layout/vList5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zh-CN" altLang="en-US"/>
        </a:p>
      </dgm:t>
    </dgm:pt>
    <dgm:pt modelId="{E3B0DEA9-BE38-4905-BB47-D934201FEF70}">
      <dgm:prSet phldrT="[文本]" custT="1"/>
      <dgm:spPr/>
      <dgm:t>
        <a:bodyPr/>
        <a:lstStyle/>
        <a:p>
          <a:r>
            <a:rPr lang="en-US" altLang="zh-CN" sz="2000" dirty="0" smtClean="0"/>
            <a:t>Social Shopping </a:t>
          </a:r>
        </a:p>
        <a:p>
          <a:r>
            <a:rPr lang="en-US" altLang="zh-CN" sz="2000" dirty="0" smtClean="0"/>
            <a:t>Data Sources:</a:t>
          </a:r>
          <a:endParaRPr lang="zh-CN" altLang="en-US" sz="2000" dirty="0"/>
        </a:p>
      </dgm:t>
    </dgm:pt>
    <dgm:pt modelId="{E17CC56B-655B-4252-BDA1-F0953FF3294D}" type="parTrans" cxnId="{09FFBB15-EFC6-4E8C-9C1E-2CA4C7A6AD1D}">
      <dgm:prSet/>
      <dgm:spPr/>
      <dgm:t>
        <a:bodyPr/>
        <a:lstStyle/>
        <a:p>
          <a:endParaRPr lang="zh-CN" altLang="en-US" sz="2000"/>
        </a:p>
      </dgm:t>
    </dgm:pt>
    <dgm:pt modelId="{C4F08D73-3252-48C5-84EE-6F709156C0DD}" type="sibTrans" cxnId="{09FFBB15-EFC6-4E8C-9C1E-2CA4C7A6AD1D}">
      <dgm:prSet/>
      <dgm:spPr/>
      <dgm:t>
        <a:bodyPr/>
        <a:lstStyle/>
        <a:p>
          <a:endParaRPr lang="zh-CN" altLang="en-US" sz="2000"/>
        </a:p>
      </dgm:t>
    </dgm:pt>
    <dgm:pt modelId="{6ECE9264-334D-47B5-A9A0-1CE108DCD4A2}">
      <dgm:prSet phldrT="[文本]" custT="1"/>
      <dgm:spPr/>
      <dgm:t>
        <a:bodyPr/>
        <a:lstStyle/>
        <a:p>
          <a:r>
            <a:rPr lang="en-US" altLang="zh-CN" sz="2000" dirty="0" smtClean="0"/>
            <a:t>Micro Blog </a:t>
          </a:r>
        </a:p>
        <a:p>
          <a:r>
            <a:rPr lang="en-US" altLang="zh-CN" sz="2000" dirty="0" smtClean="0"/>
            <a:t>Data Sources:</a:t>
          </a:r>
          <a:endParaRPr lang="zh-CN" altLang="en-US" sz="2000" dirty="0"/>
        </a:p>
      </dgm:t>
    </dgm:pt>
    <dgm:pt modelId="{2C11E3E9-CF66-4092-BFA1-928C3E076490}" type="parTrans" cxnId="{B31ED760-11C4-437A-8C38-DEE72F7230CE}">
      <dgm:prSet/>
      <dgm:spPr/>
      <dgm:t>
        <a:bodyPr/>
        <a:lstStyle/>
        <a:p>
          <a:endParaRPr lang="zh-CN" altLang="en-US" sz="2000"/>
        </a:p>
      </dgm:t>
    </dgm:pt>
    <dgm:pt modelId="{0FA802EC-1414-4271-A277-9A6098F1A874}" type="sibTrans" cxnId="{B31ED760-11C4-437A-8C38-DEE72F7230CE}">
      <dgm:prSet/>
      <dgm:spPr/>
      <dgm:t>
        <a:bodyPr/>
        <a:lstStyle/>
        <a:p>
          <a:endParaRPr lang="zh-CN" altLang="en-US" sz="2000"/>
        </a:p>
      </dgm:t>
    </dgm:pt>
    <dgm:pt modelId="{40012229-2B66-4CB2-A088-0BEBFF83E5E5}">
      <dgm:prSet phldrT="[文本]" custT="1"/>
      <dgm:spPr/>
      <dgm:t>
        <a:bodyPr/>
        <a:lstStyle/>
        <a:p>
          <a:r>
            <a:rPr lang="en-US" altLang="zh-CN" sz="2000" dirty="0" smtClean="0"/>
            <a:t>SNS </a:t>
          </a:r>
        </a:p>
        <a:p>
          <a:r>
            <a:rPr lang="en-US" altLang="zh-CN" sz="2000" dirty="0" smtClean="0"/>
            <a:t>Data Sources:</a:t>
          </a:r>
          <a:endParaRPr lang="zh-CN" altLang="en-US" sz="2000" dirty="0"/>
        </a:p>
      </dgm:t>
    </dgm:pt>
    <dgm:pt modelId="{28FECD84-56C7-4D60-96B5-46D5EEBB023B}" type="parTrans" cxnId="{116CD252-7BC8-49C8-B890-EFC3EC04502D}">
      <dgm:prSet/>
      <dgm:spPr/>
      <dgm:t>
        <a:bodyPr/>
        <a:lstStyle/>
        <a:p>
          <a:endParaRPr lang="zh-CN" altLang="en-US" sz="2000"/>
        </a:p>
      </dgm:t>
    </dgm:pt>
    <dgm:pt modelId="{DDB72EE5-A243-439F-BFB5-EA884DC465D2}" type="sibTrans" cxnId="{116CD252-7BC8-49C8-B890-EFC3EC04502D}">
      <dgm:prSet/>
      <dgm:spPr/>
      <dgm:t>
        <a:bodyPr/>
        <a:lstStyle/>
        <a:p>
          <a:endParaRPr lang="zh-CN" altLang="en-US" sz="2000"/>
        </a:p>
      </dgm:t>
    </dgm:pt>
    <dgm:pt modelId="{5C754705-73D8-46A1-AFFA-8C02C78061E2}">
      <dgm:prSet custT="1"/>
      <dgm:spPr/>
      <dgm:t>
        <a:bodyPr/>
        <a:lstStyle/>
        <a:p>
          <a:r>
            <a:rPr lang="en-US" altLang="zh-CN" sz="2000" dirty="0" smtClean="0"/>
            <a:t>Others:</a:t>
          </a:r>
          <a:endParaRPr lang="zh-CN" altLang="en-US" sz="2000" dirty="0"/>
        </a:p>
      </dgm:t>
    </dgm:pt>
    <dgm:pt modelId="{53589B0C-E8E2-4C73-A8C1-8F95F8D396C5}" type="parTrans" cxnId="{A3F92BE2-B933-4A02-83EA-7FA9AD991A3B}">
      <dgm:prSet/>
      <dgm:spPr/>
      <dgm:t>
        <a:bodyPr/>
        <a:lstStyle/>
        <a:p>
          <a:endParaRPr lang="zh-CN" altLang="en-US" sz="2000"/>
        </a:p>
      </dgm:t>
    </dgm:pt>
    <dgm:pt modelId="{C69DD44B-7B9F-4B01-958F-5BA3469DB8D3}" type="sibTrans" cxnId="{A3F92BE2-B933-4A02-83EA-7FA9AD991A3B}">
      <dgm:prSet/>
      <dgm:spPr/>
      <dgm:t>
        <a:bodyPr/>
        <a:lstStyle/>
        <a:p>
          <a:endParaRPr lang="zh-CN" altLang="en-US" sz="2000"/>
        </a:p>
      </dgm:t>
    </dgm:pt>
    <dgm:pt modelId="{F570C359-190E-4D76-BC96-7FF7F2E7FE87}">
      <dgm:prSet custT="1"/>
      <dgm:spPr/>
      <dgm:t>
        <a:bodyPr/>
        <a:lstStyle/>
        <a:p>
          <a:r>
            <a:rPr lang="en-US" altLang="zh-CN" sz="2000" dirty="0" smtClean="0"/>
            <a:t>Travelling </a:t>
          </a:r>
        </a:p>
        <a:p>
          <a:r>
            <a:rPr lang="en-US" altLang="zh-CN" sz="2000" dirty="0" smtClean="0"/>
            <a:t>Data Sources:</a:t>
          </a:r>
          <a:endParaRPr lang="zh-CN" altLang="en-US" sz="2000" dirty="0"/>
        </a:p>
      </dgm:t>
    </dgm:pt>
    <dgm:pt modelId="{0366B4B3-B43B-43D4-B196-52655528455A}" type="parTrans" cxnId="{649F4831-F696-4F7F-89CE-EA905A1E3FD3}">
      <dgm:prSet/>
      <dgm:spPr/>
      <dgm:t>
        <a:bodyPr/>
        <a:lstStyle/>
        <a:p>
          <a:endParaRPr lang="zh-CN" altLang="en-US" sz="2000"/>
        </a:p>
      </dgm:t>
    </dgm:pt>
    <dgm:pt modelId="{BBCE3C77-93BB-4138-8CA8-069EB512A578}" type="sibTrans" cxnId="{649F4831-F696-4F7F-89CE-EA905A1E3FD3}">
      <dgm:prSet/>
      <dgm:spPr/>
      <dgm:t>
        <a:bodyPr/>
        <a:lstStyle/>
        <a:p>
          <a:endParaRPr lang="zh-CN" altLang="en-US" sz="2000"/>
        </a:p>
      </dgm:t>
    </dgm:pt>
    <dgm:pt modelId="{267E8FC9-E1D2-4235-868D-EFAD5FA6B2F6}">
      <dgm:prSet custT="1"/>
      <dgm:spPr/>
      <dgm:t>
        <a:bodyPr/>
        <a:lstStyle/>
        <a:p>
          <a:r>
            <a:rPr lang="en-US" altLang="zh-CN" sz="2000" dirty="0" smtClean="0"/>
            <a:t>Film </a:t>
          </a:r>
        </a:p>
        <a:p>
          <a:r>
            <a:rPr lang="en-US" altLang="zh-CN" sz="2000" dirty="0" smtClean="0"/>
            <a:t>Data Source:</a:t>
          </a:r>
          <a:endParaRPr lang="zh-CN" altLang="en-US" sz="2000" dirty="0"/>
        </a:p>
      </dgm:t>
    </dgm:pt>
    <dgm:pt modelId="{A0C314F4-CC2E-47B4-BF61-C7181AB1F34F}" type="parTrans" cxnId="{81AD3547-0320-4B6B-B2EA-249038E232A6}">
      <dgm:prSet/>
      <dgm:spPr/>
      <dgm:t>
        <a:bodyPr/>
        <a:lstStyle/>
        <a:p>
          <a:endParaRPr lang="zh-CN" altLang="en-US" sz="2000"/>
        </a:p>
      </dgm:t>
    </dgm:pt>
    <dgm:pt modelId="{BE38CD85-9410-4C92-AC61-FDEE2CC4C2CD}" type="sibTrans" cxnId="{81AD3547-0320-4B6B-B2EA-249038E232A6}">
      <dgm:prSet/>
      <dgm:spPr/>
      <dgm:t>
        <a:bodyPr/>
        <a:lstStyle/>
        <a:p>
          <a:endParaRPr lang="zh-CN" altLang="en-US" sz="2000"/>
        </a:p>
      </dgm:t>
    </dgm:pt>
    <dgm:pt modelId="{F9F1D041-0064-4323-8514-958581CEEB34}">
      <dgm:prSet phldrT="[文本]" custT="1"/>
      <dgm:spPr/>
      <dgm:t>
        <a:bodyPr/>
        <a:lstStyle/>
        <a:p>
          <a:r>
            <a:rPr lang="en-US" altLang="zh-CN" sz="2000" dirty="0" err="1" smtClean="0"/>
            <a:t>Meituan</a:t>
          </a:r>
          <a:r>
            <a:rPr lang="en-US" altLang="zh-CN" sz="2000" dirty="0" smtClean="0"/>
            <a:t>, </a:t>
          </a:r>
          <a:r>
            <a:rPr lang="en-US" altLang="zh-CN" sz="2000" dirty="0" err="1" smtClean="0"/>
            <a:t>Lashou</a:t>
          </a:r>
          <a:r>
            <a:rPr lang="en-US" altLang="zh-CN" sz="2000" dirty="0" smtClean="0"/>
            <a:t>, 55tuan, </a:t>
          </a:r>
          <a:r>
            <a:rPr lang="en-US" altLang="zh-CN" sz="2000" dirty="0" err="1" smtClean="0"/>
            <a:t>Nuomi</a:t>
          </a:r>
          <a:r>
            <a:rPr lang="en-US" altLang="zh-CN" sz="2000" dirty="0" smtClean="0"/>
            <a:t>, </a:t>
          </a:r>
          <a:r>
            <a:rPr lang="en-US" altLang="zh-CN" sz="2000" dirty="0" err="1" smtClean="0"/>
            <a:t>Ftuan</a:t>
          </a:r>
          <a:r>
            <a:rPr lang="en-US" altLang="zh-CN" sz="2000" dirty="0" smtClean="0"/>
            <a:t>, </a:t>
          </a:r>
          <a:r>
            <a:rPr lang="en-US" altLang="zh-CN" sz="2000" dirty="0" err="1" smtClean="0"/>
            <a:t>Manzo</a:t>
          </a:r>
          <a:endParaRPr lang="zh-CN" altLang="en-US" sz="2000" dirty="0"/>
        </a:p>
      </dgm:t>
    </dgm:pt>
    <dgm:pt modelId="{6DBC5B20-D5B1-4B2C-9B7C-C7064C955D26}" type="parTrans" cxnId="{68720644-BD51-4055-82C4-668BF1AAA204}">
      <dgm:prSet/>
      <dgm:spPr/>
      <dgm:t>
        <a:bodyPr/>
        <a:lstStyle/>
        <a:p>
          <a:endParaRPr lang="zh-CN" altLang="en-US" sz="1600"/>
        </a:p>
      </dgm:t>
    </dgm:pt>
    <dgm:pt modelId="{5144A741-1AA9-4257-8E7E-F2B762B35BC9}" type="sibTrans" cxnId="{68720644-BD51-4055-82C4-668BF1AAA204}">
      <dgm:prSet/>
      <dgm:spPr/>
      <dgm:t>
        <a:bodyPr/>
        <a:lstStyle/>
        <a:p>
          <a:endParaRPr lang="zh-CN" altLang="en-US" sz="1600"/>
        </a:p>
      </dgm:t>
    </dgm:pt>
    <dgm:pt modelId="{FC09AACE-6B2F-45D8-93DD-5B55ECBC8E37}">
      <dgm:prSet phldrT="[文本]" custT="1"/>
      <dgm:spPr/>
      <dgm:t>
        <a:bodyPr/>
        <a:lstStyle/>
        <a:p>
          <a:r>
            <a:rPr lang="en-US" altLang="zh-CN" sz="2000" smtClean="0"/>
            <a:t>Sina</a:t>
          </a:r>
          <a:r>
            <a:rPr lang="en-US" altLang="zh-CN" sz="2000" dirty="0" smtClean="0"/>
            <a:t>, </a:t>
          </a:r>
          <a:r>
            <a:rPr lang="en-US" altLang="zh-CN" sz="2000" dirty="0" err="1" smtClean="0"/>
            <a:t>Tencent</a:t>
          </a:r>
          <a:endParaRPr lang="zh-CN" altLang="en-US" sz="2000" dirty="0"/>
        </a:p>
      </dgm:t>
    </dgm:pt>
    <dgm:pt modelId="{9ECA562B-4BBB-41F2-85F2-1778F0DAA2B9}" type="parTrans" cxnId="{120AA9B9-A85B-4982-9ACB-F2F664CF0B11}">
      <dgm:prSet/>
      <dgm:spPr/>
      <dgm:t>
        <a:bodyPr/>
        <a:lstStyle/>
        <a:p>
          <a:endParaRPr lang="zh-CN" altLang="en-US" sz="1600"/>
        </a:p>
      </dgm:t>
    </dgm:pt>
    <dgm:pt modelId="{7EB80473-74B6-4FF9-90E1-9EDA8904F9A4}" type="sibTrans" cxnId="{120AA9B9-A85B-4982-9ACB-F2F664CF0B11}">
      <dgm:prSet/>
      <dgm:spPr/>
      <dgm:t>
        <a:bodyPr/>
        <a:lstStyle/>
        <a:p>
          <a:endParaRPr lang="zh-CN" altLang="en-US" sz="1600"/>
        </a:p>
      </dgm:t>
    </dgm:pt>
    <dgm:pt modelId="{9D801C6D-C787-4221-9F96-D2EA877B2413}">
      <dgm:prSet phldrT="[文本]" custT="1"/>
      <dgm:spPr/>
      <dgm:t>
        <a:bodyPr/>
        <a:lstStyle/>
        <a:p>
          <a:r>
            <a:rPr lang="en-US" altLang="zh-CN" sz="2000" smtClean="0"/>
            <a:t>Kaixin</a:t>
          </a:r>
          <a:r>
            <a:rPr lang="en-US" altLang="zh-CN" sz="2000" dirty="0" smtClean="0"/>
            <a:t>, </a:t>
          </a:r>
          <a:r>
            <a:rPr lang="en-US" altLang="zh-CN" sz="2000" dirty="0" err="1" smtClean="0"/>
            <a:t>Renren</a:t>
          </a:r>
          <a:r>
            <a:rPr lang="en-US" altLang="zh-CN" sz="2000" dirty="0" smtClean="0"/>
            <a:t>, </a:t>
          </a:r>
          <a:r>
            <a:rPr lang="en-US" altLang="zh-CN" sz="2000" dirty="0" err="1" smtClean="0"/>
            <a:t>Tencent</a:t>
          </a:r>
          <a:endParaRPr lang="zh-CN" altLang="en-US" sz="2000" dirty="0"/>
        </a:p>
      </dgm:t>
    </dgm:pt>
    <dgm:pt modelId="{2FBD1025-5E81-4D4F-B88D-BC509C1EA793}" type="parTrans" cxnId="{04FAA0A4-233F-431C-A75A-B26767FCCC44}">
      <dgm:prSet/>
      <dgm:spPr/>
      <dgm:t>
        <a:bodyPr/>
        <a:lstStyle/>
        <a:p>
          <a:endParaRPr lang="zh-CN" altLang="en-US" sz="1600"/>
        </a:p>
      </dgm:t>
    </dgm:pt>
    <dgm:pt modelId="{83CB8651-225D-4FCC-92DA-61904FB91F64}" type="sibTrans" cxnId="{04FAA0A4-233F-431C-A75A-B26767FCCC44}">
      <dgm:prSet/>
      <dgm:spPr/>
      <dgm:t>
        <a:bodyPr/>
        <a:lstStyle/>
        <a:p>
          <a:endParaRPr lang="zh-CN" altLang="en-US" sz="1600"/>
        </a:p>
      </dgm:t>
    </dgm:pt>
    <dgm:pt modelId="{6479A094-DDF3-48F0-80AE-BE126DBB15D4}">
      <dgm:prSet custT="1"/>
      <dgm:spPr/>
      <dgm:t>
        <a:bodyPr/>
        <a:lstStyle/>
        <a:p>
          <a:r>
            <a:rPr lang="en-US" altLang="zh-CN" sz="2000" dirty="0" smtClean="0"/>
            <a:t>Travelling of 163, dili360</a:t>
          </a:r>
          <a:endParaRPr lang="zh-CN" altLang="en-US" sz="2000" dirty="0"/>
        </a:p>
      </dgm:t>
    </dgm:pt>
    <dgm:pt modelId="{1C6E44FC-2E43-4EE2-B0E5-DA88105BA63E}" type="parTrans" cxnId="{3D881E98-6CF4-4975-8541-3C44437AD487}">
      <dgm:prSet/>
      <dgm:spPr/>
      <dgm:t>
        <a:bodyPr/>
        <a:lstStyle/>
        <a:p>
          <a:endParaRPr lang="zh-CN" altLang="en-US" sz="1600"/>
        </a:p>
      </dgm:t>
    </dgm:pt>
    <dgm:pt modelId="{39A7F43F-C3CD-4226-98CE-E772C54C33BC}" type="sibTrans" cxnId="{3D881E98-6CF4-4975-8541-3C44437AD487}">
      <dgm:prSet/>
      <dgm:spPr/>
      <dgm:t>
        <a:bodyPr/>
        <a:lstStyle/>
        <a:p>
          <a:endParaRPr lang="zh-CN" altLang="en-US" sz="1600"/>
        </a:p>
      </dgm:t>
    </dgm:pt>
    <dgm:pt modelId="{7134F234-5346-4493-8E62-0C350DA1193E}">
      <dgm:prSet custT="1"/>
      <dgm:spPr/>
      <dgm:t>
        <a:bodyPr/>
        <a:lstStyle/>
        <a:p>
          <a:r>
            <a:rPr lang="en-US" altLang="zh-CN" sz="2000" dirty="0" err="1" smtClean="0"/>
            <a:t>Douban</a:t>
          </a:r>
          <a:endParaRPr lang="zh-CN" altLang="en-US" sz="2000" dirty="0"/>
        </a:p>
      </dgm:t>
    </dgm:pt>
    <dgm:pt modelId="{05C645C7-BC98-4A51-846C-873A5EBFCD4C}" type="parTrans" cxnId="{0FA15D8D-80B3-4B97-8E42-4F184516BF89}">
      <dgm:prSet/>
      <dgm:spPr/>
      <dgm:t>
        <a:bodyPr/>
        <a:lstStyle/>
        <a:p>
          <a:endParaRPr lang="zh-CN" altLang="en-US" sz="1600"/>
        </a:p>
      </dgm:t>
    </dgm:pt>
    <dgm:pt modelId="{21AECFAF-3601-4276-AD26-CCB201D509E4}" type="sibTrans" cxnId="{0FA15D8D-80B3-4B97-8E42-4F184516BF89}">
      <dgm:prSet/>
      <dgm:spPr/>
      <dgm:t>
        <a:bodyPr/>
        <a:lstStyle/>
        <a:p>
          <a:endParaRPr lang="zh-CN" altLang="en-US" sz="1600"/>
        </a:p>
      </dgm:t>
    </dgm:pt>
    <dgm:pt modelId="{AF9279BC-C97B-452C-BD60-332D58456F02}">
      <dgm:prSet custT="1"/>
      <dgm:spPr/>
      <dgm:t>
        <a:bodyPr/>
        <a:lstStyle/>
        <a:p>
          <a:r>
            <a:rPr lang="en-US" altLang="zh-CN" sz="2000" smtClean="0"/>
            <a:t>Weather</a:t>
          </a:r>
          <a:r>
            <a:rPr lang="en-US" altLang="zh-CN" sz="2000" dirty="0" smtClean="0"/>
            <a:t>, Map and Traffic Information, Pictures from </a:t>
          </a:r>
          <a:r>
            <a:rPr lang="en-US" altLang="zh-CN" sz="2000" dirty="0" err="1" smtClean="0"/>
            <a:t>Filker</a:t>
          </a:r>
          <a:r>
            <a:rPr lang="en-US" altLang="zh-CN" sz="2000" dirty="0" smtClean="0"/>
            <a:t> , et</a:t>
          </a:r>
          <a:endParaRPr lang="zh-CN" altLang="en-US" sz="2000" dirty="0"/>
        </a:p>
      </dgm:t>
    </dgm:pt>
    <dgm:pt modelId="{A923B96C-69AD-4159-91D4-7D166453A91F}" type="parTrans" cxnId="{5DDB7029-C1B4-4584-8B3C-5CDDBF2A7621}">
      <dgm:prSet/>
      <dgm:spPr/>
      <dgm:t>
        <a:bodyPr/>
        <a:lstStyle/>
        <a:p>
          <a:endParaRPr lang="zh-CN" altLang="en-US" sz="1600"/>
        </a:p>
      </dgm:t>
    </dgm:pt>
    <dgm:pt modelId="{CE93C2EF-BA35-42E6-80E5-443659E1FD6A}" type="sibTrans" cxnId="{5DDB7029-C1B4-4584-8B3C-5CDDBF2A7621}">
      <dgm:prSet/>
      <dgm:spPr/>
      <dgm:t>
        <a:bodyPr/>
        <a:lstStyle/>
        <a:p>
          <a:endParaRPr lang="zh-CN" altLang="en-US" sz="1600"/>
        </a:p>
      </dgm:t>
    </dgm:pt>
    <dgm:pt modelId="{DDF86228-DFB8-46B1-B40E-054846452ED7}" type="pres">
      <dgm:prSet presAssocID="{578D6B9F-E23C-4CF2-8C30-7C1418030FE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3836349-5429-4106-9BBE-ABA84ED393E3}" type="pres">
      <dgm:prSet presAssocID="{E3B0DEA9-BE38-4905-BB47-D934201FEF70}" presName="linNode" presStyleCnt="0"/>
      <dgm:spPr/>
      <dgm:t>
        <a:bodyPr/>
        <a:lstStyle/>
        <a:p>
          <a:endParaRPr lang="zh-CN" altLang="en-US"/>
        </a:p>
      </dgm:t>
    </dgm:pt>
    <dgm:pt modelId="{30D6114A-785D-4DC3-ACA5-73B3B60E57D3}" type="pres">
      <dgm:prSet presAssocID="{E3B0DEA9-BE38-4905-BB47-D934201FEF70}" presName="parentText" presStyleLbl="node1" presStyleIdx="0" presStyleCnt="6" custScaleX="88052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FEFA883-E663-4580-AD16-AEF8A0BFE5FA}" type="pres">
      <dgm:prSet presAssocID="{E3B0DEA9-BE38-4905-BB47-D934201FEF70}" presName="descendantText" presStyleLbl="align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4032C54-4567-4F3A-A87E-837532F9E09B}" type="pres">
      <dgm:prSet presAssocID="{C4F08D73-3252-48C5-84EE-6F709156C0DD}" presName="sp" presStyleCnt="0"/>
      <dgm:spPr/>
      <dgm:t>
        <a:bodyPr/>
        <a:lstStyle/>
        <a:p>
          <a:endParaRPr lang="zh-CN" altLang="en-US"/>
        </a:p>
      </dgm:t>
    </dgm:pt>
    <dgm:pt modelId="{C7473A1D-6E14-40C2-A74F-9389AAA05F8D}" type="pres">
      <dgm:prSet presAssocID="{6ECE9264-334D-47B5-A9A0-1CE108DCD4A2}" presName="linNode" presStyleCnt="0"/>
      <dgm:spPr/>
      <dgm:t>
        <a:bodyPr/>
        <a:lstStyle/>
        <a:p>
          <a:endParaRPr lang="zh-CN" altLang="en-US"/>
        </a:p>
      </dgm:t>
    </dgm:pt>
    <dgm:pt modelId="{E45DAF40-CF50-4CCE-9E23-B7FF86DFE2E8}" type="pres">
      <dgm:prSet presAssocID="{6ECE9264-334D-47B5-A9A0-1CE108DCD4A2}" presName="parentText" presStyleLbl="node1" presStyleIdx="1" presStyleCnt="6" custScaleX="88052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1D82E53-0AB8-4530-9D31-C2EAB902E9BB}" type="pres">
      <dgm:prSet presAssocID="{6ECE9264-334D-47B5-A9A0-1CE108DCD4A2}" presName="descendantText" presStyleLbl="align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3C4C2D2-1A1D-4C29-AE1E-3C8F8A0DF0F8}" type="pres">
      <dgm:prSet presAssocID="{0FA802EC-1414-4271-A277-9A6098F1A874}" presName="sp" presStyleCnt="0"/>
      <dgm:spPr/>
      <dgm:t>
        <a:bodyPr/>
        <a:lstStyle/>
        <a:p>
          <a:endParaRPr lang="zh-CN" altLang="en-US"/>
        </a:p>
      </dgm:t>
    </dgm:pt>
    <dgm:pt modelId="{D18A63A8-2245-4FE2-9410-AB6E875BD097}" type="pres">
      <dgm:prSet presAssocID="{40012229-2B66-4CB2-A088-0BEBFF83E5E5}" presName="linNode" presStyleCnt="0"/>
      <dgm:spPr/>
      <dgm:t>
        <a:bodyPr/>
        <a:lstStyle/>
        <a:p>
          <a:endParaRPr lang="zh-CN" altLang="en-US"/>
        </a:p>
      </dgm:t>
    </dgm:pt>
    <dgm:pt modelId="{B4071D8C-19BA-4E6C-BF3B-20915B2C4C2F}" type="pres">
      <dgm:prSet presAssocID="{40012229-2B66-4CB2-A088-0BEBFF83E5E5}" presName="parentText" presStyleLbl="node1" presStyleIdx="2" presStyleCnt="6" custScaleX="88052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DAD5195-17CC-455D-A674-C7BC88907ECA}" type="pres">
      <dgm:prSet presAssocID="{40012229-2B66-4CB2-A088-0BEBFF83E5E5}" presName="descendantText" presStyleLbl="align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73C2509-C73E-426F-AF6B-99E2FA609891}" type="pres">
      <dgm:prSet presAssocID="{DDB72EE5-A243-439F-BFB5-EA884DC465D2}" presName="sp" presStyleCnt="0"/>
      <dgm:spPr/>
      <dgm:t>
        <a:bodyPr/>
        <a:lstStyle/>
        <a:p>
          <a:endParaRPr lang="zh-CN" altLang="en-US"/>
        </a:p>
      </dgm:t>
    </dgm:pt>
    <dgm:pt modelId="{E58A4A9D-BBBF-4ED9-BB43-EFB268E37A86}" type="pres">
      <dgm:prSet presAssocID="{F570C359-190E-4D76-BC96-7FF7F2E7FE87}" presName="linNode" presStyleCnt="0"/>
      <dgm:spPr/>
      <dgm:t>
        <a:bodyPr/>
        <a:lstStyle/>
        <a:p>
          <a:endParaRPr lang="zh-CN" altLang="en-US"/>
        </a:p>
      </dgm:t>
    </dgm:pt>
    <dgm:pt modelId="{8D821230-76C4-4641-B2DB-2E5FC651DC7B}" type="pres">
      <dgm:prSet presAssocID="{F570C359-190E-4D76-BC96-7FF7F2E7FE87}" presName="parentText" presStyleLbl="node1" presStyleIdx="3" presStyleCnt="6" custScaleX="88052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07770E6-4708-459C-9282-81AB4DC1AD27}" type="pres">
      <dgm:prSet presAssocID="{F570C359-190E-4D76-BC96-7FF7F2E7FE87}" presName="descendantText" presStyleLbl="align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92658BD-EFBE-4AAB-8313-79B9C4670F54}" type="pres">
      <dgm:prSet presAssocID="{BBCE3C77-93BB-4138-8CA8-069EB512A578}" presName="sp" presStyleCnt="0"/>
      <dgm:spPr/>
      <dgm:t>
        <a:bodyPr/>
        <a:lstStyle/>
        <a:p>
          <a:endParaRPr lang="zh-CN" altLang="en-US"/>
        </a:p>
      </dgm:t>
    </dgm:pt>
    <dgm:pt modelId="{626F89DC-450C-41BD-9B15-BD1E9B29C29A}" type="pres">
      <dgm:prSet presAssocID="{267E8FC9-E1D2-4235-868D-EFAD5FA6B2F6}" presName="linNode" presStyleCnt="0"/>
      <dgm:spPr/>
      <dgm:t>
        <a:bodyPr/>
        <a:lstStyle/>
        <a:p>
          <a:endParaRPr lang="zh-CN" altLang="en-US"/>
        </a:p>
      </dgm:t>
    </dgm:pt>
    <dgm:pt modelId="{B113D3F9-E51D-4AAA-A04F-E0CFF0EF0FBF}" type="pres">
      <dgm:prSet presAssocID="{267E8FC9-E1D2-4235-868D-EFAD5FA6B2F6}" presName="parentText" presStyleLbl="node1" presStyleIdx="4" presStyleCnt="6" custScaleX="88052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BDC44A-BB62-4244-B66B-D78079FECE74}" type="pres">
      <dgm:prSet presAssocID="{267E8FC9-E1D2-4235-868D-EFAD5FA6B2F6}" presName="descendantText" presStyleLbl="align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7C14F9B-D5CD-4611-8BA5-BC092265C281}" type="pres">
      <dgm:prSet presAssocID="{BE38CD85-9410-4C92-AC61-FDEE2CC4C2CD}" presName="sp" presStyleCnt="0"/>
      <dgm:spPr/>
      <dgm:t>
        <a:bodyPr/>
        <a:lstStyle/>
        <a:p>
          <a:endParaRPr lang="zh-CN" altLang="en-US"/>
        </a:p>
      </dgm:t>
    </dgm:pt>
    <dgm:pt modelId="{F41C8DB1-DF81-4204-A16C-A858305F3622}" type="pres">
      <dgm:prSet presAssocID="{5C754705-73D8-46A1-AFFA-8C02C78061E2}" presName="linNode" presStyleCnt="0"/>
      <dgm:spPr/>
      <dgm:t>
        <a:bodyPr/>
        <a:lstStyle/>
        <a:p>
          <a:endParaRPr lang="zh-CN" altLang="en-US"/>
        </a:p>
      </dgm:t>
    </dgm:pt>
    <dgm:pt modelId="{00847BAB-74D2-4D8A-8BCE-7193D1866ED3}" type="pres">
      <dgm:prSet presAssocID="{5C754705-73D8-46A1-AFFA-8C02C78061E2}" presName="parentText" presStyleLbl="node1" presStyleIdx="5" presStyleCnt="6" custScaleX="88052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6846439-82DE-46F2-9EC2-484B621DC9A1}" type="pres">
      <dgm:prSet presAssocID="{5C754705-73D8-46A1-AFFA-8C02C78061E2}" presName="descendantText" presStyleLbl="align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4FAA0A4-233F-431C-A75A-B26767FCCC44}" srcId="{40012229-2B66-4CB2-A088-0BEBFF83E5E5}" destId="{9D801C6D-C787-4221-9F96-D2EA877B2413}" srcOrd="0" destOrd="0" parTransId="{2FBD1025-5E81-4D4F-B88D-BC509C1EA793}" sibTransId="{83CB8651-225D-4FCC-92DA-61904FB91F64}"/>
    <dgm:cxn modelId="{B9CE2C29-F408-4415-A6C4-0892B88A2812}" type="presOf" srcId="{267E8FC9-E1D2-4235-868D-EFAD5FA6B2F6}" destId="{B113D3F9-E51D-4AAA-A04F-E0CFF0EF0FBF}" srcOrd="0" destOrd="0" presId="urn:microsoft.com/office/officeart/2005/8/layout/vList5"/>
    <dgm:cxn modelId="{B31ED760-11C4-437A-8C38-DEE72F7230CE}" srcId="{578D6B9F-E23C-4CF2-8C30-7C1418030FE1}" destId="{6ECE9264-334D-47B5-A9A0-1CE108DCD4A2}" srcOrd="1" destOrd="0" parTransId="{2C11E3E9-CF66-4092-BFA1-928C3E076490}" sibTransId="{0FA802EC-1414-4271-A277-9A6098F1A874}"/>
    <dgm:cxn modelId="{4C036340-C83F-4F80-BB8F-A9A93EE859A3}" type="presOf" srcId="{FC09AACE-6B2F-45D8-93DD-5B55ECBC8E37}" destId="{61D82E53-0AB8-4530-9D31-C2EAB902E9BB}" srcOrd="0" destOrd="0" presId="urn:microsoft.com/office/officeart/2005/8/layout/vList5"/>
    <dgm:cxn modelId="{120AA9B9-A85B-4982-9ACB-F2F664CF0B11}" srcId="{6ECE9264-334D-47B5-A9A0-1CE108DCD4A2}" destId="{FC09AACE-6B2F-45D8-93DD-5B55ECBC8E37}" srcOrd="0" destOrd="0" parTransId="{9ECA562B-4BBB-41F2-85F2-1778F0DAA2B9}" sibTransId="{7EB80473-74B6-4FF9-90E1-9EDA8904F9A4}"/>
    <dgm:cxn modelId="{61271F68-645D-4DE8-9203-FD9DAA05F876}" type="presOf" srcId="{5C754705-73D8-46A1-AFFA-8C02C78061E2}" destId="{00847BAB-74D2-4D8A-8BCE-7193D1866ED3}" srcOrd="0" destOrd="0" presId="urn:microsoft.com/office/officeart/2005/8/layout/vList5"/>
    <dgm:cxn modelId="{4E1344F3-6B47-42CD-91DD-E3D39B3BA31D}" type="presOf" srcId="{40012229-2B66-4CB2-A088-0BEBFF83E5E5}" destId="{B4071D8C-19BA-4E6C-BF3B-20915B2C4C2F}" srcOrd="0" destOrd="0" presId="urn:microsoft.com/office/officeart/2005/8/layout/vList5"/>
    <dgm:cxn modelId="{0FA15D8D-80B3-4B97-8E42-4F184516BF89}" srcId="{267E8FC9-E1D2-4235-868D-EFAD5FA6B2F6}" destId="{7134F234-5346-4493-8E62-0C350DA1193E}" srcOrd="0" destOrd="0" parTransId="{05C645C7-BC98-4A51-846C-873A5EBFCD4C}" sibTransId="{21AECFAF-3601-4276-AD26-CCB201D509E4}"/>
    <dgm:cxn modelId="{68720644-BD51-4055-82C4-668BF1AAA204}" srcId="{E3B0DEA9-BE38-4905-BB47-D934201FEF70}" destId="{F9F1D041-0064-4323-8514-958581CEEB34}" srcOrd="0" destOrd="0" parTransId="{6DBC5B20-D5B1-4B2C-9B7C-C7064C955D26}" sibTransId="{5144A741-1AA9-4257-8E7E-F2B762B35BC9}"/>
    <dgm:cxn modelId="{6C93C271-66EB-4C71-B032-66F3A43ED761}" type="presOf" srcId="{F9F1D041-0064-4323-8514-958581CEEB34}" destId="{EFEFA883-E663-4580-AD16-AEF8A0BFE5FA}" srcOrd="0" destOrd="0" presId="urn:microsoft.com/office/officeart/2005/8/layout/vList5"/>
    <dgm:cxn modelId="{4A7878A5-2C93-4F5B-A4BC-EB6C415832DB}" type="presOf" srcId="{F570C359-190E-4D76-BC96-7FF7F2E7FE87}" destId="{8D821230-76C4-4641-B2DB-2E5FC651DC7B}" srcOrd="0" destOrd="0" presId="urn:microsoft.com/office/officeart/2005/8/layout/vList5"/>
    <dgm:cxn modelId="{5DDB7029-C1B4-4584-8B3C-5CDDBF2A7621}" srcId="{5C754705-73D8-46A1-AFFA-8C02C78061E2}" destId="{AF9279BC-C97B-452C-BD60-332D58456F02}" srcOrd="0" destOrd="0" parTransId="{A923B96C-69AD-4159-91D4-7D166453A91F}" sibTransId="{CE93C2EF-BA35-42E6-80E5-443659E1FD6A}"/>
    <dgm:cxn modelId="{09FFBB15-EFC6-4E8C-9C1E-2CA4C7A6AD1D}" srcId="{578D6B9F-E23C-4CF2-8C30-7C1418030FE1}" destId="{E3B0DEA9-BE38-4905-BB47-D934201FEF70}" srcOrd="0" destOrd="0" parTransId="{E17CC56B-655B-4252-BDA1-F0953FF3294D}" sibTransId="{C4F08D73-3252-48C5-84EE-6F709156C0DD}"/>
    <dgm:cxn modelId="{649F4831-F696-4F7F-89CE-EA905A1E3FD3}" srcId="{578D6B9F-E23C-4CF2-8C30-7C1418030FE1}" destId="{F570C359-190E-4D76-BC96-7FF7F2E7FE87}" srcOrd="3" destOrd="0" parTransId="{0366B4B3-B43B-43D4-B196-52655528455A}" sibTransId="{BBCE3C77-93BB-4138-8CA8-069EB512A578}"/>
    <dgm:cxn modelId="{C6EC9080-0B99-41EE-94C7-2B7C99353733}" type="presOf" srcId="{9D801C6D-C787-4221-9F96-D2EA877B2413}" destId="{7DAD5195-17CC-455D-A674-C7BC88907ECA}" srcOrd="0" destOrd="0" presId="urn:microsoft.com/office/officeart/2005/8/layout/vList5"/>
    <dgm:cxn modelId="{E4210A49-6185-41D5-8EF1-8E9A30977DAC}" type="presOf" srcId="{6ECE9264-334D-47B5-A9A0-1CE108DCD4A2}" destId="{E45DAF40-CF50-4CCE-9E23-B7FF86DFE2E8}" srcOrd="0" destOrd="0" presId="urn:microsoft.com/office/officeart/2005/8/layout/vList5"/>
    <dgm:cxn modelId="{4B8E97D8-6FEA-44A5-B14B-3F9B505F44A0}" type="presOf" srcId="{6479A094-DDF3-48F0-80AE-BE126DBB15D4}" destId="{A07770E6-4708-459C-9282-81AB4DC1AD27}" srcOrd="0" destOrd="0" presId="urn:microsoft.com/office/officeart/2005/8/layout/vList5"/>
    <dgm:cxn modelId="{116CD252-7BC8-49C8-B890-EFC3EC04502D}" srcId="{578D6B9F-E23C-4CF2-8C30-7C1418030FE1}" destId="{40012229-2B66-4CB2-A088-0BEBFF83E5E5}" srcOrd="2" destOrd="0" parTransId="{28FECD84-56C7-4D60-96B5-46D5EEBB023B}" sibTransId="{DDB72EE5-A243-439F-BFB5-EA884DC465D2}"/>
    <dgm:cxn modelId="{81AD3547-0320-4B6B-B2EA-249038E232A6}" srcId="{578D6B9F-E23C-4CF2-8C30-7C1418030FE1}" destId="{267E8FC9-E1D2-4235-868D-EFAD5FA6B2F6}" srcOrd="4" destOrd="0" parTransId="{A0C314F4-CC2E-47B4-BF61-C7181AB1F34F}" sibTransId="{BE38CD85-9410-4C92-AC61-FDEE2CC4C2CD}"/>
    <dgm:cxn modelId="{03FE757D-AA85-4D61-9DC9-ED40CDA57C26}" type="presOf" srcId="{E3B0DEA9-BE38-4905-BB47-D934201FEF70}" destId="{30D6114A-785D-4DC3-ACA5-73B3B60E57D3}" srcOrd="0" destOrd="0" presId="urn:microsoft.com/office/officeart/2005/8/layout/vList5"/>
    <dgm:cxn modelId="{881BA383-1912-4D40-BEDE-324C5E6A525D}" type="presOf" srcId="{578D6B9F-E23C-4CF2-8C30-7C1418030FE1}" destId="{DDF86228-DFB8-46B1-B40E-054846452ED7}" srcOrd="0" destOrd="0" presId="urn:microsoft.com/office/officeart/2005/8/layout/vList5"/>
    <dgm:cxn modelId="{3D881E98-6CF4-4975-8541-3C44437AD487}" srcId="{F570C359-190E-4D76-BC96-7FF7F2E7FE87}" destId="{6479A094-DDF3-48F0-80AE-BE126DBB15D4}" srcOrd="0" destOrd="0" parTransId="{1C6E44FC-2E43-4EE2-B0E5-DA88105BA63E}" sibTransId="{39A7F43F-C3CD-4226-98CE-E772C54C33BC}"/>
    <dgm:cxn modelId="{A3F92BE2-B933-4A02-83EA-7FA9AD991A3B}" srcId="{578D6B9F-E23C-4CF2-8C30-7C1418030FE1}" destId="{5C754705-73D8-46A1-AFFA-8C02C78061E2}" srcOrd="5" destOrd="0" parTransId="{53589B0C-E8E2-4C73-A8C1-8F95F8D396C5}" sibTransId="{C69DD44B-7B9F-4B01-958F-5BA3469DB8D3}"/>
    <dgm:cxn modelId="{D7A93311-2C92-4856-B703-3B7B9830029E}" type="presOf" srcId="{7134F234-5346-4493-8E62-0C350DA1193E}" destId="{90BDC44A-BB62-4244-B66B-D78079FECE74}" srcOrd="0" destOrd="0" presId="urn:microsoft.com/office/officeart/2005/8/layout/vList5"/>
    <dgm:cxn modelId="{C17BE020-7D72-4E54-93A3-6DBD1E99F207}" type="presOf" srcId="{AF9279BC-C97B-452C-BD60-332D58456F02}" destId="{A6846439-82DE-46F2-9EC2-484B621DC9A1}" srcOrd="0" destOrd="0" presId="urn:microsoft.com/office/officeart/2005/8/layout/vList5"/>
    <dgm:cxn modelId="{2A33D77C-D500-4B14-8719-1AF9C19F9FBD}" type="presParOf" srcId="{DDF86228-DFB8-46B1-B40E-054846452ED7}" destId="{C3836349-5429-4106-9BBE-ABA84ED393E3}" srcOrd="0" destOrd="0" presId="urn:microsoft.com/office/officeart/2005/8/layout/vList5"/>
    <dgm:cxn modelId="{28C25780-708D-43DD-9480-8F4C91600927}" type="presParOf" srcId="{C3836349-5429-4106-9BBE-ABA84ED393E3}" destId="{30D6114A-785D-4DC3-ACA5-73B3B60E57D3}" srcOrd="0" destOrd="0" presId="urn:microsoft.com/office/officeart/2005/8/layout/vList5"/>
    <dgm:cxn modelId="{0DE33895-7EEC-4B45-9805-FA86AA7E7ED7}" type="presParOf" srcId="{C3836349-5429-4106-9BBE-ABA84ED393E3}" destId="{EFEFA883-E663-4580-AD16-AEF8A0BFE5FA}" srcOrd="1" destOrd="0" presId="urn:microsoft.com/office/officeart/2005/8/layout/vList5"/>
    <dgm:cxn modelId="{4E122D0C-2CF8-4B0E-A1E1-5FCD78BDFD80}" type="presParOf" srcId="{DDF86228-DFB8-46B1-B40E-054846452ED7}" destId="{F4032C54-4567-4F3A-A87E-837532F9E09B}" srcOrd="1" destOrd="0" presId="urn:microsoft.com/office/officeart/2005/8/layout/vList5"/>
    <dgm:cxn modelId="{26658CD4-6AE2-4084-B497-C65737536A59}" type="presParOf" srcId="{DDF86228-DFB8-46B1-B40E-054846452ED7}" destId="{C7473A1D-6E14-40C2-A74F-9389AAA05F8D}" srcOrd="2" destOrd="0" presId="urn:microsoft.com/office/officeart/2005/8/layout/vList5"/>
    <dgm:cxn modelId="{B9F47690-3550-4570-B2E7-C80A2758ED0F}" type="presParOf" srcId="{C7473A1D-6E14-40C2-A74F-9389AAA05F8D}" destId="{E45DAF40-CF50-4CCE-9E23-B7FF86DFE2E8}" srcOrd="0" destOrd="0" presId="urn:microsoft.com/office/officeart/2005/8/layout/vList5"/>
    <dgm:cxn modelId="{4C19B126-3BE2-4AF6-938E-F6CED1DE1B23}" type="presParOf" srcId="{C7473A1D-6E14-40C2-A74F-9389AAA05F8D}" destId="{61D82E53-0AB8-4530-9D31-C2EAB902E9BB}" srcOrd="1" destOrd="0" presId="urn:microsoft.com/office/officeart/2005/8/layout/vList5"/>
    <dgm:cxn modelId="{BD347416-57EA-4522-9CCB-1F50E25B3625}" type="presParOf" srcId="{DDF86228-DFB8-46B1-B40E-054846452ED7}" destId="{43C4C2D2-1A1D-4C29-AE1E-3C8F8A0DF0F8}" srcOrd="3" destOrd="0" presId="urn:microsoft.com/office/officeart/2005/8/layout/vList5"/>
    <dgm:cxn modelId="{A2B00572-3E48-4DDC-84EF-FF806D1A0A6A}" type="presParOf" srcId="{DDF86228-DFB8-46B1-B40E-054846452ED7}" destId="{D18A63A8-2245-4FE2-9410-AB6E875BD097}" srcOrd="4" destOrd="0" presId="urn:microsoft.com/office/officeart/2005/8/layout/vList5"/>
    <dgm:cxn modelId="{FEF40D71-2356-4484-BB05-97CB749FC2AE}" type="presParOf" srcId="{D18A63A8-2245-4FE2-9410-AB6E875BD097}" destId="{B4071D8C-19BA-4E6C-BF3B-20915B2C4C2F}" srcOrd="0" destOrd="0" presId="urn:microsoft.com/office/officeart/2005/8/layout/vList5"/>
    <dgm:cxn modelId="{0378B04A-8C15-4DCC-9E5B-875AF3A5C8EA}" type="presParOf" srcId="{D18A63A8-2245-4FE2-9410-AB6E875BD097}" destId="{7DAD5195-17CC-455D-A674-C7BC88907ECA}" srcOrd="1" destOrd="0" presId="urn:microsoft.com/office/officeart/2005/8/layout/vList5"/>
    <dgm:cxn modelId="{0240611C-544E-46B4-B7DF-735499371076}" type="presParOf" srcId="{DDF86228-DFB8-46B1-B40E-054846452ED7}" destId="{A73C2509-C73E-426F-AF6B-99E2FA609891}" srcOrd="5" destOrd="0" presId="urn:microsoft.com/office/officeart/2005/8/layout/vList5"/>
    <dgm:cxn modelId="{D1C50DAB-6ABB-47E0-939D-D0CDC37A5995}" type="presParOf" srcId="{DDF86228-DFB8-46B1-B40E-054846452ED7}" destId="{E58A4A9D-BBBF-4ED9-BB43-EFB268E37A86}" srcOrd="6" destOrd="0" presId="urn:microsoft.com/office/officeart/2005/8/layout/vList5"/>
    <dgm:cxn modelId="{497BCAE5-3641-4A6E-9A0A-3BA1CC8C35BF}" type="presParOf" srcId="{E58A4A9D-BBBF-4ED9-BB43-EFB268E37A86}" destId="{8D821230-76C4-4641-B2DB-2E5FC651DC7B}" srcOrd="0" destOrd="0" presId="urn:microsoft.com/office/officeart/2005/8/layout/vList5"/>
    <dgm:cxn modelId="{0DBBF42B-18B9-41A0-87E0-275870B3E46E}" type="presParOf" srcId="{E58A4A9D-BBBF-4ED9-BB43-EFB268E37A86}" destId="{A07770E6-4708-459C-9282-81AB4DC1AD27}" srcOrd="1" destOrd="0" presId="urn:microsoft.com/office/officeart/2005/8/layout/vList5"/>
    <dgm:cxn modelId="{4BCE09B8-630F-46E7-A73C-C170B3A9E614}" type="presParOf" srcId="{DDF86228-DFB8-46B1-B40E-054846452ED7}" destId="{092658BD-EFBE-4AAB-8313-79B9C4670F54}" srcOrd="7" destOrd="0" presId="urn:microsoft.com/office/officeart/2005/8/layout/vList5"/>
    <dgm:cxn modelId="{058099A3-9543-438C-BB0C-EEA0E888F3C9}" type="presParOf" srcId="{DDF86228-DFB8-46B1-B40E-054846452ED7}" destId="{626F89DC-450C-41BD-9B15-BD1E9B29C29A}" srcOrd="8" destOrd="0" presId="urn:microsoft.com/office/officeart/2005/8/layout/vList5"/>
    <dgm:cxn modelId="{78E5D7D1-780A-4DFD-B16B-1AF1D17F82CC}" type="presParOf" srcId="{626F89DC-450C-41BD-9B15-BD1E9B29C29A}" destId="{B113D3F9-E51D-4AAA-A04F-E0CFF0EF0FBF}" srcOrd="0" destOrd="0" presId="urn:microsoft.com/office/officeart/2005/8/layout/vList5"/>
    <dgm:cxn modelId="{3FCF5C8B-0B1E-4930-ACBF-BF94CFFAF4DD}" type="presParOf" srcId="{626F89DC-450C-41BD-9B15-BD1E9B29C29A}" destId="{90BDC44A-BB62-4244-B66B-D78079FECE74}" srcOrd="1" destOrd="0" presId="urn:microsoft.com/office/officeart/2005/8/layout/vList5"/>
    <dgm:cxn modelId="{8AE5B990-723A-47FD-971E-C878E96B9F9D}" type="presParOf" srcId="{DDF86228-DFB8-46B1-B40E-054846452ED7}" destId="{D7C14F9B-D5CD-4611-8BA5-BC092265C281}" srcOrd="9" destOrd="0" presId="urn:microsoft.com/office/officeart/2005/8/layout/vList5"/>
    <dgm:cxn modelId="{9D5F71F5-F140-4A4F-B375-27C843F965C4}" type="presParOf" srcId="{DDF86228-DFB8-46B1-B40E-054846452ED7}" destId="{F41C8DB1-DF81-4204-A16C-A858305F3622}" srcOrd="10" destOrd="0" presId="urn:microsoft.com/office/officeart/2005/8/layout/vList5"/>
    <dgm:cxn modelId="{22D3520D-7AD0-49AC-AC4C-98F1872A3890}" type="presParOf" srcId="{F41C8DB1-DF81-4204-A16C-A858305F3622}" destId="{00847BAB-74D2-4D8A-8BCE-7193D1866ED3}" srcOrd="0" destOrd="0" presId="urn:microsoft.com/office/officeart/2005/8/layout/vList5"/>
    <dgm:cxn modelId="{1C6DEBEC-B8D7-4CD4-99FE-F4FA3E2CC043}" type="presParOf" srcId="{F41C8DB1-DF81-4204-A16C-A858305F3622}" destId="{A6846439-82DE-46F2-9EC2-484B621DC9A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1DFE417-20AE-49DD-9BE9-9248DFE55F9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85220C5-F67E-493C-B076-C0FA574E88B1}">
      <dgm:prSet phldrT="[文本]"/>
      <dgm:spPr/>
      <dgm:t>
        <a:bodyPr/>
        <a:lstStyle/>
        <a:p>
          <a:r>
            <a:rPr lang="en-US" altLang="zh-CN" dirty="0" smtClean="0"/>
            <a:t>Any user who wants a more structured discussion or collaboration on a topic</a:t>
          </a:r>
          <a:endParaRPr lang="zh-CN" altLang="en-US" dirty="0"/>
        </a:p>
      </dgm:t>
    </dgm:pt>
    <dgm:pt modelId="{B470AEA8-BB96-49CD-A11B-D0FE54DA5C8B}" type="parTrans" cxnId="{EE95B69B-1B7A-46BF-8C1D-85E6B67AAB06}">
      <dgm:prSet/>
      <dgm:spPr/>
      <dgm:t>
        <a:bodyPr/>
        <a:lstStyle/>
        <a:p>
          <a:endParaRPr lang="zh-CN" altLang="en-US"/>
        </a:p>
      </dgm:t>
    </dgm:pt>
    <dgm:pt modelId="{4FB25FBB-12CB-415B-A0AE-847BCC0657AA}" type="sibTrans" cxnId="{EE95B69B-1B7A-46BF-8C1D-85E6B67AAB06}">
      <dgm:prSet/>
      <dgm:spPr/>
      <dgm:t>
        <a:bodyPr/>
        <a:lstStyle/>
        <a:p>
          <a:endParaRPr lang="zh-CN" altLang="en-US"/>
        </a:p>
      </dgm:t>
    </dgm:pt>
    <dgm:pt modelId="{A2E908C1-06FF-4C6B-ADAA-917D4F9DBD5C}">
      <dgm:prSet/>
      <dgm:spPr/>
      <dgm:t>
        <a:bodyPr/>
        <a:lstStyle/>
        <a:p>
          <a:r>
            <a:rPr lang="en-US" altLang="zh-CN" smtClean="0"/>
            <a:t>Sport team organization: roster, schedules, reminders, scores, fields, photos</a:t>
          </a:r>
          <a:endParaRPr lang="zh-CN" altLang="zh-CN" dirty="0"/>
        </a:p>
      </dgm:t>
    </dgm:pt>
    <dgm:pt modelId="{E4D2FF60-070B-4CF8-B067-FBD0008C608F}" type="parTrans" cxnId="{CCA51B76-4924-46F9-90C1-28A98577A4E7}">
      <dgm:prSet/>
      <dgm:spPr/>
      <dgm:t>
        <a:bodyPr/>
        <a:lstStyle/>
        <a:p>
          <a:endParaRPr lang="zh-CN" altLang="en-US"/>
        </a:p>
      </dgm:t>
    </dgm:pt>
    <dgm:pt modelId="{6FDD0D2A-AC02-4E77-8338-F5E6CE0C9732}" type="sibTrans" cxnId="{CCA51B76-4924-46F9-90C1-28A98577A4E7}">
      <dgm:prSet/>
      <dgm:spPr/>
      <dgm:t>
        <a:bodyPr/>
        <a:lstStyle/>
        <a:p>
          <a:endParaRPr lang="zh-CN" altLang="en-US"/>
        </a:p>
      </dgm:t>
    </dgm:pt>
    <dgm:pt modelId="{759C9852-A928-49BB-919A-A7D0F8B7619F}">
      <dgm:prSet/>
      <dgm:spPr/>
      <dgm:t>
        <a:bodyPr/>
        <a:lstStyle/>
        <a:p>
          <a:r>
            <a:rPr lang="en-US" altLang="zh-CN" smtClean="0"/>
            <a:t>Wedding, baby shower or other complicated process management</a:t>
          </a:r>
          <a:endParaRPr lang="zh-CN" altLang="zh-CN" dirty="0"/>
        </a:p>
      </dgm:t>
    </dgm:pt>
    <dgm:pt modelId="{6F26B64A-AB41-4BDF-B07D-D1CF95156732}" type="parTrans" cxnId="{8895A89A-5699-448F-8C51-019DE0BAF937}">
      <dgm:prSet/>
      <dgm:spPr/>
      <dgm:t>
        <a:bodyPr/>
        <a:lstStyle/>
        <a:p>
          <a:endParaRPr lang="zh-CN" altLang="en-US"/>
        </a:p>
      </dgm:t>
    </dgm:pt>
    <dgm:pt modelId="{46D1E164-3952-46B3-95D4-FA334126CC47}" type="sibTrans" cxnId="{8895A89A-5699-448F-8C51-019DE0BAF937}">
      <dgm:prSet/>
      <dgm:spPr/>
      <dgm:t>
        <a:bodyPr/>
        <a:lstStyle/>
        <a:p>
          <a:endParaRPr lang="zh-CN" altLang="en-US"/>
        </a:p>
      </dgm:t>
    </dgm:pt>
    <dgm:pt modelId="{2FDE239A-C36C-49A3-9511-B290DC50A1B9}">
      <dgm:prSet/>
      <dgm:spPr/>
      <dgm:t>
        <a:bodyPr/>
        <a:lstStyle/>
        <a:p>
          <a:r>
            <a:rPr lang="en-US" altLang="zh-CN" smtClean="0"/>
            <a:t>Project leaders who want collaborative information collecting beyond Microsoft Excel and Email</a:t>
          </a:r>
          <a:endParaRPr lang="zh-CN" altLang="zh-CN" dirty="0"/>
        </a:p>
      </dgm:t>
    </dgm:pt>
    <dgm:pt modelId="{792C8CE8-2BFB-417C-A203-ADD7D19B3C06}" type="parTrans" cxnId="{CD4EFBE3-F593-47CA-AF01-A0EDEFE300B8}">
      <dgm:prSet/>
      <dgm:spPr/>
      <dgm:t>
        <a:bodyPr/>
        <a:lstStyle/>
        <a:p>
          <a:endParaRPr lang="zh-CN" altLang="en-US"/>
        </a:p>
      </dgm:t>
    </dgm:pt>
    <dgm:pt modelId="{6615CECF-4252-4015-AA17-725D64A2F3F5}" type="sibTrans" cxnId="{CD4EFBE3-F593-47CA-AF01-A0EDEFE300B8}">
      <dgm:prSet/>
      <dgm:spPr/>
      <dgm:t>
        <a:bodyPr/>
        <a:lstStyle/>
        <a:p>
          <a:endParaRPr lang="zh-CN" altLang="en-US"/>
        </a:p>
      </dgm:t>
    </dgm:pt>
    <dgm:pt modelId="{FABB74C8-DAD2-45A1-9B6F-59D081EAC763}">
      <dgm:prSet/>
      <dgm:spPr/>
      <dgm:t>
        <a:bodyPr/>
        <a:lstStyle/>
        <a:p>
          <a:r>
            <a:rPr lang="en-US" altLang="zh-CN" dirty="0" smtClean="0"/>
            <a:t>Any user who wants to build a more structured Content Management System</a:t>
          </a:r>
          <a:endParaRPr lang="zh-CN" altLang="zh-CN" dirty="0"/>
        </a:p>
      </dgm:t>
    </dgm:pt>
    <dgm:pt modelId="{EEFC7492-A3F3-4539-9406-5931199F8E94}" type="parTrans" cxnId="{B4923EB1-469E-4690-9FEC-4DEDFE0D81E1}">
      <dgm:prSet/>
      <dgm:spPr/>
      <dgm:t>
        <a:bodyPr/>
        <a:lstStyle/>
        <a:p>
          <a:endParaRPr lang="zh-CN" altLang="en-US"/>
        </a:p>
      </dgm:t>
    </dgm:pt>
    <dgm:pt modelId="{8B89064F-A6EB-49A2-BD55-6779509E1C51}" type="sibTrans" cxnId="{B4923EB1-469E-4690-9FEC-4DEDFE0D81E1}">
      <dgm:prSet/>
      <dgm:spPr/>
      <dgm:t>
        <a:bodyPr/>
        <a:lstStyle/>
        <a:p>
          <a:endParaRPr lang="zh-CN" altLang="en-US"/>
        </a:p>
      </dgm:t>
    </dgm:pt>
    <dgm:pt modelId="{1FB41327-61F9-461A-BA7B-CA183809152A}">
      <dgm:prSet/>
      <dgm:spPr/>
      <dgm:t>
        <a:bodyPr/>
        <a:lstStyle/>
        <a:p>
          <a:r>
            <a:rPr lang="en-US" altLang="zh-CN" smtClean="0"/>
            <a:t>A local food guide or places of interest in a small town</a:t>
          </a:r>
          <a:endParaRPr lang="zh-CN" altLang="zh-CN" dirty="0"/>
        </a:p>
      </dgm:t>
    </dgm:pt>
    <dgm:pt modelId="{85ADCFFB-F9E0-420D-AD21-CA9C5692471C}" type="parTrans" cxnId="{9BEB31FE-5B14-4A81-A26C-30415CC5D5F2}">
      <dgm:prSet/>
      <dgm:spPr/>
      <dgm:t>
        <a:bodyPr/>
        <a:lstStyle/>
        <a:p>
          <a:endParaRPr lang="zh-CN" altLang="en-US"/>
        </a:p>
      </dgm:t>
    </dgm:pt>
    <dgm:pt modelId="{3456F0A0-D86B-4A2E-B5BA-45A61B28C71D}" type="sibTrans" cxnId="{9BEB31FE-5B14-4A81-A26C-30415CC5D5F2}">
      <dgm:prSet/>
      <dgm:spPr/>
      <dgm:t>
        <a:bodyPr/>
        <a:lstStyle/>
        <a:p>
          <a:endParaRPr lang="zh-CN" altLang="en-US"/>
        </a:p>
      </dgm:t>
    </dgm:pt>
    <dgm:pt modelId="{B47517FB-0922-47E0-B22A-8A188EC51295}">
      <dgm:prSet/>
      <dgm:spPr/>
      <dgm:t>
        <a:bodyPr/>
        <a:lstStyle/>
        <a:p>
          <a:r>
            <a:rPr lang="en-US" altLang="zh-CN" smtClean="0"/>
            <a:t>A knowledge-base of architecture firm</a:t>
          </a:r>
          <a:endParaRPr lang="zh-CN" altLang="zh-CN" dirty="0"/>
        </a:p>
      </dgm:t>
    </dgm:pt>
    <dgm:pt modelId="{A5FA5231-86B9-4DC0-8421-7B9DD933FAA2}" type="parTrans" cxnId="{61CEA177-6A14-494D-B9D7-BCB8D644D983}">
      <dgm:prSet/>
      <dgm:spPr/>
      <dgm:t>
        <a:bodyPr/>
        <a:lstStyle/>
        <a:p>
          <a:endParaRPr lang="zh-CN" altLang="en-US"/>
        </a:p>
      </dgm:t>
    </dgm:pt>
    <dgm:pt modelId="{139E3FDF-B6EA-4FB4-B7B3-ABCE63F77481}" type="sibTrans" cxnId="{61CEA177-6A14-494D-B9D7-BCB8D644D983}">
      <dgm:prSet/>
      <dgm:spPr/>
      <dgm:t>
        <a:bodyPr/>
        <a:lstStyle/>
        <a:p>
          <a:endParaRPr lang="zh-CN" altLang="en-US"/>
        </a:p>
      </dgm:t>
    </dgm:pt>
    <dgm:pt modelId="{16B5C954-07AD-4F0B-B75D-67FAECC51363}">
      <dgm:prSet/>
      <dgm:spPr/>
      <dgm:t>
        <a:bodyPr/>
        <a:lstStyle/>
        <a:p>
          <a:r>
            <a:rPr lang="en-US" altLang="zh-CN" smtClean="0"/>
            <a:t>Department and Office location, contact info and so on in a large corporation</a:t>
          </a:r>
          <a:endParaRPr lang="zh-CN" altLang="zh-CN" dirty="0"/>
        </a:p>
      </dgm:t>
    </dgm:pt>
    <dgm:pt modelId="{A2147970-BA99-49F8-8A5B-31D5A0183A5D}" type="parTrans" cxnId="{A22523BB-0E5A-494A-838E-90407142C50F}">
      <dgm:prSet/>
      <dgm:spPr/>
      <dgm:t>
        <a:bodyPr/>
        <a:lstStyle/>
        <a:p>
          <a:endParaRPr lang="zh-CN" altLang="en-US"/>
        </a:p>
      </dgm:t>
    </dgm:pt>
    <dgm:pt modelId="{62B6FCBA-06B6-4298-A87A-76813C2C60A9}" type="sibTrans" cxnId="{A22523BB-0E5A-494A-838E-90407142C50F}">
      <dgm:prSet/>
      <dgm:spPr/>
      <dgm:t>
        <a:bodyPr/>
        <a:lstStyle/>
        <a:p>
          <a:endParaRPr lang="zh-CN" altLang="en-US"/>
        </a:p>
      </dgm:t>
    </dgm:pt>
    <dgm:pt modelId="{AD889D7F-610C-48FF-A879-E89DFB76ABE8}">
      <dgm:prSet/>
      <dgm:spPr/>
      <dgm:t>
        <a:bodyPr/>
        <a:lstStyle/>
        <a:p>
          <a:r>
            <a:rPr lang="en-US" altLang="zh-CN" smtClean="0"/>
            <a:t>Users who need a collaborative project portal</a:t>
          </a:r>
          <a:endParaRPr lang="zh-CN" altLang="zh-CN" dirty="0"/>
        </a:p>
      </dgm:t>
    </dgm:pt>
    <dgm:pt modelId="{AA4ED9F8-20F3-4468-85C0-83BD6F949E5D}" type="parTrans" cxnId="{64C9D916-6731-4083-9283-6D84E4187F15}">
      <dgm:prSet/>
      <dgm:spPr/>
      <dgm:t>
        <a:bodyPr/>
        <a:lstStyle/>
        <a:p>
          <a:endParaRPr lang="zh-CN" altLang="en-US"/>
        </a:p>
      </dgm:t>
    </dgm:pt>
    <dgm:pt modelId="{1EE89787-031A-4135-B212-D23B98034AA0}" type="sibTrans" cxnId="{64C9D916-6731-4083-9283-6D84E4187F15}">
      <dgm:prSet/>
      <dgm:spPr/>
      <dgm:t>
        <a:bodyPr/>
        <a:lstStyle/>
        <a:p>
          <a:endParaRPr lang="zh-CN" altLang="en-US"/>
        </a:p>
      </dgm:t>
    </dgm:pt>
    <dgm:pt modelId="{873AAD8D-4F05-4FCB-8B26-8FE7AA23268A}">
      <dgm:prSet/>
      <dgm:spPr/>
      <dgm:t>
        <a:bodyPr/>
        <a:lstStyle/>
        <a:p>
          <a:r>
            <a:rPr lang="en-US" altLang="zh-CN" smtClean="0"/>
            <a:t>Distributed software project management system</a:t>
          </a:r>
          <a:endParaRPr lang="zh-CN" altLang="zh-CN" dirty="0"/>
        </a:p>
      </dgm:t>
    </dgm:pt>
    <dgm:pt modelId="{F1EA70A8-BE83-4C12-AA95-367DC16CC4C9}" type="parTrans" cxnId="{F6FFAD0C-23B1-4C15-8F39-1A2949A07A7B}">
      <dgm:prSet/>
      <dgm:spPr/>
      <dgm:t>
        <a:bodyPr/>
        <a:lstStyle/>
        <a:p>
          <a:endParaRPr lang="zh-CN" altLang="en-US"/>
        </a:p>
      </dgm:t>
    </dgm:pt>
    <dgm:pt modelId="{F5D3DF73-6593-4CA1-9E88-892DF5F364B3}" type="sibTrans" cxnId="{F6FFAD0C-23B1-4C15-8F39-1A2949A07A7B}">
      <dgm:prSet/>
      <dgm:spPr/>
      <dgm:t>
        <a:bodyPr/>
        <a:lstStyle/>
        <a:p>
          <a:endParaRPr lang="zh-CN" altLang="en-US"/>
        </a:p>
      </dgm:t>
    </dgm:pt>
    <dgm:pt modelId="{563D51A9-DF80-48EC-B1B0-1CDD113C26E6}">
      <dgm:prSet/>
      <dgm:spPr/>
      <dgm:t>
        <a:bodyPr/>
        <a:lstStyle/>
        <a:p>
          <a:r>
            <a:rPr lang="en-US" altLang="zh-CN" smtClean="0"/>
            <a:t>School district donation management</a:t>
          </a:r>
          <a:endParaRPr lang="zh-CN" altLang="zh-CN" dirty="0"/>
        </a:p>
      </dgm:t>
    </dgm:pt>
    <dgm:pt modelId="{9C0D0400-7AC9-4574-9AF3-1902B6704882}" type="parTrans" cxnId="{63ECE763-C963-40C5-AECA-6F117CBDD068}">
      <dgm:prSet/>
      <dgm:spPr/>
      <dgm:t>
        <a:bodyPr/>
        <a:lstStyle/>
        <a:p>
          <a:endParaRPr lang="zh-CN" altLang="en-US"/>
        </a:p>
      </dgm:t>
    </dgm:pt>
    <dgm:pt modelId="{4ACDFE56-0088-4870-8586-5174AC0EBB4D}" type="sibTrans" cxnId="{63ECE763-C963-40C5-AECA-6F117CBDD068}">
      <dgm:prSet/>
      <dgm:spPr/>
      <dgm:t>
        <a:bodyPr/>
        <a:lstStyle/>
        <a:p>
          <a:endParaRPr lang="zh-CN" altLang="en-US"/>
        </a:p>
      </dgm:t>
    </dgm:pt>
    <dgm:pt modelId="{7BC20DAC-0F17-4DCA-9F78-CB0F3FBC932E}">
      <dgm:prSet/>
      <dgm:spPr/>
      <dgm:t>
        <a:bodyPr/>
        <a:lstStyle/>
        <a:p>
          <a:r>
            <a:rPr lang="en-US" altLang="zh-CN" smtClean="0"/>
            <a:t>Users who want to integrate online data sources and internal databases</a:t>
          </a:r>
          <a:endParaRPr lang="zh-CN" altLang="zh-CN" dirty="0"/>
        </a:p>
      </dgm:t>
    </dgm:pt>
    <dgm:pt modelId="{C9100822-BF8C-4FB4-918C-87F211016AC6}" type="parTrans" cxnId="{64B8124E-4E6A-406D-B3B0-8FDD4AF90B25}">
      <dgm:prSet/>
      <dgm:spPr/>
      <dgm:t>
        <a:bodyPr/>
        <a:lstStyle/>
        <a:p>
          <a:endParaRPr lang="zh-CN" altLang="en-US"/>
        </a:p>
      </dgm:t>
    </dgm:pt>
    <dgm:pt modelId="{CA8E0F07-76B6-4D67-9769-747ADB916572}" type="sibTrans" cxnId="{64B8124E-4E6A-406D-B3B0-8FDD4AF90B25}">
      <dgm:prSet/>
      <dgm:spPr/>
      <dgm:t>
        <a:bodyPr/>
        <a:lstStyle/>
        <a:p>
          <a:endParaRPr lang="zh-CN" altLang="en-US"/>
        </a:p>
      </dgm:t>
    </dgm:pt>
    <dgm:pt modelId="{5F584C6B-9E14-409B-ADC8-785EC4607D4F}">
      <dgm:prSet/>
      <dgm:spPr/>
      <dgm:t>
        <a:bodyPr/>
        <a:lstStyle/>
        <a:p>
          <a:r>
            <a:rPr lang="en-US" altLang="zh-CN" smtClean="0"/>
            <a:t>Medical scientists need clinical trial data together with some Linked Open Data and/or their local databases</a:t>
          </a:r>
          <a:endParaRPr lang="en-US" altLang="zh-CN" dirty="0"/>
        </a:p>
      </dgm:t>
    </dgm:pt>
    <dgm:pt modelId="{4AD1BF68-AF2B-4A32-91C3-8ACA8C4C1201}" type="parTrans" cxnId="{C4D7321A-4A18-48B7-BDEF-95A9A414D938}">
      <dgm:prSet/>
      <dgm:spPr/>
      <dgm:t>
        <a:bodyPr/>
        <a:lstStyle/>
        <a:p>
          <a:endParaRPr lang="zh-CN" altLang="en-US"/>
        </a:p>
      </dgm:t>
    </dgm:pt>
    <dgm:pt modelId="{817E668E-E4FD-49A8-8603-2F2EB6C3233B}" type="sibTrans" cxnId="{C4D7321A-4A18-48B7-BDEF-95A9A414D938}">
      <dgm:prSet/>
      <dgm:spPr/>
      <dgm:t>
        <a:bodyPr/>
        <a:lstStyle/>
        <a:p>
          <a:endParaRPr lang="zh-CN" altLang="en-US"/>
        </a:p>
      </dgm:t>
    </dgm:pt>
    <dgm:pt modelId="{A0D326A1-829B-4120-9E83-5FDA70B5BB78}">
      <dgm:prSet/>
      <dgm:spPr/>
      <dgm:t>
        <a:bodyPr/>
        <a:lstStyle/>
        <a:p>
          <a:r>
            <a:rPr lang="en-US" altLang="zh-CN" smtClean="0"/>
            <a:t>Financial engineers analyze their model results with some historical market data.</a:t>
          </a:r>
          <a:endParaRPr lang="zh-CN" altLang="en-US" dirty="0"/>
        </a:p>
      </dgm:t>
    </dgm:pt>
    <dgm:pt modelId="{B0DE3AE6-8156-4ACF-9BE0-3941D16921B5}" type="parTrans" cxnId="{D853A147-F21F-4E95-A161-96091E813744}">
      <dgm:prSet/>
      <dgm:spPr/>
      <dgm:t>
        <a:bodyPr/>
        <a:lstStyle/>
        <a:p>
          <a:endParaRPr lang="zh-CN" altLang="en-US"/>
        </a:p>
      </dgm:t>
    </dgm:pt>
    <dgm:pt modelId="{4F2E39AD-5C75-4F41-B2C2-B214EFE35B9E}" type="sibTrans" cxnId="{D853A147-F21F-4E95-A161-96091E813744}">
      <dgm:prSet/>
      <dgm:spPr/>
      <dgm:t>
        <a:bodyPr/>
        <a:lstStyle/>
        <a:p>
          <a:endParaRPr lang="zh-CN" altLang="en-US"/>
        </a:p>
      </dgm:t>
    </dgm:pt>
    <dgm:pt modelId="{61D389B6-C537-4197-958D-D5F24DD94B97}" type="pres">
      <dgm:prSet presAssocID="{51DFE417-20AE-49DD-9BE9-9248DFE55F9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B9AC05A-B9EC-46F1-8797-ACD1957D1B2E}" type="pres">
      <dgm:prSet presAssocID="{D85220C5-F67E-493C-B076-C0FA574E88B1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5574DA8-6C62-4E3E-BC2F-EFDA7B87646A}" type="pres">
      <dgm:prSet presAssocID="{D85220C5-F67E-493C-B076-C0FA574E88B1}" presName="childText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8FE7B0-566A-4161-861E-7646F62B8892}" type="pres">
      <dgm:prSet presAssocID="{FABB74C8-DAD2-45A1-9B6F-59D081EAC763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B71931-5C1B-49DA-AA4F-A88F4ED2467A}" type="pres">
      <dgm:prSet presAssocID="{FABB74C8-DAD2-45A1-9B6F-59D081EAC763}" presName="childText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CA1A8EE-F072-4E16-8E75-D0814206DD7D}" type="pres">
      <dgm:prSet presAssocID="{AD889D7F-610C-48FF-A879-E89DFB76ABE8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48D4BE2-5D88-431B-86B2-AD3DAE775870}" type="pres">
      <dgm:prSet presAssocID="{AD889D7F-610C-48FF-A879-E89DFB76ABE8}" presName="childText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E410FC5-C854-4B2F-8ABD-8EFAF1215B30}" type="pres">
      <dgm:prSet presAssocID="{7BC20DAC-0F17-4DCA-9F78-CB0F3FBC932E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B527F59-4455-4DC9-8F36-1725EEA89B1D}" type="pres">
      <dgm:prSet presAssocID="{7BC20DAC-0F17-4DCA-9F78-CB0F3FBC932E}" presName="childText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22523BB-0E5A-494A-838E-90407142C50F}" srcId="{FABB74C8-DAD2-45A1-9B6F-59D081EAC763}" destId="{16B5C954-07AD-4F0B-B75D-67FAECC51363}" srcOrd="2" destOrd="0" parTransId="{A2147970-BA99-49F8-8A5B-31D5A0183A5D}" sibTransId="{62B6FCBA-06B6-4298-A87A-76813C2C60A9}"/>
    <dgm:cxn modelId="{63ECE763-C963-40C5-AECA-6F117CBDD068}" srcId="{AD889D7F-610C-48FF-A879-E89DFB76ABE8}" destId="{563D51A9-DF80-48EC-B1B0-1CDD113C26E6}" srcOrd="1" destOrd="0" parTransId="{9C0D0400-7AC9-4574-9AF3-1902B6704882}" sibTransId="{4ACDFE56-0088-4870-8586-5174AC0EBB4D}"/>
    <dgm:cxn modelId="{F6FFAD0C-23B1-4C15-8F39-1A2949A07A7B}" srcId="{AD889D7F-610C-48FF-A879-E89DFB76ABE8}" destId="{873AAD8D-4F05-4FCB-8B26-8FE7AA23268A}" srcOrd="0" destOrd="0" parTransId="{F1EA70A8-BE83-4C12-AA95-367DC16CC4C9}" sibTransId="{F5D3DF73-6593-4CA1-9E88-892DF5F364B3}"/>
    <dgm:cxn modelId="{77E48439-8DDB-4EB5-850D-67E0D19D68A8}" type="presOf" srcId="{B47517FB-0922-47E0-B22A-8A188EC51295}" destId="{D1B71931-5C1B-49DA-AA4F-A88F4ED2467A}" srcOrd="0" destOrd="1" presId="urn:microsoft.com/office/officeart/2005/8/layout/vList2"/>
    <dgm:cxn modelId="{B4923EB1-469E-4690-9FEC-4DEDFE0D81E1}" srcId="{51DFE417-20AE-49DD-9BE9-9248DFE55F90}" destId="{FABB74C8-DAD2-45A1-9B6F-59D081EAC763}" srcOrd="1" destOrd="0" parTransId="{EEFC7492-A3F3-4539-9406-5931199F8E94}" sibTransId="{8B89064F-A6EB-49A2-BD55-6779509E1C51}"/>
    <dgm:cxn modelId="{8895A89A-5699-448F-8C51-019DE0BAF937}" srcId="{D85220C5-F67E-493C-B076-C0FA574E88B1}" destId="{759C9852-A928-49BB-919A-A7D0F8B7619F}" srcOrd="1" destOrd="0" parTransId="{6F26B64A-AB41-4BDF-B07D-D1CF95156732}" sibTransId="{46D1E164-3952-46B3-95D4-FA334126CC47}"/>
    <dgm:cxn modelId="{ACCEB547-3EE7-4BE1-9FA9-16508C8AAF7E}" type="presOf" srcId="{51DFE417-20AE-49DD-9BE9-9248DFE55F90}" destId="{61D389B6-C537-4197-958D-D5F24DD94B97}" srcOrd="0" destOrd="0" presId="urn:microsoft.com/office/officeart/2005/8/layout/vList2"/>
    <dgm:cxn modelId="{61CEA177-6A14-494D-B9D7-BCB8D644D983}" srcId="{FABB74C8-DAD2-45A1-9B6F-59D081EAC763}" destId="{B47517FB-0922-47E0-B22A-8A188EC51295}" srcOrd="1" destOrd="0" parTransId="{A5FA5231-86B9-4DC0-8421-7B9DD933FAA2}" sibTransId="{139E3FDF-B6EA-4FB4-B7B3-ABCE63F77481}"/>
    <dgm:cxn modelId="{75D0E4EB-0017-4AFB-8C57-F9084B60D97E}" type="presOf" srcId="{16B5C954-07AD-4F0B-B75D-67FAECC51363}" destId="{D1B71931-5C1B-49DA-AA4F-A88F4ED2467A}" srcOrd="0" destOrd="2" presId="urn:microsoft.com/office/officeart/2005/8/layout/vList2"/>
    <dgm:cxn modelId="{D9FBD511-9697-48A3-8E96-FD41CF8164C6}" type="presOf" srcId="{759C9852-A928-49BB-919A-A7D0F8B7619F}" destId="{B5574DA8-6C62-4E3E-BC2F-EFDA7B87646A}" srcOrd="0" destOrd="1" presId="urn:microsoft.com/office/officeart/2005/8/layout/vList2"/>
    <dgm:cxn modelId="{64B8124E-4E6A-406D-B3B0-8FDD4AF90B25}" srcId="{51DFE417-20AE-49DD-9BE9-9248DFE55F90}" destId="{7BC20DAC-0F17-4DCA-9F78-CB0F3FBC932E}" srcOrd="3" destOrd="0" parTransId="{C9100822-BF8C-4FB4-918C-87F211016AC6}" sibTransId="{CA8E0F07-76B6-4D67-9769-747ADB916572}"/>
    <dgm:cxn modelId="{64C9D916-6731-4083-9283-6D84E4187F15}" srcId="{51DFE417-20AE-49DD-9BE9-9248DFE55F90}" destId="{AD889D7F-610C-48FF-A879-E89DFB76ABE8}" srcOrd="2" destOrd="0" parTransId="{AA4ED9F8-20F3-4468-85C0-83BD6F949E5D}" sibTransId="{1EE89787-031A-4135-B212-D23B98034AA0}"/>
    <dgm:cxn modelId="{5EBA13C6-AC96-4EF1-B000-2268F2FAF066}" type="presOf" srcId="{5F584C6B-9E14-409B-ADC8-785EC4607D4F}" destId="{CB527F59-4455-4DC9-8F36-1725EEA89B1D}" srcOrd="0" destOrd="0" presId="urn:microsoft.com/office/officeart/2005/8/layout/vList2"/>
    <dgm:cxn modelId="{FBC859FA-CDDE-4F4F-A548-DB7F377383CD}" type="presOf" srcId="{2FDE239A-C36C-49A3-9511-B290DC50A1B9}" destId="{B5574DA8-6C62-4E3E-BC2F-EFDA7B87646A}" srcOrd="0" destOrd="2" presId="urn:microsoft.com/office/officeart/2005/8/layout/vList2"/>
    <dgm:cxn modelId="{130577DF-679F-4F60-81BA-03741C9D1E16}" type="presOf" srcId="{A0D326A1-829B-4120-9E83-5FDA70B5BB78}" destId="{CB527F59-4455-4DC9-8F36-1725EEA89B1D}" srcOrd="0" destOrd="1" presId="urn:microsoft.com/office/officeart/2005/8/layout/vList2"/>
    <dgm:cxn modelId="{44D485A0-6655-4B42-90D4-D989B8A47E6D}" type="presOf" srcId="{7BC20DAC-0F17-4DCA-9F78-CB0F3FBC932E}" destId="{0E410FC5-C854-4B2F-8ABD-8EFAF1215B30}" srcOrd="0" destOrd="0" presId="urn:microsoft.com/office/officeart/2005/8/layout/vList2"/>
    <dgm:cxn modelId="{32ECB944-AC49-47AB-B46B-45ADFEE83945}" type="presOf" srcId="{1FB41327-61F9-461A-BA7B-CA183809152A}" destId="{D1B71931-5C1B-49DA-AA4F-A88F4ED2467A}" srcOrd="0" destOrd="0" presId="urn:microsoft.com/office/officeart/2005/8/layout/vList2"/>
    <dgm:cxn modelId="{9BEB31FE-5B14-4A81-A26C-30415CC5D5F2}" srcId="{FABB74C8-DAD2-45A1-9B6F-59D081EAC763}" destId="{1FB41327-61F9-461A-BA7B-CA183809152A}" srcOrd="0" destOrd="0" parTransId="{85ADCFFB-F9E0-420D-AD21-CA9C5692471C}" sibTransId="{3456F0A0-D86B-4A2E-B5BA-45A61B28C71D}"/>
    <dgm:cxn modelId="{3EBC8C5F-98E7-4C3A-9984-3766F03937CA}" type="presOf" srcId="{FABB74C8-DAD2-45A1-9B6F-59D081EAC763}" destId="{668FE7B0-566A-4161-861E-7646F62B8892}" srcOrd="0" destOrd="0" presId="urn:microsoft.com/office/officeart/2005/8/layout/vList2"/>
    <dgm:cxn modelId="{D853A147-F21F-4E95-A161-96091E813744}" srcId="{7BC20DAC-0F17-4DCA-9F78-CB0F3FBC932E}" destId="{A0D326A1-829B-4120-9E83-5FDA70B5BB78}" srcOrd="1" destOrd="0" parTransId="{B0DE3AE6-8156-4ACF-9BE0-3941D16921B5}" sibTransId="{4F2E39AD-5C75-4F41-B2C2-B214EFE35B9E}"/>
    <dgm:cxn modelId="{23C6E43C-9CC6-49C9-8EF0-5C95E7D5BBF2}" type="presOf" srcId="{D85220C5-F67E-493C-B076-C0FA574E88B1}" destId="{FB9AC05A-B9EC-46F1-8797-ACD1957D1B2E}" srcOrd="0" destOrd="0" presId="urn:microsoft.com/office/officeart/2005/8/layout/vList2"/>
    <dgm:cxn modelId="{CD4EFBE3-F593-47CA-AF01-A0EDEFE300B8}" srcId="{D85220C5-F67E-493C-B076-C0FA574E88B1}" destId="{2FDE239A-C36C-49A3-9511-B290DC50A1B9}" srcOrd="2" destOrd="0" parTransId="{792C8CE8-2BFB-417C-A203-ADD7D19B3C06}" sibTransId="{6615CECF-4252-4015-AA17-725D64A2F3F5}"/>
    <dgm:cxn modelId="{EE95B69B-1B7A-46BF-8C1D-85E6B67AAB06}" srcId="{51DFE417-20AE-49DD-9BE9-9248DFE55F90}" destId="{D85220C5-F67E-493C-B076-C0FA574E88B1}" srcOrd="0" destOrd="0" parTransId="{B470AEA8-BB96-49CD-A11B-D0FE54DA5C8B}" sibTransId="{4FB25FBB-12CB-415B-A0AE-847BCC0657AA}"/>
    <dgm:cxn modelId="{C4D7321A-4A18-48B7-BDEF-95A9A414D938}" srcId="{7BC20DAC-0F17-4DCA-9F78-CB0F3FBC932E}" destId="{5F584C6B-9E14-409B-ADC8-785EC4607D4F}" srcOrd="0" destOrd="0" parTransId="{4AD1BF68-AF2B-4A32-91C3-8ACA8C4C1201}" sibTransId="{817E668E-E4FD-49A8-8603-2F2EB6C3233B}"/>
    <dgm:cxn modelId="{5AC40A22-A249-4D5F-A2D6-423D0D456103}" type="presOf" srcId="{A2E908C1-06FF-4C6B-ADAA-917D4F9DBD5C}" destId="{B5574DA8-6C62-4E3E-BC2F-EFDA7B87646A}" srcOrd="0" destOrd="0" presId="urn:microsoft.com/office/officeart/2005/8/layout/vList2"/>
    <dgm:cxn modelId="{CCA51B76-4924-46F9-90C1-28A98577A4E7}" srcId="{D85220C5-F67E-493C-B076-C0FA574E88B1}" destId="{A2E908C1-06FF-4C6B-ADAA-917D4F9DBD5C}" srcOrd="0" destOrd="0" parTransId="{E4D2FF60-070B-4CF8-B067-FBD0008C608F}" sibTransId="{6FDD0D2A-AC02-4E77-8338-F5E6CE0C9732}"/>
    <dgm:cxn modelId="{167E9055-5239-435E-878E-E7AAD2E26C19}" type="presOf" srcId="{AD889D7F-610C-48FF-A879-E89DFB76ABE8}" destId="{ECA1A8EE-F072-4E16-8E75-D0814206DD7D}" srcOrd="0" destOrd="0" presId="urn:microsoft.com/office/officeart/2005/8/layout/vList2"/>
    <dgm:cxn modelId="{E4C9C4F8-13B3-4799-8E44-48B7DA3EC4E8}" type="presOf" srcId="{873AAD8D-4F05-4FCB-8B26-8FE7AA23268A}" destId="{C48D4BE2-5D88-431B-86B2-AD3DAE775870}" srcOrd="0" destOrd="0" presId="urn:microsoft.com/office/officeart/2005/8/layout/vList2"/>
    <dgm:cxn modelId="{67A577BA-4023-4040-9DDD-FA7E0CA80562}" type="presOf" srcId="{563D51A9-DF80-48EC-B1B0-1CDD113C26E6}" destId="{C48D4BE2-5D88-431B-86B2-AD3DAE775870}" srcOrd="0" destOrd="1" presId="urn:microsoft.com/office/officeart/2005/8/layout/vList2"/>
    <dgm:cxn modelId="{CDA4EFC3-9F0B-49A4-BD38-6FD7AD1461FE}" type="presParOf" srcId="{61D389B6-C537-4197-958D-D5F24DD94B97}" destId="{FB9AC05A-B9EC-46F1-8797-ACD1957D1B2E}" srcOrd="0" destOrd="0" presId="urn:microsoft.com/office/officeart/2005/8/layout/vList2"/>
    <dgm:cxn modelId="{99B786C9-F435-402F-81AE-CFE6A9A13B1B}" type="presParOf" srcId="{61D389B6-C537-4197-958D-D5F24DD94B97}" destId="{B5574DA8-6C62-4E3E-BC2F-EFDA7B87646A}" srcOrd="1" destOrd="0" presId="urn:microsoft.com/office/officeart/2005/8/layout/vList2"/>
    <dgm:cxn modelId="{ABBFA09D-D009-4CB5-B8BB-CCB5A427EA97}" type="presParOf" srcId="{61D389B6-C537-4197-958D-D5F24DD94B97}" destId="{668FE7B0-566A-4161-861E-7646F62B8892}" srcOrd="2" destOrd="0" presId="urn:microsoft.com/office/officeart/2005/8/layout/vList2"/>
    <dgm:cxn modelId="{BF102FF5-F374-456D-B406-0F911C28CF37}" type="presParOf" srcId="{61D389B6-C537-4197-958D-D5F24DD94B97}" destId="{D1B71931-5C1B-49DA-AA4F-A88F4ED2467A}" srcOrd="3" destOrd="0" presId="urn:microsoft.com/office/officeart/2005/8/layout/vList2"/>
    <dgm:cxn modelId="{38FACBFB-53BD-490C-A7D1-CC5419F5E3C4}" type="presParOf" srcId="{61D389B6-C537-4197-958D-D5F24DD94B97}" destId="{ECA1A8EE-F072-4E16-8E75-D0814206DD7D}" srcOrd="4" destOrd="0" presId="urn:microsoft.com/office/officeart/2005/8/layout/vList2"/>
    <dgm:cxn modelId="{B92D8002-E29C-4C3E-9385-582F4CAE7076}" type="presParOf" srcId="{61D389B6-C537-4197-958D-D5F24DD94B97}" destId="{C48D4BE2-5D88-431B-86B2-AD3DAE775870}" srcOrd="5" destOrd="0" presId="urn:microsoft.com/office/officeart/2005/8/layout/vList2"/>
    <dgm:cxn modelId="{6704F1FB-ED25-42BA-B784-B5E126005E7D}" type="presParOf" srcId="{61D389B6-C537-4197-958D-D5F24DD94B97}" destId="{0E410FC5-C854-4B2F-8ABD-8EFAF1215B30}" srcOrd="6" destOrd="0" presId="urn:microsoft.com/office/officeart/2005/8/layout/vList2"/>
    <dgm:cxn modelId="{41EB8DAB-5FEA-468D-AA27-31BB56EFFDFF}" type="presParOf" srcId="{61D389B6-C537-4197-958D-D5F24DD94B97}" destId="{CB527F59-4455-4DC9-8F36-1725EEA89B1D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436B794-3F7D-432B-8699-C8ECBC793FA1}" type="doc">
      <dgm:prSet loTypeId="urn:microsoft.com/office/officeart/2005/8/layout/list1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A7E893C4-26F1-443D-B962-09751EBAC0A8}">
      <dgm:prSet/>
      <dgm:spPr/>
      <dgm:t>
        <a:bodyPr/>
        <a:lstStyle/>
        <a:p>
          <a:pPr rtl="0"/>
          <a:r>
            <a:rPr lang="en-US" smtClean="0"/>
            <a:t>Agile project management in a small group.</a:t>
          </a:r>
          <a:endParaRPr lang="zh-CN"/>
        </a:p>
      </dgm:t>
    </dgm:pt>
    <dgm:pt modelId="{2F276BE2-4151-4684-B127-13342C3926DA}" type="parTrans" cxnId="{056B88D1-CC59-4926-884F-C20907B2CB2B}">
      <dgm:prSet/>
      <dgm:spPr/>
      <dgm:t>
        <a:bodyPr/>
        <a:lstStyle/>
        <a:p>
          <a:endParaRPr lang="zh-CN" altLang="en-US"/>
        </a:p>
      </dgm:t>
    </dgm:pt>
    <dgm:pt modelId="{16B8FEAB-631C-4B92-8EE7-250E70304FB4}" type="sibTrans" cxnId="{056B88D1-CC59-4926-884F-C20907B2CB2B}">
      <dgm:prSet/>
      <dgm:spPr/>
      <dgm:t>
        <a:bodyPr/>
        <a:lstStyle/>
        <a:p>
          <a:endParaRPr lang="zh-CN" altLang="en-US"/>
        </a:p>
      </dgm:t>
    </dgm:pt>
    <dgm:pt modelId="{F442E4C0-EF70-4C26-B7F5-A1A42659B25C}">
      <dgm:prSet/>
      <dgm:spPr/>
      <dgm:t>
        <a:bodyPr/>
        <a:lstStyle/>
        <a:p>
          <a:pPr rtl="0"/>
          <a:r>
            <a:rPr lang="en-US" smtClean="0"/>
            <a:t>Human-fresh search (</a:t>
          </a:r>
          <a:r>
            <a:rPr lang="zh-CN" smtClean="0"/>
            <a:t>人肉搜索：</a:t>
          </a:r>
          <a:r>
            <a:rPr lang="en-US" smtClean="0"/>
            <a:t>Social Search).</a:t>
          </a:r>
          <a:endParaRPr lang="zh-CN"/>
        </a:p>
      </dgm:t>
    </dgm:pt>
    <dgm:pt modelId="{34AD56C6-0C75-4680-B113-6866B0A03793}" type="parTrans" cxnId="{A1D50727-1A4D-4ABE-9B77-AFE01EB64303}">
      <dgm:prSet/>
      <dgm:spPr/>
      <dgm:t>
        <a:bodyPr/>
        <a:lstStyle/>
        <a:p>
          <a:endParaRPr lang="zh-CN" altLang="en-US"/>
        </a:p>
      </dgm:t>
    </dgm:pt>
    <dgm:pt modelId="{8BD20557-5E7F-49C3-BBD9-5D00918FC4EE}" type="sibTrans" cxnId="{A1D50727-1A4D-4ABE-9B77-AFE01EB64303}">
      <dgm:prSet/>
      <dgm:spPr/>
      <dgm:t>
        <a:bodyPr/>
        <a:lstStyle/>
        <a:p>
          <a:endParaRPr lang="zh-CN" altLang="en-US"/>
        </a:p>
      </dgm:t>
    </dgm:pt>
    <dgm:pt modelId="{09712DD9-BB55-4FF1-AD90-B10BC5EE49D1}">
      <dgm:prSet/>
      <dgm:spPr/>
      <dgm:t>
        <a:bodyPr/>
        <a:lstStyle/>
        <a:p>
          <a:pPr rtl="0"/>
          <a:r>
            <a:rPr lang="en-US" dirty="0" smtClean="0"/>
            <a:t>Party organization and family meet up.</a:t>
          </a:r>
          <a:endParaRPr lang="zh-CN" dirty="0"/>
        </a:p>
      </dgm:t>
    </dgm:pt>
    <dgm:pt modelId="{3923BA99-FA3D-41A4-AF90-A3833EA18106}" type="parTrans" cxnId="{36AAF117-E22B-4954-B5F0-90708F45258A}">
      <dgm:prSet/>
      <dgm:spPr/>
      <dgm:t>
        <a:bodyPr/>
        <a:lstStyle/>
        <a:p>
          <a:endParaRPr lang="zh-CN" altLang="en-US"/>
        </a:p>
      </dgm:t>
    </dgm:pt>
    <dgm:pt modelId="{93106277-B28B-453B-B458-253E0D7D146A}" type="sibTrans" cxnId="{36AAF117-E22B-4954-B5F0-90708F45258A}">
      <dgm:prSet/>
      <dgm:spPr/>
      <dgm:t>
        <a:bodyPr/>
        <a:lstStyle/>
        <a:p>
          <a:endParaRPr lang="zh-CN" altLang="en-US"/>
        </a:p>
      </dgm:t>
    </dgm:pt>
    <dgm:pt modelId="{1446440F-D2AA-41CD-953B-A7E2FF241463}">
      <dgm:prSet/>
      <dgm:spPr/>
      <dgm:t>
        <a:bodyPr/>
        <a:lstStyle/>
        <a:p>
          <a:pPr rtl="0"/>
          <a:r>
            <a:rPr lang="en-US" dirty="0" smtClean="0"/>
            <a:t>Small-scale workshop/conferences organization. </a:t>
          </a:r>
          <a:endParaRPr lang="zh-CN" dirty="0"/>
        </a:p>
      </dgm:t>
    </dgm:pt>
    <dgm:pt modelId="{4BAEF254-9FEC-48A1-A56C-31B18FDD8630}" type="parTrans" cxnId="{D4E94C32-1CF4-49DC-91B5-4C1D122E5552}">
      <dgm:prSet/>
      <dgm:spPr/>
      <dgm:t>
        <a:bodyPr/>
        <a:lstStyle/>
        <a:p>
          <a:endParaRPr lang="zh-CN" altLang="en-US"/>
        </a:p>
      </dgm:t>
    </dgm:pt>
    <dgm:pt modelId="{0477B227-009C-4C0A-BFE1-8EC866D7F50C}" type="sibTrans" cxnId="{D4E94C32-1CF4-49DC-91B5-4C1D122E5552}">
      <dgm:prSet/>
      <dgm:spPr/>
      <dgm:t>
        <a:bodyPr/>
        <a:lstStyle/>
        <a:p>
          <a:endParaRPr lang="zh-CN" altLang="en-US"/>
        </a:p>
      </dgm:t>
    </dgm:pt>
    <dgm:pt modelId="{61B7F6D6-C2F5-4485-80F7-1FB1DCCE4856}">
      <dgm:prSet/>
      <dgm:spPr/>
      <dgm:t>
        <a:bodyPr/>
        <a:lstStyle/>
        <a:p>
          <a:pPr rtl="0"/>
          <a:r>
            <a:rPr lang="en-US" altLang="zh-CN" dirty="0" smtClean="0"/>
            <a:t>Other social applications……</a:t>
          </a:r>
          <a:endParaRPr lang="zh-CN" dirty="0"/>
        </a:p>
      </dgm:t>
    </dgm:pt>
    <dgm:pt modelId="{57356B8F-4E8B-464D-A0E4-E67407056612}" type="parTrans" cxnId="{A2C77445-25A5-4968-8337-683E527A206A}">
      <dgm:prSet/>
      <dgm:spPr/>
      <dgm:t>
        <a:bodyPr/>
        <a:lstStyle/>
        <a:p>
          <a:endParaRPr lang="zh-CN" altLang="en-US"/>
        </a:p>
      </dgm:t>
    </dgm:pt>
    <dgm:pt modelId="{5862B95B-54CD-4248-9C79-C606A286ACB6}" type="sibTrans" cxnId="{A2C77445-25A5-4968-8337-683E527A206A}">
      <dgm:prSet/>
      <dgm:spPr/>
      <dgm:t>
        <a:bodyPr/>
        <a:lstStyle/>
        <a:p>
          <a:endParaRPr lang="zh-CN" altLang="en-US"/>
        </a:p>
      </dgm:t>
    </dgm:pt>
    <dgm:pt modelId="{4A457A03-4FDF-4FF1-9E6C-2AD3C5A1C97C}">
      <dgm:prSet/>
      <dgm:spPr/>
      <dgm:t>
        <a:bodyPr/>
        <a:lstStyle/>
        <a:p>
          <a:pPr rtl="0"/>
          <a:r>
            <a:rPr lang="en-US" altLang="zh-CN" dirty="0" smtClean="0"/>
            <a:t>Small interesting groups or working groups.</a:t>
          </a:r>
          <a:endParaRPr lang="zh-CN" dirty="0"/>
        </a:p>
      </dgm:t>
    </dgm:pt>
    <dgm:pt modelId="{9646105B-3B7E-4854-8A53-648D3B05FAD2}" type="parTrans" cxnId="{1C976E28-4AA6-4826-8CDE-E81CD548FECC}">
      <dgm:prSet/>
      <dgm:spPr/>
      <dgm:t>
        <a:bodyPr/>
        <a:lstStyle/>
        <a:p>
          <a:endParaRPr lang="zh-CN" altLang="en-US"/>
        </a:p>
      </dgm:t>
    </dgm:pt>
    <dgm:pt modelId="{F9C62D00-9F27-4332-9781-660AC85B2206}" type="sibTrans" cxnId="{1C976E28-4AA6-4826-8CDE-E81CD548FECC}">
      <dgm:prSet/>
      <dgm:spPr/>
      <dgm:t>
        <a:bodyPr/>
        <a:lstStyle/>
        <a:p>
          <a:endParaRPr lang="zh-CN" altLang="en-US"/>
        </a:p>
      </dgm:t>
    </dgm:pt>
    <dgm:pt modelId="{0026BDD2-4F8D-4969-9FD6-32039B8A5B6B}" type="pres">
      <dgm:prSet presAssocID="{B436B794-3F7D-432B-8699-C8ECBC793FA1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001B93F-3997-42EB-932F-C56C0DEDF2E9}" type="pres">
      <dgm:prSet presAssocID="{A7E893C4-26F1-443D-B962-09751EBAC0A8}" presName="parentLin" presStyleCnt="0"/>
      <dgm:spPr/>
    </dgm:pt>
    <dgm:pt modelId="{7B138E57-F1D6-4B20-8CCA-96407E23A5BA}" type="pres">
      <dgm:prSet presAssocID="{A7E893C4-26F1-443D-B962-09751EBAC0A8}" presName="parentLeftMargin" presStyleLbl="node1" presStyleIdx="0" presStyleCnt="6"/>
      <dgm:spPr/>
      <dgm:t>
        <a:bodyPr/>
        <a:lstStyle/>
        <a:p>
          <a:endParaRPr lang="zh-CN" altLang="en-US"/>
        </a:p>
      </dgm:t>
    </dgm:pt>
    <dgm:pt modelId="{74B5324F-7D96-4382-BE04-C5B3D225FD65}" type="pres">
      <dgm:prSet presAssocID="{A7E893C4-26F1-443D-B962-09751EBAC0A8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CBC5A5D-65B2-41B0-B558-6ED185AA275C}" type="pres">
      <dgm:prSet presAssocID="{A7E893C4-26F1-443D-B962-09751EBAC0A8}" presName="negativeSpace" presStyleCnt="0"/>
      <dgm:spPr/>
    </dgm:pt>
    <dgm:pt modelId="{BECDA820-2E38-47A7-894A-965DB9F661E5}" type="pres">
      <dgm:prSet presAssocID="{A7E893C4-26F1-443D-B962-09751EBAC0A8}" presName="childText" presStyleLbl="conFgAcc1" presStyleIdx="0" presStyleCnt="6">
        <dgm:presLayoutVars>
          <dgm:bulletEnabled val="1"/>
        </dgm:presLayoutVars>
      </dgm:prSet>
      <dgm:spPr/>
    </dgm:pt>
    <dgm:pt modelId="{91591D47-D0BE-4D0B-B43E-F4E3A1966915}" type="pres">
      <dgm:prSet presAssocID="{16B8FEAB-631C-4B92-8EE7-250E70304FB4}" presName="spaceBetweenRectangles" presStyleCnt="0"/>
      <dgm:spPr/>
    </dgm:pt>
    <dgm:pt modelId="{00345736-9AC2-453C-B07F-645ABA829BE0}" type="pres">
      <dgm:prSet presAssocID="{F442E4C0-EF70-4C26-B7F5-A1A42659B25C}" presName="parentLin" presStyleCnt="0"/>
      <dgm:spPr/>
    </dgm:pt>
    <dgm:pt modelId="{4CFF5183-0FFB-4027-89D1-EE2E60EE971C}" type="pres">
      <dgm:prSet presAssocID="{F442E4C0-EF70-4C26-B7F5-A1A42659B25C}" presName="parentLeftMargin" presStyleLbl="node1" presStyleIdx="0" presStyleCnt="6"/>
      <dgm:spPr/>
      <dgm:t>
        <a:bodyPr/>
        <a:lstStyle/>
        <a:p>
          <a:endParaRPr lang="zh-CN" altLang="en-US"/>
        </a:p>
      </dgm:t>
    </dgm:pt>
    <dgm:pt modelId="{2C5911FB-D112-4784-AD3E-2E5E64814F6D}" type="pres">
      <dgm:prSet presAssocID="{F442E4C0-EF70-4C26-B7F5-A1A42659B25C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E54E49E-97EA-49CA-83B9-C645FE6CDF3A}" type="pres">
      <dgm:prSet presAssocID="{F442E4C0-EF70-4C26-B7F5-A1A42659B25C}" presName="negativeSpace" presStyleCnt="0"/>
      <dgm:spPr/>
    </dgm:pt>
    <dgm:pt modelId="{45A6D07A-A146-4487-BB39-6C16C7B1CEFF}" type="pres">
      <dgm:prSet presAssocID="{F442E4C0-EF70-4C26-B7F5-A1A42659B25C}" presName="childText" presStyleLbl="conFgAcc1" presStyleIdx="1" presStyleCnt="6">
        <dgm:presLayoutVars>
          <dgm:bulletEnabled val="1"/>
        </dgm:presLayoutVars>
      </dgm:prSet>
      <dgm:spPr/>
    </dgm:pt>
    <dgm:pt modelId="{ED133B2F-726D-4E60-A475-ED186A725E67}" type="pres">
      <dgm:prSet presAssocID="{8BD20557-5E7F-49C3-BBD9-5D00918FC4EE}" presName="spaceBetweenRectangles" presStyleCnt="0"/>
      <dgm:spPr/>
    </dgm:pt>
    <dgm:pt modelId="{88EA96A4-6C58-4996-9A76-187FE29A229C}" type="pres">
      <dgm:prSet presAssocID="{09712DD9-BB55-4FF1-AD90-B10BC5EE49D1}" presName="parentLin" presStyleCnt="0"/>
      <dgm:spPr/>
    </dgm:pt>
    <dgm:pt modelId="{0FA996E7-B158-4FD3-A02A-79DC8162F163}" type="pres">
      <dgm:prSet presAssocID="{09712DD9-BB55-4FF1-AD90-B10BC5EE49D1}" presName="parentLeftMargin" presStyleLbl="node1" presStyleIdx="1" presStyleCnt="6"/>
      <dgm:spPr/>
      <dgm:t>
        <a:bodyPr/>
        <a:lstStyle/>
        <a:p>
          <a:endParaRPr lang="zh-CN" altLang="en-US"/>
        </a:p>
      </dgm:t>
    </dgm:pt>
    <dgm:pt modelId="{874695EB-313E-4F93-83D0-47E9D2D3D301}" type="pres">
      <dgm:prSet presAssocID="{09712DD9-BB55-4FF1-AD90-B10BC5EE49D1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0391A60-A418-4404-9B5F-1FC6A7F5616E}" type="pres">
      <dgm:prSet presAssocID="{09712DD9-BB55-4FF1-AD90-B10BC5EE49D1}" presName="negativeSpace" presStyleCnt="0"/>
      <dgm:spPr/>
    </dgm:pt>
    <dgm:pt modelId="{0F69696B-7533-4046-B1A3-BFEC636B5BF3}" type="pres">
      <dgm:prSet presAssocID="{09712DD9-BB55-4FF1-AD90-B10BC5EE49D1}" presName="childText" presStyleLbl="conFgAcc1" presStyleIdx="2" presStyleCnt="6">
        <dgm:presLayoutVars>
          <dgm:bulletEnabled val="1"/>
        </dgm:presLayoutVars>
      </dgm:prSet>
      <dgm:spPr/>
    </dgm:pt>
    <dgm:pt modelId="{061157BD-A6F5-4728-B012-0A031EA35FC6}" type="pres">
      <dgm:prSet presAssocID="{93106277-B28B-453B-B458-253E0D7D146A}" presName="spaceBetweenRectangles" presStyleCnt="0"/>
      <dgm:spPr/>
    </dgm:pt>
    <dgm:pt modelId="{A9F671F5-980E-4DF0-9DE7-3C10D6F4B347}" type="pres">
      <dgm:prSet presAssocID="{1446440F-D2AA-41CD-953B-A7E2FF241463}" presName="parentLin" presStyleCnt="0"/>
      <dgm:spPr/>
    </dgm:pt>
    <dgm:pt modelId="{E3B8BCC4-D3BF-412D-9998-72A4011A2931}" type="pres">
      <dgm:prSet presAssocID="{1446440F-D2AA-41CD-953B-A7E2FF241463}" presName="parentLeftMargin" presStyleLbl="node1" presStyleIdx="2" presStyleCnt="6"/>
      <dgm:spPr/>
      <dgm:t>
        <a:bodyPr/>
        <a:lstStyle/>
        <a:p>
          <a:endParaRPr lang="zh-CN" altLang="en-US"/>
        </a:p>
      </dgm:t>
    </dgm:pt>
    <dgm:pt modelId="{08694165-087E-46EC-BF03-81424332499B}" type="pres">
      <dgm:prSet presAssocID="{1446440F-D2AA-41CD-953B-A7E2FF241463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5FCF5A9-A1D6-4074-AF22-5567DA1ED523}" type="pres">
      <dgm:prSet presAssocID="{1446440F-D2AA-41CD-953B-A7E2FF241463}" presName="negativeSpace" presStyleCnt="0"/>
      <dgm:spPr/>
    </dgm:pt>
    <dgm:pt modelId="{DE5BD19F-82B3-48B7-9AD1-7C30EF0290A9}" type="pres">
      <dgm:prSet presAssocID="{1446440F-D2AA-41CD-953B-A7E2FF241463}" presName="childText" presStyleLbl="conFgAcc1" presStyleIdx="3" presStyleCnt="6">
        <dgm:presLayoutVars>
          <dgm:bulletEnabled val="1"/>
        </dgm:presLayoutVars>
      </dgm:prSet>
      <dgm:spPr/>
    </dgm:pt>
    <dgm:pt modelId="{3FCBADC1-7F88-4AA2-A00C-0B15AFED975B}" type="pres">
      <dgm:prSet presAssocID="{0477B227-009C-4C0A-BFE1-8EC866D7F50C}" presName="spaceBetweenRectangles" presStyleCnt="0"/>
      <dgm:spPr/>
    </dgm:pt>
    <dgm:pt modelId="{7AB946DB-151E-44BD-925B-0BDAC2183080}" type="pres">
      <dgm:prSet presAssocID="{4A457A03-4FDF-4FF1-9E6C-2AD3C5A1C97C}" presName="parentLin" presStyleCnt="0"/>
      <dgm:spPr/>
    </dgm:pt>
    <dgm:pt modelId="{2A9E085D-2A78-48B9-BC19-71AC5082155D}" type="pres">
      <dgm:prSet presAssocID="{4A457A03-4FDF-4FF1-9E6C-2AD3C5A1C97C}" presName="parentLeftMargin" presStyleLbl="node1" presStyleIdx="3" presStyleCnt="6"/>
      <dgm:spPr/>
      <dgm:t>
        <a:bodyPr/>
        <a:lstStyle/>
        <a:p>
          <a:endParaRPr lang="zh-CN" altLang="en-US"/>
        </a:p>
      </dgm:t>
    </dgm:pt>
    <dgm:pt modelId="{1A2882FE-8E8A-4395-8D26-8941E7E810D5}" type="pres">
      <dgm:prSet presAssocID="{4A457A03-4FDF-4FF1-9E6C-2AD3C5A1C97C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8D989E0-9299-4670-B8A8-8138D681DF06}" type="pres">
      <dgm:prSet presAssocID="{4A457A03-4FDF-4FF1-9E6C-2AD3C5A1C97C}" presName="negativeSpace" presStyleCnt="0"/>
      <dgm:spPr/>
    </dgm:pt>
    <dgm:pt modelId="{D7EC340A-3627-447F-82DF-DC581FF7D1C1}" type="pres">
      <dgm:prSet presAssocID="{4A457A03-4FDF-4FF1-9E6C-2AD3C5A1C97C}" presName="childText" presStyleLbl="conFgAcc1" presStyleIdx="4" presStyleCnt="6">
        <dgm:presLayoutVars>
          <dgm:bulletEnabled val="1"/>
        </dgm:presLayoutVars>
      </dgm:prSet>
      <dgm:spPr/>
    </dgm:pt>
    <dgm:pt modelId="{8BA23DB9-42C4-4C77-ACC9-87400743F0E1}" type="pres">
      <dgm:prSet presAssocID="{F9C62D00-9F27-4332-9781-660AC85B2206}" presName="spaceBetweenRectangles" presStyleCnt="0"/>
      <dgm:spPr/>
    </dgm:pt>
    <dgm:pt modelId="{6AE02166-A2D9-4FA3-A044-5F03E918D5FB}" type="pres">
      <dgm:prSet presAssocID="{61B7F6D6-C2F5-4485-80F7-1FB1DCCE4856}" presName="parentLin" presStyleCnt="0"/>
      <dgm:spPr/>
    </dgm:pt>
    <dgm:pt modelId="{4F4BCC55-4309-41BD-8B55-B8D81A33ABC4}" type="pres">
      <dgm:prSet presAssocID="{61B7F6D6-C2F5-4485-80F7-1FB1DCCE4856}" presName="parentLeftMargin" presStyleLbl="node1" presStyleIdx="4" presStyleCnt="6"/>
      <dgm:spPr/>
      <dgm:t>
        <a:bodyPr/>
        <a:lstStyle/>
        <a:p>
          <a:endParaRPr lang="zh-CN" altLang="en-US"/>
        </a:p>
      </dgm:t>
    </dgm:pt>
    <dgm:pt modelId="{8C4CDB3E-20A7-4B0A-8E82-D1F4A9BB04E8}" type="pres">
      <dgm:prSet presAssocID="{61B7F6D6-C2F5-4485-80F7-1FB1DCCE4856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7770798-1C98-48C3-B1C2-4B389CCDC60D}" type="pres">
      <dgm:prSet presAssocID="{61B7F6D6-C2F5-4485-80F7-1FB1DCCE4856}" presName="negativeSpace" presStyleCnt="0"/>
      <dgm:spPr/>
    </dgm:pt>
    <dgm:pt modelId="{899D1279-24BC-4E15-B1D0-10E39BD1723B}" type="pres">
      <dgm:prSet presAssocID="{61B7F6D6-C2F5-4485-80F7-1FB1DCCE4856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B2EBDA2E-8181-408C-9085-B84D69648D9D}" type="presOf" srcId="{61B7F6D6-C2F5-4485-80F7-1FB1DCCE4856}" destId="{4F4BCC55-4309-41BD-8B55-B8D81A33ABC4}" srcOrd="0" destOrd="0" presId="urn:microsoft.com/office/officeart/2005/8/layout/list1"/>
    <dgm:cxn modelId="{9FC81C7C-B0E7-405E-9A2D-EB712BD3105D}" type="presOf" srcId="{F442E4C0-EF70-4C26-B7F5-A1A42659B25C}" destId="{2C5911FB-D112-4784-AD3E-2E5E64814F6D}" srcOrd="1" destOrd="0" presId="urn:microsoft.com/office/officeart/2005/8/layout/list1"/>
    <dgm:cxn modelId="{B01411DF-2AED-4A34-A007-1D94054B5B66}" type="presOf" srcId="{B436B794-3F7D-432B-8699-C8ECBC793FA1}" destId="{0026BDD2-4F8D-4969-9FD6-32039B8A5B6B}" srcOrd="0" destOrd="0" presId="urn:microsoft.com/office/officeart/2005/8/layout/list1"/>
    <dgm:cxn modelId="{41CCC73E-2C7C-4ED2-BF4A-040E8F5D7BD7}" type="presOf" srcId="{4A457A03-4FDF-4FF1-9E6C-2AD3C5A1C97C}" destId="{2A9E085D-2A78-48B9-BC19-71AC5082155D}" srcOrd="0" destOrd="0" presId="urn:microsoft.com/office/officeart/2005/8/layout/list1"/>
    <dgm:cxn modelId="{4F43C44C-4A1C-4E45-9FE4-52D942B1F60B}" type="presOf" srcId="{09712DD9-BB55-4FF1-AD90-B10BC5EE49D1}" destId="{0FA996E7-B158-4FD3-A02A-79DC8162F163}" srcOrd="0" destOrd="0" presId="urn:microsoft.com/office/officeart/2005/8/layout/list1"/>
    <dgm:cxn modelId="{E4336F74-1A1B-4C0C-909C-2B800E361728}" type="presOf" srcId="{F442E4C0-EF70-4C26-B7F5-A1A42659B25C}" destId="{4CFF5183-0FFB-4027-89D1-EE2E60EE971C}" srcOrd="0" destOrd="0" presId="urn:microsoft.com/office/officeart/2005/8/layout/list1"/>
    <dgm:cxn modelId="{A1D50727-1A4D-4ABE-9B77-AFE01EB64303}" srcId="{B436B794-3F7D-432B-8699-C8ECBC793FA1}" destId="{F442E4C0-EF70-4C26-B7F5-A1A42659B25C}" srcOrd="1" destOrd="0" parTransId="{34AD56C6-0C75-4680-B113-6866B0A03793}" sibTransId="{8BD20557-5E7F-49C3-BBD9-5D00918FC4EE}"/>
    <dgm:cxn modelId="{1C976E28-4AA6-4826-8CDE-E81CD548FECC}" srcId="{B436B794-3F7D-432B-8699-C8ECBC793FA1}" destId="{4A457A03-4FDF-4FF1-9E6C-2AD3C5A1C97C}" srcOrd="4" destOrd="0" parTransId="{9646105B-3B7E-4854-8A53-648D3B05FAD2}" sibTransId="{F9C62D00-9F27-4332-9781-660AC85B2206}"/>
    <dgm:cxn modelId="{41724699-5FF2-4EA3-B9FE-41C2B55C3DDF}" type="presOf" srcId="{A7E893C4-26F1-443D-B962-09751EBAC0A8}" destId="{7B138E57-F1D6-4B20-8CCA-96407E23A5BA}" srcOrd="0" destOrd="0" presId="urn:microsoft.com/office/officeart/2005/8/layout/list1"/>
    <dgm:cxn modelId="{00108982-0756-403E-81F2-69A47A8F62A8}" type="presOf" srcId="{09712DD9-BB55-4FF1-AD90-B10BC5EE49D1}" destId="{874695EB-313E-4F93-83D0-47E9D2D3D301}" srcOrd="1" destOrd="0" presId="urn:microsoft.com/office/officeart/2005/8/layout/list1"/>
    <dgm:cxn modelId="{18897D65-83DD-45BB-A3A8-80C443D91B3A}" type="presOf" srcId="{1446440F-D2AA-41CD-953B-A7E2FF241463}" destId="{E3B8BCC4-D3BF-412D-9998-72A4011A2931}" srcOrd="0" destOrd="0" presId="urn:microsoft.com/office/officeart/2005/8/layout/list1"/>
    <dgm:cxn modelId="{8B51AC62-5C84-4579-9D65-199503666F27}" type="presOf" srcId="{1446440F-D2AA-41CD-953B-A7E2FF241463}" destId="{08694165-087E-46EC-BF03-81424332499B}" srcOrd="1" destOrd="0" presId="urn:microsoft.com/office/officeart/2005/8/layout/list1"/>
    <dgm:cxn modelId="{36AAF117-E22B-4954-B5F0-90708F45258A}" srcId="{B436B794-3F7D-432B-8699-C8ECBC793FA1}" destId="{09712DD9-BB55-4FF1-AD90-B10BC5EE49D1}" srcOrd="2" destOrd="0" parTransId="{3923BA99-FA3D-41A4-AF90-A3833EA18106}" sibTransId="{93106277-B28B-453B-B458-253E0D7D146A}"/>
    <dgm:cxn modelId="{F6576B9B-A2B1-4327-B1E0-9B04B4C3D173}" type="presOf" srcId="{4A457A03-4FDF-4FF1-9E6C-2AD3C5A1C97C}" destId="{1A2882FE-8E8A-4395-8D26-8941E7E810D5}" srcOrd="1" destOrd="0" presId="urn:microsoft.com/office/officeart/2005/8/layout/list1"/>
    <dgm:cxn modelId="{B4F12FD4-5114-40FC-BDC0-62D4838E412D}" type="presOf" srcId="{61B7F6D6-C2F5-4485-80F7-1FB1DCCE4856}" destId="{8C4CDB3E-20A7-4B0A-8E82-D1F4A9BB04E8}" srcOrd="1" destOrd="0" presId="urn:microsoft.com/office/officeart/2005/8/layout/list1"/>
    <dgm:cxn modelId="{D4E94C32-1CF4-49DC-91B5-4C1D122E5552}" srcId="{B436B794-3F7D-432B-8699-C8ECBC793FA1}" destId="{1446440F-D2AA-41CD-953B-A7E2FF241463}" srcOrd="3" destOrd="0" parTransId="{4BAEF254-9FEC-48A1-A56C-31B18FDD8630}" sibTransId="{0477B227-009C-4C0A-BFE1-8EC866D7F50C}"/>
    <dgm:cxn modelId="{056B88D1-CC59-4926-884F-C20907B2CB2B}" srcId="{B436B794-3F7D-432B-8699-C8ECBC793FA1}" destId="{A7E893C4-26F1-443D-B962-09751EBAC0A8}" srcOrd="0" destOrd="0" parTransId="{2F276BE2-4151-4684-B127-13342C3926DA}" sibTransId="{16B8FEAB-631C-4B92-8EE7-250E70304FB4}"/>
    <dgm:cxn modelId="{A2C77445-25A5-4968-8337-683E527A206A}" srcId="{B436B794-3F7D-432B-8699-C8ECBC793FA1}" destId="{61B7F6D6-C2F5-4485-80F7-1FB1DCCE4856}" srcOrd="5" destOrd="0" parTransId="{57356B8F-4E8B-464D-A0E4-E67407056612}" sibTransId="{5862B95B-54CD-4248-9C79-C606A286ACB6}"/>
    <dgm:cxn modelId="{2AF08FD0-EE4E-463E-9AD1-B22F33CDD7BD}" type="presOf" srcId="{A7E893C4-26F1-443D-B962-09751EBAC0A8}" destId="{74B5324F-7D96-4382-BE04-C5B3D225FD65}" srcOrd="1" destOrd="0" presId="urn:microsoft.com/office/officeart/2005/8/layout/list1"/>
    <dgm:cxn modelId="{F6FAADF1-BA0B-4CB0-8CE8-4A168FBB563C}" type="presParOf" srcId="{0026BDD2-4F8D-4969-9FD6-32039B8A5B6B}" destId="{A001B93F-3997-42EB-932F-C56C0DEDF2E9}" srcOrd="0" destOrd="0" presId="urn:microsoft.com/office/officeart/2005/8/layout/list1"/>
    <dgm:cxn modelId="{03360668-EDA4-48EF-920A-A44548D82D10}" type="presParOf" srcId="{A001B93F-3997-42EB-932F-C56C0DEDF2E9}" destId="{7B138E57-F1D6-4B20-8CCA-96407E23A5BA}" srcOrd="0" destOrd="0" presId="urn:microsoft.com/office/officeart/2005/8/layout/list1"/>
    <dgm:cxn modelId="{FF1F2ABA-8685-4174-8535-028A57018E6B}" type="presParOf" srcId="{A001B93F-3997-42EB-932F-C56C0DEDF2E9}" destId="{74B5324F-7D96-4382-BE04-C5B3D225FD65}" srcOrd="1" destOrd="0" presId="urn:microsoft.com/office/officeart/2005/8/layout/list1"/>
    <dgm:cxn modelId="{80D08F41-2364-49F4-AAD0-B5F78329F412}" type="presParOf" srcId="{0026BDD2-4F8D-4969-9FD6-32039B8A5B6B}" destId="{2CBC5A5D-65B2-41B0-B558-6ED185AA275C}" srcOrd="1" destOrd="0" presId="urn:microsoft.com/office/officeart/2005/8/layout/list1"/>
    <dgm:cxn modelId="{D0BEDC2B-66C6-4B29-B93D-8603A02C823F}" type="presParOf" srcId="{0026BDD2-4F8D-4969-9FD6-32039B8A5B6B}" destId="{BECDA820-2E38-47A7-894A-965DB9F661E5}" srcOrd="2" destOrd="0" presId="urn:microsoft.com/office/officeart/2005/8/layout/list1"/>
    <dgm:cxn modelId="{3C2C8F35-CCAE-4CC5-82B3-84B18CDB428C}" type="presParOf" srcId="{0026BDD2-4F8D-4969-9FD6-32039B8A5B6B}" destId="{91591D47-D0BE-4D0B-B43E-F4E3A1966915}" srcOrd="3" destOrd="0" presId="urn:microsoft.com/office/officeart/2005/8/layout/list1"/>
    <dgm:cxn modelId="{1AED9F78-5533-43EB-81AD-C75CBE1E2353}" type="presParOf" srcId="{0026BDD2-4F8D-4969-9FD6-32039B8A5B6B}" destId="{00345736-9AC2-453C-B07F-645ABA829BE0}" srcOrd="4" destOrd="0" presId="urn:microsoft.com/office/officeart/2005/8/layout/list1"/>
    <dgm:cxn modelId="{CA0E3F8E-F460-4961-9841-8AACC38A01CB}" type="presParOf" srcId="{00345736-9AC2-453C-B07F-645ABA829BE0}" destId="{4CFF5183-0FFB-4027-89D1-EE2E60EE971C}" srcOrd="0" destOrd="0" presId="urn:microsoft.com/office/officeart/2005/8/layout/list1"/>
    <dgm:cxn modelId="{D4707DB8-781B-4E83-9696-A1AAEA66D4FC}" type="presParOf" srcId="{00345736-9AC2-453C-B07F-645ABA829BE0}" destId="{2C5911FB-D112-4784-AD3E-2E5E64814F6D}" srcOrd="1" destOrd="0" presId="urn:microsoft.com/office/officeart/2005/8/layout/list1"/>
    <dgm:cxn modelId="{7AFF83D1-A27E-42FE-A8E1-874C1011E94A}" type="presParOf" srcId="{0026BDD2-4F8D-4969-9FD6-32039B8A5B6B}" destId="{7E54E49E-97EA-49CA-83B9-C645FE6CDF3A}" srcOrd="5" destOrd="0" presId="urn:microsoft.com/office/officeart/2005/8/layout/list1"/>
    <dgm:cxn modelId="{8A5D2D3C-6FFB-4156-AC53-D011124AB87F}" type="presParOf" srcId="{0026BDD2-4F8D-4969-9FD6-32039B8A5B6B}" destId="{45A6D07A-A146-4487-BB39-6C16C7B1CEFF}" srcOrd="6" destOrd="0" presId="urn:microsoft.com/office/officeart/2005/8/layout/list1"/>
    <dgm:cxn modelId="{8826DDEC-E999-4652-BA68-9D5F87E7B6C8}" type="presParOf" srcId="{0026BDD2-4F8D-4969-9FD6-32039B8A5B6B}" destId="{ED133B2F-726D-4E60-A475-ED186A725E67}" srcOrd="7" destOrd="0" presId="urn:microsoft.com/office/officeart/2005/8/layout/list1"/>
    <dgm:cxn modelId="{BA330CD3-CED7-455C-AF5B-84720EF2B566}" type="presParOf" srcId="{0026BDD2-4F8D-4969-9FD6-32039B8A5B6B}" destId="{88EA96A4-6C58-4996-9A76-187FE29A229C}" srcOrd="8" destOrd="0" presId="urn:microsoft.com/office/officeart/2005/8/layout/list1"/>
    <dgm:cxn modelId="{A24DE69F-B974-4C29-940E-C0F58929DB68}" type="presParOf" srcId="{88EA96A4-6C58-4996-9A76-187FE29A229C}" destId="{0FA996E7-B158-4FD3-A02A-79DC8162F163}" srcOrd="0" destOrd="0" presId="urn:microsoft.com/office/officeart/2005/8/layout/list1"/>
    <dgm:cxn modelId="{3D00E590-8579-46F3-987F-A79FDB86FB4B}" type="presParOf" srcId="{88EA96A4-6C58-4996-9A76-187FE29A229C}" destId="{874695EB-313E-4F93-83D0-47E9D2D3D301}" srcOrd="1" destOrd="0" presId="urn:microsoft.com/office/officeart/2005/8/layout/list1"/>
    <dgm:cxn modelId="{98A37C3B-75D3-4B84-8162-AD1BD5E41DE3}" type="presParOf" srcId="{0026BDD2-4F8D-4969-9FD6-32039B8A5B6B}" destId="{50391A60-A418-4404-9B5F-1FC6A7F5616E}" srcOrd="9" destOrd="0" presId="urn:microsoft.com/office/officeart/2005/8/layout/list1"/>
    <dgm:cxn modelId="{1787A0AC-4E11-4A64-9FD7-E9B34C851DAB}" type="presParOf" srcId="{0026BDD2-4F8D-4969-9FD6-32039B8A5B6B}" destId="{0F69696B-7533-4046-B1A3-BFEC636B5BF3}" srcOrd="10" destOrd="0" presId="urn:microsoft.com/office/officeart/2005/8/layout/list1"/>
    <dgm:cxn modelId="{8954FAD1-4A5F-40A9-827D-FCBEF1430C28}" type="presParOf" srcId="{0026BDD2-4F8D-4969-9FD6-32039B8A5B6B}" destId="{061157BD-A6F5-4728-B012-0A031EA35FC6}" srcOrd="11" destOrd="0" presId="urn:microsoft.com/office/officeart/2005/8/layout/list1"/>
    <dgm:cxn modelId="{D75E9230-4D47-4ECB-95FC-E2864E86B5A3}" type="presParOf" srcId="{0026BDD2-4F8D-4969-9FD6-32039B8A5B6B}" destId="{A9F671F5-980E-4DF0-9DE7-3C10D6F4B347}" srcOrd="12" destOrd="0" presId="urn:microsoft.com/office/officeart/2005/8/layout/list1"/>
    <dgm:cxn modelId="{2D6CF016-085A-4F7F-8EEC-635B9C4619A1}" type="presParOf" srcId="{A9F671F5-980E-4DF0-9DE7-3C10D6F4B347}" destId="{E3B8BCC4-D3BF-412D-9998-72A4011A2931}" srcOrd="0" destOrd="0" presId="urn:microsoft.com/office/officeart/2005/8/layout/list1"/>
    <dgm:cxn modelId="{95452B1E-BA8C-4175-9DCB-20CF8A894361}" type="presParOf" srcId="{A9F671F5-980E-4DF0-9DE7-3C10D6F4B347}" destId="{08694165-087E-46EC-BF03-81424332499B}" srcOrd="1" destOrd="0" presId="urn:microsoft.com/office/officeart/2005/8/layout/list1"/>
    <dgm:cxn modelId="{8AA51DF7-B009-4CC3-B1CD-ABA2944B7382}" type="presParOf" srcId="{0026BDD2-4F8D-4969-9FD6-32039B8A5B6B}" destId="{B5FCF5A9-A1D6-4074-AF22-5567DA1ED523}" srcOrd="13" destOrd="0" presId="urn:microsoft.com/office/officeart/2005/8/layout/list1"/>
    <dgm:cxn modelId="{CC19DC83-1458-470D-BD9B-38A4777F68F8}" type="presParOf" srcId="{0026BDD2-4F8D-4969-9FD6-32039B8A5B6B}" destId="{DE5BD19F-82B3-48B7-9AD1-7C30EF0290A9}" srcOrd="14" destOrd="0" presId="urn:microsoft.com/office/officeart/2005/8/layout/list1"/>
    <dgm:cxn modelId="{9FFF1046-9050-49E3-907E-43D60E3D9F8C}" type="presParOf" srcId="{0026BDD2-4F8D-4969-9FD6-32039B8A5B6B}" destId="{3FCBADC1-7F88-4AA2-A00C-0B15AFED975B}" srcOrd="15" destOrd="0" presId="urn:microsoft.com/office/officeart/2005/8/layout/list1"/>
    <dgm:cxn modelId="{54DBF971-9C53-4B7D-99E8-E14BE620A932}" type="presParOf" srcId="{0026BDD2-4F8D-4969-9FD6-32039B8A5B6B}" destId="{7AB946DB-151E-44BD-925B-0BDAC2183080}" srcOrd="16" destOrd="0" presId="urn:microsoft.com/office/officeart/2005/8/layout/list1"/>
    <dgm:cxn modelId="{5ACC885D-A3B9-41BF-A03E-68A8F26CDA5D}" type="presParOf" srcId="{7AB946DB-151E-44BD-925B-0BDAC2183080}" destId="{2A9E085D-2A78-48B9-BC19-71AC5082155D}" srcOrd="0" destOrd="0" presId="urn:microsoft.com/office/officeart/2005/8/layout/list1"/>
    <dgm:cxn modelId="{C4D302A1-12A6-46F2-A4D5-8145C5FEE911}" type="presParOf" srcId="{7AB946DB-151E-44BD-925B-0BDAC2183080}" destId="{1A2882FE-8E8A-4395-8D26-8941E7E810D5}" srcOrd="1" destOrd="0" presId="urn:microsoft.com/office/officeart/2005/8/layout/list1"/>
    <dgm:cxn modelId="{A42E742E-B2C6-461A-AC49-19946AAD081B}" type="presParOf" srcId="{0026BDD2-4F8D-4969-9FD6-32039B8A5B6B}" destId="{E8D989E0-9299-4670-B8A8-8138D681DF06}" srcOrd="17" destOrd="0" presId="urn:microsoft.com/office/officeart/2005/8/layout/list1"/>
    <dgm:cxn modelId="{66613A37-75AA-45A1-AFE3-18EB25F34368}" type="presParOf" srcId="{0026BDD2-4F8D-4969-9FD6-32039B8A5B6B}" destId="{D7EC340A-3627-447F-82DF-DC581FF7D1C1}" srcOrd="18" destOrd="0" presId="urn:microsoft.com/office/officeart/2005/8/layout/list1"/>
    <dgm:cxn modelId="{459E2E14-7672-42FD-A172-78A151C9ABF6}" type="presParOf" srcId="{0026BDD2-4F8D-4969-9FD6-32039B8A5B6B}" destId="{8BA23DB9-42C4-4C77-ACC9-87400743F0E1}" srcOrd="19" destOrd="0" presId="urn:microsoft.com/office/officeart/2005/8/layout/list1"/>
    <dgm:cxn modelId="{0CFE1DB0-FED3-4A57-81E3-94235E577E6D}" type="presParOf" srcId="{0026BDD2-4F8D-4969-9FD6-32039B8A5B6B}" destId="{6AE02166-A2D9-4FA3-A044-5F03E918D5FB}" srcOrd="20" destOrd="0" presId="urn:microsoft.com/office/officeart/2005/8/layout/list1"/>
    <dgm:cxn modelId="{CB1E7661-8851-4B53-A9BC-03E5E4BC7212}" type="presParOf" srcId="{6AE02166-A2D9-4FA3-A044-5F03E918D5FB}" destId="{4F4BCC55-4309-41BD-8B55-B8D81A33ABC4}" srcOrd="0" destOrd="0" presId="urn:microsoft.com/office/officeart/2005/8/layout/list1"/>
    <dgm:cxn modelId="{BB7EBD6A-6E35-4139-BA07-D549B87FACB1}" type="presParOf" srcId="{6AE02166-A2D9-4FA3-A044-5F03E918D5FB}" destId="{8C4CDB3E-20A7-4B0A-8E82-D1F4A9BB04E8}" srcOrd="1" destOrd="0" presId="urn:microsoft.com/office/officeart/2005/8/layout/list1"/>
    <dgm:cxn modelId="{7A871024-FABE-4CC1-9FE9-B4E09EC1B3C7}" type="presParOf" srcId="{0026BDD2-4F8D-4969-9FD6-32039B8A5B6B}" destId="{A7770798-1C98-48C3-B1C2-4B389CCDC60D}" srcOrd="21" destOrd="0" presId="urn:microsoft.com/office/officeart/2005/8/layout/list1"/>
    <dgm:cxn modelId="{CA362781-C778-4405-8CCA-7716E1D19B1B}" type="presParOf" srcId="{0026BDD2-4F8D-4969-9FD6-32039B8A5B6B}" destId="{899D1279-24BC-4E15-B1D0-10E39BD1723B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097EEC-766E-7446-83BE-F8B272EF7B58}">
      <dsp:nvSpPr>
        <dsp:cNvPr id="0" name=""/>
        <dsp:cNvSpPr/>
      </dsp:nvSpPr>
      <dsp:spPr>
        <a:xfrm>
          <a:off x="35" y="0"/>
          <a:ext cx="7389703" cy="8304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smtClean="0"/>
            <a:t>Collaboration Compass</a:t>
          </a:r>
          <a:endParaRPr lang="en-US" sz="3700" kern="1200" dirty="0"/>
        </a:p>
      </dsp:txBody>
      <dsp:txXfrm>
        <a:off x="24358" y="24323"/>
        <a:ext cx="7341057" cy="781814"/>
      </dsp:txXfrm>
    </dsp:sp>
    <dsp:sp modelId="{55E78CAA-6D34-A248-82CE-2B8D14256034}">
      <dsp:nvSpPr>
        <dsp:cNvPr id="0" name=""/>
        <dsp:cNvSpPr/>
      </dsp:nvSpPr>
      <dsp:spPr>
        <a:xfrm>
          <a:off x="848" y="956369"/>
          <a:ext cx="4827183" cy="83046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smtClean="0"/>
            <a:t>Semantic MediaWiki +</a:t>
          </a:r>
          <a:endParaRPr lang="en-US" sz="3700" kern="1200"/>
        </a:p>
      </dsp:txBody>
      <dsp:txXfrm>
        <a:off x="25171" y="980692"/>
        <a:ext cx="4778537" cy="781814"/>
      </dsp:txXfrm>
    </dsp:sp>
    <dsp:sp modelId="{88A98ACF-C5E5-6148-A094-7F80DCE2676A}">
      <dsp:nvSpPr>
        <dsp:cNvPr id="0" name=""/>
        <dsp:cNvSpPr/>
      </dsp:nvSpPr>
      <dsp:spPr>
        <a:xfrm>
          <a:off x="848" y="1912137"/>
          <a:ext cx="2363948" cy="83046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/>
            <a:t>Wiki Widgets</a:t>
          </a:r>
          <a:endParaRPr lang="en-US" sz="2200" kern="1200"/>
        </a:p>
      </dsp:txBody>
      <dsp:txXfrm>
        <a:off x="25171" y="1936460"/>
        <a:ext cx="2315302" cy="781814"/>
      </dsp:txXfrm>
    </dsp:sp>
    <dsp:sp modelId="{978B0D5B-D4DA-A34D-862C-F6E6ED7A36DE}">
      <dsp:nvSpPr>
        <dsp:cNvPr id="0" name=""/>
        <dsp:cNvSpPr/>
      </dsp:nvSpPr>
      <dsp:spPr>
        <a:xfrm>
          <a:off x="2464082" y="1912137"/>
          <a:ext cx="2363948" cy="83046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Social Network Service</a:t>
          </a:r>
          <a:endParaRPr lang="en-US" sz="2200" kern="1200" dirty="0"/>
        </a:p>
      </dsp:txBody>
      <dsp:txXfrm>
        <a:off x="2488405" y="1936460"/>
        <a:ext cx="2315302" cy="781814"/>
      </dsp:txXfrm>
    </dsp:sp>
    <dsp:sp modelId="{318DA991-7F8F-AB41-98C2-7E23E0D0AF2D}">
      <dsp:nvSpPr>
        <dsp:cNvPr id="0" name=""/>
        <dsp:cNvSpPr/>
      </dsp:nvSpPr>
      <dsp:spPr>
        <a:xfrm>
          <a:off x="5026603" y="956369"/>
          <a:ext cx="2363948" cy="83046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smtClean="0"/>
            <a:t>sMash</a:t>
          </a:r>
          <a:endParaRPr lang="en-US" sz="3700" kern="1200"/>
        </a:p>
      </dsp:txBody>
      <dsp:txXfrm>
        <a:off x="5050926" y="980692"/>
        <a:ext cx="2315302" cy="781814"/>
      </dsp:txXfrm>
    </dsp:sp>
    <dsp:sp modelId="{3448FB43-19EA-C442-B9F7-85B7AF7C6A66}">
      <dsp:nvSpPr>
        <dsp:cNvPr id="0" name=""/>
        <dsp:cNvSpPr/>
      </dsp:nvSpPr>
      <dsp:spPr>
        <a:xfrm>
          <a:off x="5026603" y="1912137"/>
          <a:ext cx="2363948" cy="83046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Data </a:t>
          </a:r>
          <a:r>
            <a:rPr lang="en-US" sz="2200" kern="1200" dirty="0" err="1" smtClean="0"/>
            <a:t>Mashups</a:t>
          </a:r>
          <a:r>
            <a:rPr lang="en-US" sz="2200" kern="1200" dirty="0" smtClean="0"/>
            <a:t> </a:t>
          </a:r>
          <a:endParaRPr lang="en-US" sz="2200" kern="1200" dirty="0"/>
        </a:p>
      </dsp:txBody>
      <dsp:txXfrm>
        <a:off x="5050926" y="1936460"/>
        <a:ext cx="2315302" cy="7818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D34E55-F617-464F-9B2C-EBE796887BF9}">
      <dsp:nvSpPr>
        <dsp:cNvPr id="0" name=""/>
        <dsp:cNvSpPr/>
      </dsp:nvSpPr>
      <dsp:spPr>
        <a:xfrm>
          <a:off x="167663" y="964706"/>
          <a:ext cx="3952493" cy="1235154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6611" tIns="53340" rIns="53340" bIns="53340" numCol="1" spcCol="1270" anchor="ctr" anchorCtr="0">
          <a:noAutofit/>
        </a:bodyPr>
        <a:lstStyle/>
        <a:p>
          <a:pPr lvl="0" algn="just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It serves smaller social circle for more focused, transient, recurring topics such as a “Hawaii vacation plan” instead of bigger domains such as a biological encyclopedia. </a:t>
          </a:r>
          <a:endParaRPr lang="zh-CN" altLang="en-US" sz="1400" kern="1200" dirty="0"/>
        </a:p>
      </dsp:txBody>
      <dsp:txXfrm>
        <a:off x="167663" y="964706"/>
        <a:ext cx="3952493" cy="1235154"/>
      </dsp:txXfrm>
    </dsp:sp>
    <dsp:sp modelId="{9E7C684C-6209-4D92-BA41-47E3438CDCDA}">
      <dsp:nvSpPr>
        <dsp:cNvPr id="0" name=""/>
        <dsp:cNvSpPr/>
      </dsp:nvSpPr>
      <dsp:spPr>
        <a:xfrm>
          <a:off x="2976" y="786295"/>
          <a:ext cx="864608" cy="1296912"/>
        </a:xfrm>
        <a:prstGeom prst="rect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cene3d>
          <a:camera prst="orthographicFront" fov="0">
            <a:rot lat="0" lon="0" rev="0"/>
          </a:camera>
          <a:lightRig rig="soft" dir="t">
            <a:rot lat="0" lon="0" rev="2700000"/>
          </a:lightRig>
        </a:scene3d>
        <a:sp3d prstMaterial="matte">
          <a:bevelT w="50800" h="50800"/>
          <a:contourClr>
            <a:schemeClr val="accent1">
              <a:tint val="50000"/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04BC8A93-00D6-47E8-BB94-096FE3932544}">
      <dsp:nvSpPr>
        <dsp:cNvPr id="0" name=""/>
        <dsp:cNvSpPr/>
      </dsp:nvSpPr>
      <dsp:spPr>
        <a:xfrm>
          <a:off x="4578929" y="964706"/>
          <a:ext cx="3952493" cy="1235154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6611" tIns="53340" rIns="53340" bIns="53340" numCol="1" spcCol="1270" anchor="ctr" anchorCtr="0">
          <a:noAutofit/>
        </a:bodyPr>
        <a:lstStyle/>
        <a:p>
          <a:pPr lvl="0" algn="just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It offers mini-wiki-widgets to let users create editable, annotatable micro-contents  such as tweets, </a:t>
          </a:r>
          <a:r>
            <a:rPr lang="en-US" altLang="zh-CN" sz="1400" kern="1200" dirty="0" err="1" smtClean="0"/>
            <a:t>mashups</a:t>
          </a:r>
          <a:r>
            <a:rPr lang="en-US" altLang="zh-CN" sz="1400" kern="1200" dirty="0" smtClean="0"/>
            <a:t>, charts, streams etc. instead of a whole page or just links.</a:t>
          </a:r>
        </a:p>
      </dsp:txBody>
      <dsp:txXfrm>
        <a:off x="4578929" y="964706"/>
        <a:ext cx="3952493" cy="1235154"/>
      </dsp:txXfrm>
    </dsp:sp>
    <dsp:sp modelId="{6873BAD0-DE6E-4ED7-923F-F25D19270FC4}">
      <dsp:nvSpPr>
        <dsp:cNvPr id="0" name=""/>
        <dsp:cNvSpPr/>
      </dsp:nvSpPr>
      <dsp:spPr>
        <a:xfrm>
          <a:off x="4414242" y="786295"/>
          <a:ext cx="864608" cy="1296912"/>
        </a:xfrm>
        <a:prstGeom prst="rect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>
          <a:noFill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cene3d>
          <a:camera prst="orthographicFront" fov="0">
            <a:rot lat="0" lon="0" rev="0"/>
          </a:camera>
          <a:lightRig rig="soft" dir="t">
            <a:rot lat="0" lon="0" rev="2700000"/>
          </a:lightRig>
        </a:scene3d>
        <a:sp3d prstMaterial="matte">
          <a:bevelT w="50800" h="50800"/>
          <a:contourClr>
            <a:schemeClr val="accent1">
              <a:tint val="50000"/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45B33C29-283C-4B43-AB2D-FB8AB4D44656}">
      <dsp:nvSpPr>
        <dsp:cNvPr id="0" name=""/>
        <dsp:cNvSpPr/>
      </dsp:nvSpPr>
      <dsp:spPr>
        <a:xfrm>
          <a:off x="167663" y="2519628"/>
          <a:ext cx="3952493" cy="1235154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6611" tIns="53340" rIns="53340" bIns="53340" numCol="1" spcCol="1270" anchor="ctr" anchorCtr="0">
          <a:noAutofit/>
        </a:bodyPr>
        <a:lstStyle/>
        <a:p>
          <a:pPr lvl="0" algn="just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Wiki widgets can be built upon online mash-ups, so the wiki content can be automatically synchronized. </a:t>
          </a:r>
        </a:p>
      </dsp:txBody>
      <dsp:txXfrm>
        <a:off x="167663" y="2519628"/>
        <a:ext cx="3952493" cy="1235154"/>
      </dsp:txXfrm>
    </dsp:sp>
    <dsp:sp modelId="{C722BAC2-D751-4ABB-96DD-8328DFCFEEF0}">
      <dsp:nvSpPr>
        <dsp:cNvPr id="0" name=""/>
        <dsp:cNvSpPr/>
      </dsp:nvSpPr>
      <dsp:spPr>
        <a:xfrm>
          <a:off x="2976" y="2341217"/>
          <a:ext cx="864608" cy="1296912"/>
        </a:xfrm>
        <a:prstGeom prst="rect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>
          <a:noFill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cene3d>
          <a:camera prst="orthographicFront" fov="0">
            <a:rot lat="0" lon="0" rev="0"/>
          </a:camera>
          <a:lightRig rig="soft" dir="t">
            <a:rot lat="0" lon="0" rev="2700000"/>
          </a:lightRig>
        </a:scene3d>
        <a:sp3d prstMaterial="matte">
          <a:bevelT w="50800" h="50800"/>
          <a:contourClr>
            <a:schemeClr val="accent1">
              <a:tint val="50000"/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9B4078C4-DC5A-43F3-81DD-B7948C5CD0D6}">
      <dsp:nvSpPr>
        <dsp:cNvPr id="0" name=""/>
        <dsp:cNvSpPr/>
      </dsp:nvSpPr>
      <dsp:spPr>
        <a:xfrm>
          <a:off x="4578929" y="2519628"/>
          <a:ext cx="3952493" cy="1235154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6611" tIns="53340" rIns="53340" bIns="53340" numCol="1" spcCol="1270" anchor="ctr" anchorCtr="0">
          <a:noAutofit/>
        </a:bodyPr>
        <a:lstStyle/>
        <a:p>
          <a:pPr lvl="0" algn="just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err="1" smtClean="0"/>
            <a:t>Mashups</a:t>
          </a:r>
          <a:r>
            <a:rPr lang="en-US" altLang="zh-CN" sz="1400" kern="1200" dirty="0" smtClean="0"/>
            <a:t> are annotated and composited semantically, which have mappings to wiki ontologies so data can be easily imported into semantic wiki.</a:t>
          </a:r>
          <a:endParaRPr lang="zh-CN" altLang="zh-CN" sz="1400" kern="1200" dirty="0"/>
        </a:p>
      </dsp:txBody>
      <dsp:txXfrm>
        <a:off x="4578929" y="2519628"/>
        <a:ext cx="3952493" cy="1235154"/>
      </dsp:txXfrm>
    </dsp:sp>
    <dsp:sp modelId="{B9DF3437-9864-4087-B6BA-36E1A323C677}">
      <dsp:nvSpPr>
        <dsp:cNvPr id="0" name=""/>
        <dsp:cNvSpPr/>
      </dsp:nvSpPr>
      <dsp:spPr>
        <a:xfrm>
          <a:off x="4414242" y="2341217"/>
          <a:ext cx="864608" cy="1296912"/>
        </a:xfrm>
        <a:prstGeom prst="rect">
          <a:avLst/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>
          <a:noFill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cene3d>
          <a:camera prst="orthographicFront" fov="0">
            <a:rot lat="0" lon="0" rev="0"/>
          </a:camera>
          <a:lightRig rig="soft" dir="t">
            <a:rot lat="0" lon="0" rev="2700000"/>
          </a:lightRig>
        </a:scene3d>
        <a:sp3d prstMaterial="matte">
          <a:bevelT w="50800" h="50800"/>
          <a:contourClr>
            <a:schemeClr val="accent1">
              <a:tint val="50000"/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1AB438F1-80B3-4ECA-9A56-42B33742CD42}">
      <dsp:nvSpPr>
        <dsp:cNvPr id="0" name=""/>
        <dsp:cNvSpPr/>
      </dsp:nvSpPr>
      <dsp:spPr>
        <a:xfrm>
          <a:off x="167663" y="4074550"/>
          <a:ext cx="3952493" cy="1235154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6611" tIns="53340" rIns="53340" bIns="53340" numCol="1" spcCol="1270" anchor="ctr" anchorCtr="0">
          <a:noAutofit/>
        </a:bodyPr>
        <a:lstStyle/>
        <a:p>
          <a:pPr lvl="0" algn="just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Popular Social Networks Services networks </a:t>
          </a:r>
          <a:r>
            <a:rPr lang="en-US" altLang="zh-CN" sz="1400" kern="1200" dirty="0" smtClean="0"/>
            <a:t>such as Facebook, Twitter, LinkedIn,  </a:t>
          </a:r>
          <a:r>
            <a:rPr lang="en-US" altLang="zh-CN" sz="1400" kern="1200" dirty="0" err="1" smtClean="0"/>
            <a:t>Sina</a:t>
          </a:r>
          <a:r>
            <a:rPr lang="en-US" altLang="zh-CN" sz="1400" kern="1200" dirty="0" smtClean="0"/>
            <a:t>, </a:t>
          </a:r>
          <a:r>
            <a:rPr lang="en-US" altLang="zh-CN" sz="1400" kern="1200" dirty="0" err="1" smtClean="0"/>
            <a:t>Tencent</a:t>
          </a:r>
          <a:r>
            <a:rPr lang="en-US" altLang="zh-CN" sz="1400" kern="1200" dirty="0" smtClean="0"/>
            <a:t>, etc. will </a:t>
          </a:r>
          <a:r>
            <a:rPr lang="en-US" altLang="zh-CN" sz="1400" kern="1200" dirty="0" smtClean="0"/>
            <a:t>be natively supported. </a:t>
          </a:r>
        </a:p>
      </dsp:txBody>
      <dsp:txXfrm>
        <a:off x="167663" y="4074550"/>
        <a:ext cx="3952493" cy="1235154"/>
      </dsp:txXfrm>
    </dsp:sp>
    <dsp:sp modelId="{DE27ACF6-00FB-4197-BE3D-1F262445BEAD}">
      <dsp:nvSpPr>
        <dsp:cNvPr id="0" name=""/>
        <dsp:cNvSpPr/>
      </dsp:nvSpPr>
      <dsp:spPr>
        <a:xfrm>
          <a:off x="2976" y="3896139"/>
          <a:ext cx="864608" cy="1296912"/>
        </a:xfrm>
        <a:prstGeom prst="rect">
          <a:avLst/>
        </a:prstGeom>
        <a:blipFill rotWithShape="1">
          <a:blip xmlns:r="http://schemas.openxmlformats.org/officeDocument/2006/relationships" r:embed="rId5"/>
          <a:stretch>
            <a:fillRect/>
          </a:stretch>
        </a:blipFill>
        <a:ln>
          <a:noFill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cene3d>
          <a:camera prst="orthographicFront" fov="0">
            <a:rot lat="0" lon="0" rev="0"/>
          </a:camera>
          <a:lightRig rig="soft" dir="t">
            <a:rot lat="0" lon="0" rev="2700000"/>
          </a:lightRig>
        </a:scene3d>
        <a:sp3d prstMaterial="matte">
          <a:bevelT w="50800" h="50800"/>
          <a:contourClr>
            <a:schemeClr val="accent1">
              <a:tint val="50000"/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7CC9596E-C022-4A14-8C22-68B7A8AB72E9}">
      <dsp:nvSpPr>
        <dsp:cNvPr id="0" name=""/>
        <dsp:cNvSpPr/>
      </dsp:nvSpPr>
      <dsp:spPr>
        <a:xfrm>
          <a:off x="4578929" y="4074550"/>
          <a:ext cx="3952493" cy="1235154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6611" tIns="53340" rIns="53340" bIns="53340" numCol="1" spcCol="1270" anchor="ctr" anchorCtr="0">
          <a:noAutofit/>
        </a:bodyPr>
        <a:lstStyle/>
        <a:p>
          <a:pPr lvl="0" algn="just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Users will be able to collaborate through the web interface, email, SNS and mobile applications.</a:t>
          </a:r>
          <a:endParaRPr lang="zh-CN" altLang="zh-CN" sz="1400" kern="1200" dirty="0"/>
        </a:p>
      </dsp:txBody>
      <dsp:txXfrm>
        <a:off x="4578929" y="4074550"/>
        <a:ext cx="3952493" cy="1235154"/>
      </dsp:txXfrm>
    </dsp:sp>
    <dsp:sp modelId="{18F0775D-8B5E-4C01-8361-6EAAFC12017B}">
      <dsp:nvSpPr>
        <dsp:cNvPr id="0" name=""/>
        <dsp:cNvSpPr/>
      </dsp:nvSpPr>
      <dsp:spPr>
        <a:xfrm>
          <a:off x="4414242" y="3896139"/>
          <a:ext cx="864608" cy="1296912"/>
        </a:xfrm>
        <a:prstGeom prst="rect">
          <a:avLst/>
        </a:prstGeom>
        <a:blipFill rotWithShape="1">
          <a:blip xmlns:r="http://schemas.openxmlformats.org/officeDocument/2006/relationships" r:embed="rId6"/>
          <a:stretch>
            <a:fillRect/>
          </a:stretch>
        </a:blipFill>
        <a:ln>
          <a:noFill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cene3d>
          <a:camera prst="orthographicFront" fov="0">
            <a:rot lat="0" lon="0" rev="0"/>
          </a:camera>
          <a:lightRig rig="soft" dir="t">
            <a:rot lat="0" lon="0" rev="2700000"/>
          </a:lightRig>
        </a:scene3d>
        <a:sp3d prstMaterial="matte">
          <a:bevelT w="50800" h="50800"/>
          <a:contourClr>
            <a:schemeClr val="accent1">
              <a:tint val="50000"/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F219BC-2967-416F-B4CF-B98F87A8B609}">
      <dsp:nvSpPr>
        <dsp:cNvPr id="0" name=""/>
        <dsp:cNvSpPr/>
      </dsp:nvSpPr>
      <dsp:spPr>
        <a:xfrm>
          <a:off x="-5116967" y="-783865"/>
          <a:ext cx="6093694" cy="6093694"/>
        </a:xfrm>
        <a:prstGeom prst="blockArc">
          <a:avLst>
            <a:gd name="adj1" fmla="val 18900000"/>
            <a:gd name="adj2" fmla="val 2700000"/>
            <a:gd name="adj3" fmla="val 354"/>
          </a:avLst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5E0739-FD6F-4F56-B34A-0E7E2A1110AA}">
      <dsp:nvSpPr>
        <dsp:cNvPr id="0" name=""/>
        <dsp:cNvSpPr/>
      </dsp:nvSpPr>
      <dsp:spPr>
        <a:xfrm>
          <a:off x="628203" y="452596"/>
          <a:ext cx="7538938" cy="9051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8497" tIns="71120" rIns="71120" bIns="71120" numCol="1" spcCol="1270" anchor="t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Everything is an (open) wiki page.</a:t>
          </a: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Both data and UI are stored as  wiki pages</a:t>
          </a:r>
        </a:p>
      </dsp:txBody>
      <dsp:txXfrm>
        <a:off x="628203" y="452596"/>
        <a:ext cx="7538938" cy="905192"/>
      </dsp:txXfrm>
    </dsp:sp>
    <dsp:sp modelId="{C4213FBA-94BF-4A3F-801B-814D2FF788E2}">
      <dsp:nvSpPr>
        <dsp:cNvPr id="0" name=""/>
        <dsp:cNvSpPr/>
      </dsp:nvSpPr>
      <dsp:spPr>
        <a:xfrm>
          <a:off x="62458" y="339447"/>
          <a:ext cx="1131490" cy="113149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7CF8D5-7BB5-48C3-9007-E518A102801C}">
      <dsp:nvSpPr>
        <dsp:cNvPr id="0" name=""/>
        <dsp:cNvSpPr/>
      </dsp:nvSpPr>
      <dsp:spPr>
        <a:xfrm>
          <a:off x="957241" y="1810385"/>
          <a:ext cx="7209900" cy="9051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8497" tIns="71120" rIns="71120" bIns="71120" numCol="1" spcCol="1270" anchor="t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Everything is on clouds.</a:t>
          </a:r>
          <a:endParaRPr lang="zh-CN" sz="28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SNS, Deals, Comments, Blogs…… CC is </a:t>
          </a:r>
          <a:r>
            <a:rPr lang="en-US" sz="1400" kern="1200" dirty="0" smtClean="0"/>
            <a:t>just like </a:t>
          </a:r>
          <a:r>
            <a:rPr lang="en-US" sz="1400" kern="1200" dirty="0" smtClean="0"/>
            <a:t>a cloud bus</a:t>
          </a:r>
          <a:endParaRPr lang="zh-CN" sz="1400" kern="1200" dirty="0"/>
        </a:p>
      </dsp:txBody>
      <dsp:txXfrm>
        <a:off x="957241" y="1810385"/>
        <a:ext cx="7209900" cy="905192"/>
      </dsp:txXfrm>
    </dsp:sp>
    <dsp:sp modelId="{B996D2BA-1F7C-4935-9E0C-5E0A88662C51}">
      <dsp:nvSpPr>
        <dsp:cNvPr id="0" name=""/>
        <dsp:cNvSpPr/>
      </dsp:nvSpPr>
      <dsp:spPr>
        <a:xfrm>
          <a:off x="391495" y="1697236"/>
          <a:ext cx="1131490" cy="113149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411D1A-AC44-4F6A-8736-1E859538A7BC}">
      <dsp:nvSpPr>
        <dsp:cNvPr id="0" name=""/>
        <dsp:cNvSpPr/>
      </dsp:nvSpPr>
      <dsp:spPr>
        <a:xfrm>
          <a:off x="628203" y="3168174"/>
          <a:ext cx="7538938" cy="9051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8497" tIns="45720" rIns="45720" bIns="45720" numCol="1" spcCol="1270" anchor="t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Keep things simple.</a:t>
          </a:r>
          <a:endParaRPr lang="zh-CN" sz="25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Simple UI, simple workflow, simple </a:t>
          </a:r>
          <a:r>
            <a:rPr lang="en-US" sz="1800" kern="1200" dirty="0" smtClean="0"/>
            <a:t>ontology… </a:t>
          </a:r>
          <a:endParaRPr lang="zh-CN" sz="1800" kern="1200" dirty="0"/>
        </a:p>
      </dsp:txBody>
      <dsp:txXfrm>
        <a:off x="628203" y="3168174"/>
        <a:ext cx="7538938" cy="905192"/>
      </dsp:txXfrm>
    </dsp:sp>
    <dsp:sp modelId="{2F2A8D42-D389-4EF2-98D0-3481BD33FFEA}">
      <dsp:nvSpPr>
        <dsp:cNvPr id="0" name=""/>
        <dsp:cNvSpPr/>
      </dsp:nvSpPr>
      <dsp:spPr>
        <a:xfrm>
          <a:off x="62458" y="3055025"/>
          <a:ext cx="1131490" cy="113149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9DBF37-6450-42BA-A85E-62A8F8742150}">
      <dsp:nvSpPr>
        <dsp:cNvPr id="0" name=""/>
        <dsp:cNvSpPr/>
      </dsp:nvSpPr>
      <dsp:spPr>
        <a:xfrm>
          <a:off x="0" y="9899"/>
          <a:ext cx="7010400" cy="13127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Search all UI pages based Semantic Content in that Pages.</a:t>
          </a:r>
          <a:endParaRPr lang="zh-CN" sz="3400" kern="1200" dirty="0"/>
        </a:p>
      </dsp:txBody>
      <dsp:txXfrm>
        <a:off x="64083" y="73982"/>
        <a:ext cx="6882234" cy="1184574"/>
      </dsp:txXfrm>
    </dsp:sp>
    <dsp:sp modelId="{8EE89611-E676-414A-A642-361E9D061805}">
      <dsp:nvSpPr>
        <dsp:cNvPr id="0" name=""/>
        <dsp:cNvSpPr/>
      </dsp:nvSpPr>
      <dsp:spPr>
        <a:xfrm>
          <a:off x="0" y="1420560"/>
          <a:ext cx="7010400" cy="1312740"/>
        </a:xfrm>
        <a:prstGeom prst="roundRect">
          <a:avLst/>
        </a:prstGeom>
        <a:solidFill>
          <a:schemeClr val="accent5">
            <a:hueOff val="-9250886"/>
            <a:satOff val="46936"/>
            <a:lumOff val="-549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Filtering </a:t>
          </a:r>
          <a:r>
            <a:rPr lang="en-US" sz="3400" kern="1200" dirty="0" smtClean="0"/>
            <a:t>deal data pages while configuring social-shopping.</a:t>
          </a:r>
          <a:endParaRPr lang="zh-CN" sz="3400" kern="1200" dirty="0"/>
        </a:p>
      </dsp:txBody>
      <dsp:txXfrm>
        <a:off x="64083" y="1484643"/>
        <a:ext cx="6882234" cy="118457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EFA883-E663-4580-AD16-AEF8A0BFE5FA}">
      <dsp:nvSpPr>
        <dsp:cNvPr id="0" name=""/>
        <dsp:cNvSpPr/>
      </dsp:nvSpPr>
      <dsp:spPr>
        <a:xfrm rot="5400000">
          <a:off x="4639111" y="-1987581"/>
          <a:ext cx="694567" cy="4846353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err="1" smtClean="0"/>
            <a:t>Meituan</a:t>
          </a:r>
          <a:r>
            <a:rPr lang="en-US" altLang="zh-CN" sz="2000" kern="1200" dirty="0" smtClean="0"/>
            <a:t>, </a:t>
          </a:r>
          <a:r>
            <a:rPr lang="en-US" altLang="zh-CN" sz="2000" kern="1200" dirty="0" err="1" smtClean="0"/>
            <a:t>Lashou</a:t>
          </a:r>
          <a:r>
            <a:rPr lang="en-US" altLang="zh-CN" sz="2000" kern="1200" dirty="0" smtClean="0"/>
            <a:t>, 55tuan, </a:t>
          </a:r>
          <a:r>
            <a:rPr lang="en-US" altLang="zh-CN" sz="2000" kern="1200" dirty="0" err="1" smtClean="0"/>
            <a:t>Nuomi</a:t>
          </a:r>
          <a:r>
            <a:rPr lang="en-US" altLang="zh-CN" sz="2000" kern="1200" dirty="0" smtClean="0"/>
            <a:t>, </a:t>
          </a:r>
          <a:r>
            <a:rPr lang="en-US" altLang="zh-CN" sz="2000" kern="1200" dirty="0" err="1" smtClean="0"/>
            <a:t>Ftuan</a:t>
          </a:r>
          <a:r>
            <a:rPr lang="en-US" altLang="zh-CN" sz="2000" kern="1200" dirty="0" smtClean="0"/>
            <a:t>, </a:t>
          </a:r>
          <a:r>
            <a:rPr lang="en-US" altLang="zh-CN" sz="2000" kern="1200" dirty="0" err="1" smtClean="0"/>
            <a:t>Manzo</a:t>
          </a:r>
          <a:endParaRPr lang="zh-CN" altLang="en-US" sz="2000" kern="1200" dirty="0"/>
        </a:p>
      </dsp:txBody>
      <dsp:txXfrm rot="-5400000">
        <a:off x="2563218" y="122218"/>
        <a:ext cx="4812447" cy="626755"/>
      </dsp:txXfrm>
    </dsp:sp>
    <dsp:sp modelId="{30D6114A-785D-4DC3-ACA5-73B3B60E57D3}">
      <dsp:nvSpPr>
        <dsp:cNvPr id="0" name=""/>
        <dsp:cNvSpPr/>
      </dsp:nvSpPr>
      <dsp:spPr>
        <a:xfrm>
          <a:off x="162855" y="1491"/>
          <a:ext cx="2400362" cy="86820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Social Shopping 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Data Sources:</a:t>
          </a:r>
          <a:endParaRPr lang="zh-CN" altLang="en-US" sz="2000" kern="1200" dirty="0"/>
        </a:p>
      </dsp:txBody>
      <dsp:txXfrm>
        <a:off x="205237" y="43873"/>
        <a:ext cx="2315598" cy="783444"/>
      </dsp:txXfrm>
    </dsp:sp>
    <dsp:sp modelId="{61D82E53-0AB8-4530-9D31-C2EAB902E9BB}">
      <dsp:nvSpPr>
        <dsp:cNvPr id="0" name=""/>
        <dsp:cNvSpPr/>
      </dsp:nvSpPr>
      <dsp:spPr>
        <a:xfrm rot="5400000">
          <a:off x="4639111" y="-1075961"/>
          <a:ext cx="694567" cy="4846353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smtClean="0"/>
            <a:t>Sina</a:t>
          </a:r>
          <a:r>
            <a:rPr lang="en-US" altLang="zh-CN" sz="2000" kern="1200" dirty="0" smtClean="0"/>
            <a:t>, </a:t>
          </a:r>
          <a:r>
            <a:rPr lang="en-US" altLang="zh-CN" sz="2000" kern="1200" dirty="0" err="1" smtClean="0"/>
            <a:t>Tencent</a:t>
          </a:r>
          <a:endParaRPr lang="zh-CN" altLang="en-US" sz="2000" kern="1200" dirty="0"/>
        </a:p>
      </dsp:txBody>
      <dsp:txXfrm rot="-5400000">
        <a:off x="2563218" y="1033838"/>
        <a:ext cx="4812447" cy="626755"/>
      </dsp:txXfrm>
    </dsp:sp>
    <dsp:sp modelId="{E45DAF40-CF50-4CCE-9E23-B7FF86DFE2E8}">
      <dsp:nvSpPr>
        <dsp:cNvPr id="0" name=""/>
        <dsp:cNvSpPr/>
      </dsp:nvSpPr>
      <dsp:spPr>
        <a:xfrm>
          <a:off x="162855" y="913110"/>
          <a:ext cx="2400362" cy="86820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Micro Blog 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Data Sources:</a:t>
          </a:r>
          <a:endParaRPr lang="zh-CN" altLang="en-US" sz="2000" kern="1200" dirty="0"/>
        </a:p>
      </dsp:txBody>
      <dsp:txXfrm>
        <a:off x="205237" y="955492"/>
        <a:ext cx="2315598" cy="783444"/>
      </dsp:txXfrm>
    </dsp:sp>
    <dsp:sp modelId="{7DAD5195-17CC-455D-A674-C7BC88907ECA}">
      <dsp:nvSpPr>
        <dsp:cNvPr id="0" name=""/>
        <dsp:cNvSpPr/>
      </dsp:nvSpPr>
      <dsp:spPr>
        <a:xfrm rot="5400000">
          <a:off x="4639111" y="-164342"/>
          <a:ext cx="694567" cy="4846353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smtClean="0"/>
            <a:t>Kaixin</a:t>
          </a:r>
          <a:r>
            <a:rPr lang="en-US" altLang="zh-CN" sz="2000" kern="1200" dirty="0" smtClean="0"/>
            <a:t>, </a:t>
          </a:r>
          <a:r>
            <a:rPr lang="en-US" altLang="zh-CN" sz="2000" kern="1200" dirty="0" err="1" smtClean="0"/>
            <a:t>Renren</a:t>
          </a:r>
          <a:r>
            <a:rPr lang="en-US" altLang="zh-CN" sz="2000" kern="1200" dirty="0" smtClean="0"/>
            <a:t>, </a:t>
          </a:r>
          <a:r>
            <a:rPr lang="en-US" altLang="zh-CN" sz="2000" kern="1200" dirty="0" err="1" smtClean="0"/>
            <a:t>Tencent</a:t>
          </a:r>
          <a:endParaRPr lang="zh-CN" altLang="en-US" sz="2000" kern="1200" dirty="0"/>
        </a:p>
      </dsp:txBody>
      <dsp:txXfrm rot="-5400000">
        <a:off x="2563218" y="1945457"/>
        <a:ext cx="4812447" cy="626755"/>
      </dsp:txXfrm>
    </dsp:sp>
    <dsp:sp modelId="{B4071D8C-19BA-4E6C-BF3B-20915B2C4C2F}">
      <dsp:nvSpPr>
        <dsp:cNvPr id="0" name=""/>
        <dsp:cNvSpPr/>
      </dsp:nvSpPr>
      <dsp:spPr>
        <a:xfrm>
          <a:off x="162855" y="1824729"/>
          <a:ext cx="2400362" cy="86820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SNS 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Data Sources:</a:t>
          </a:r>
          <a:endParaRPr lang="zh-CN" altLang="en-US" sz="2000" kern="1200" dirty="0"/>
        </a:p>
      </dsp:txBody>
      <dsp:txXfrm>
        <a:off x="205237" y="1867111"/>
        <a:ext cx="2315598" cy="783444"/>
      </dsp:txXfrm>
    </dsp:sp>
    <dsp:sp modelId="{A07770E6-4708-459C-9282-81AB4DC1AD27}">
      <dsp:nvSpPr>
        <dsp:cNvPr id="0" name=""/>
        <dsp:cNvSpPr/>
      </dsp:nvSpPr>
      <dsp:spPr>
        <a:xfrm rot="5400000">
          <a:off x="4639111" y="747276"/>
          <a:ext cx="694567" cy="4846353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Travelling of 163, dili360</a:t>
          </a:r>
          <a:endParaRPr lang="zh-CN" altLang="en-US" sz="2000" kern="1200" dirty="0"/>
        </a:p>
      </dsp:txBody>
      <dsp:txXfrm rot="-5400000">
        <a:off x="2563218" y="2857075"/>
        <a:ext cx="4812447" cy="626755"/>
      </dsp:txXfrm>
    </dsp:sp>
    <dsp:sp modelId="{8D821230-76C4-4641-B2DB-2E5FC651DC7B}">
      <dsp:nvSpPr>
        <dsp:cNvPr id="0" name=""/>
        <dsp:cNvSpPr/>
      </dsp:nvSpPr>
      <dsp:spPr>
        <a:xfrm>
          <a:off x="162855" y="2736349"/>
          <a:ext cx="2400362" cy="86820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Travelling 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Data Sources:</a:t>
          </a:r>
          <a:endParaRPr lang="zh-CN" altLang="en-US" sz="2000" kern="1200" dirty="0"/>
        </a:p>
      </dsp:txBody>
      <dsp:txXfrm>
        <a:off x="205237" y="2778731"/>
        <a:ext cx="2315598" cy="783444"/>
      </dsp:txXfrm>
    </dsp:sp>
    <dsp:sp modelId="{90BDC44A-BB62-4244-B66B-D78079FECE74}">
      <dsp:nvSpPr>
        <dsp:cNvPr id="0" name=""/>
        <dsp:cNvSpPr/>
      </dsp:nvSpPr>
      <dsp:spPr>
        <a:xfrm rot="5400000">
          <a:off x="4639111" y="1658896"/>
          <a:ext cx="694567" cy="4846353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err="1" smtClean="0"/>
            <a:t>Douban</a:t>
          </a:r>
          <a:endParaRPr lang="zh-CN" altLang="en-US" sz="2000" kern="1200" dirty="0"/>
        </a:p>
      </dsp:txBody>
      <dsp:txXfrm rot="-5400000">
        <a:off x="2563218" y="3768695"/>
        <a:ext cx="4812447" cy="626755"/>
      </dsp:txXfrm>
    </dsp:sp>
    <dsp:sp modelId="{B113D3F9-E51D-4AAA-A04F-E0CFF0EF0FBF}">
      <dsp:nvSpPr>
        <dsp:cNvPr id="0" name=""/>
        <dsp:cNvSpPr/>
      </dsp:nvSpPr>
      <dsp:spPr>
        <a:xfrm>
          <a:off x="162855" y="3647968"/>
          <a:ext cx="2400362" cy="86820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Film 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Data Source:</a:t>
          </a:r>
          <a:endParaRPr lang="zh-CN" altLang="en-US" sz="2000" kern="1200" dirty="0"/>
        </a:p>
      </dsp:txBody>
      <dsp:txXfrm>
        <a:off x="205237" y="3690350"/>
        <a:ext cx="2315598" cy="783444"/>
      </dsp:txXfrm>
    </dsp:sp>
    <dsp:sp modelId="{A6846439-82DE-46F2-9EC2-484B621DC9A1}">
      <dsp:nvSpPr>
        <dsp:cNvPr id="0" name=""/>
        <dsp:cNvSpPr/>
      </dsp:nvSpPr>
      <dsp:spPr>
        <a:xfrm rot="5400000">
          <a:off x="4639111" y="2570515"/>
          <a:ext cx="694567" cy="4846353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smtClean="0"/>
            <a:t>Weather</a:t>
          </a:r>
          <a:r>
            <a:rPr lang="en-US" altLang="zh-CN" sz="2000" kern="1200" dirty="0" smtClean="0"/>
            <a:t>, Map and Traffic Information, Pictures from </a:t>
          </a:r>
          <a:r>
            <a:rPr lang="en-US" altLang="zh-CN" sz="2000" kern="1200" dirty="0" err="1" smtClean="0"/>
            <a:t>Filker</a:t>
          </a:r>
          <a:r>
            <a:rPr lang="en-US" altLang="zh-CN" sz="2000" kern="1200" dirty="0" smtClean="0"/>
            <a:t> , et</a:t>
          </a:r>
          <a:endParaRPr lang="zh-CN" altLang="en-US" sz="2000" kern="1200" dirty="0"/>
        </a:p>
      </dsp:txBody>
      <dsp:txXfrm rot="-5400000">
        <a:off x="2563218" y="4680314"/>
        <a:ext cx="4812447" cy="626755"/>
      </dsp:txXfrm>
    </dsp:sp>
    <dsp:sp modelId="{00847BAB-74D2-4D8A-8BCE-7193D1866ED3}">
      <dsp:nvSpPr>
        <dsp:cNvPr id="0" name=""/>
        <dsp:cNvSpPr/>
      </dsp:nvSpPr>
      <dsp:spPr>
        <a:xfrm>
          <a:off x="162855" y="4559587"/>
          <a:ext cx="2400362" cy="86820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Others:</a:t>
          </a:r>
          <a:endParaRPr lang="zh-CN" altLang="en-US" sz="2000" kern="1200" dirty="0"/>
        </a:p>
      </dsp:txBody>
      <dsp:txXfrm>
        <a:off x="205237" y="4601969"/>
        <a:ext cx="2315598" cy="78344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9AC05A-B9EC-46F1-8797-ACD1957D1B2E}">
      <dsp:nvSpPr>
        <dsp:cNvPr id="0" name=""/>
        <dsp:cNvSpPr/>
      </dsp:nvSpPr>
      <dsp:spPr>
        <a:xfrm>
          <a:off x="0" y="422175"/>
          <a:ext cx="8534400" cy="46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Any user who wants a more structured discussion or collaboration on a topic</a:t>
          </a:r>
          <a:endParaRPr lang="zh-CN" altLang="en-US" sz="2000" kern="1200" dirty="0"/>
        </a:p>
      </dsp:txBody>
      <dsp:txXfrm>
        <a:off x="22846" y="445021"/>
        <a:ext cx="8488708" cy="422308"/>
      </dsp:txXfrm>
    </dsp:sp>
    <dsp:sp modelId="{B5574DA8-6C62-4E3E-BC2F-EFDA7B87646A}">
      <dsp:nvSpPr>
        <dsp:cNvPr id="0" name=""/>
        <dsp:cNvSpPr/>
      </dsp:nvSpPr>
      <dsp:spPr>
        <a:xfrm>
          <a:off x="0" y="890175"/>
          <a:ext cx="8534400" cy="786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0967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CN" sz="1600" kern="1200" smtClean="0"/>
            <a:t>Sport team organization: roster, schedules, reminders, scores, fields, photos</a:t>
          </a:r>
          <a:endParaRPr lang="zh-CN" altLang="zh-CN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CN" sz="1600" kern="1200" smtClean="0"/>
            <a:t>Wedding, baby shower or other complicated process management</a:t>
          </a:r>
          <a:endParaRPr lang="zh-CN" altLang="zh-CN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CN" sz="1600" kern="1200" smtClean="0"/>
            <a:t>Project leaders who want collaborative information collecting beyond Microsoft Excel and Email</a:t>
          </a:r>
          <a:endParaRPr lang="zh-CN" altLang="zh-CN" sz="1600" kern="1200" dirty="0"/>
        </a:p>
      </dsp:txBody>
      <dsp:txXfrm>
        <a:off x="0" y="890175"/>
        <a:ext cx="8534400" cy="786599"/>
      </dsp:txXfrm>
    </dsp:sp>
    <dsp:sp modelId="{668FE7B0-566A-4161-861E-7646F62B8892}">
      <dsp:nvSpPr>
        <dsp:cNvPr id="0" name=""/>
        <dsp:cNvSpPr/>
      </dsp:nvSpPr>
      <dsp:spPr>
        <a:xfrm>
          <a:off x="0" y="1676775"/>
          <a:ext cx="8534400" cy="46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Any user who wants to build a more structured Content Management System</a:t>
          </a:r>
          <a:endParaRPr lang="zh-CN" altLang="zh-CN" sz="2000" kern="1200" dirty="0"/>
        </a:p>
      </dsp:txBody>
      <dsp:txXfrm>
        <a:off x="22846" y="1699621"/>
        <a:ext cx="8488708" cy="422308"/>
      </dsp:txXfrm>
    </dsp:sp>
    <dsp:sp modelId="{D1B71931-5C1B-49DA-AA4F-A88F4ED2467A}">
      <dsp:nvSpPr>
        <dsp:cNvPr id="0" name=""/>
        <dsp:cNvSpPr/>
      </dsp:nvSpPr>
      <dsp:spPr>
        <a:xfrm>
          <a:off x="0" y="2144775"/>
          <a:ext cx="8534400" cy="786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0967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CN" sz="1600" kern="1200" smtClean="0"/>
            <a:t>A local food guide or places of interest in a small town</a:t>
          </a:r>
          <a:endParaRPr lang="zh-CN" altLang="zh-CN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CN" sz="1600" kern="1200" smtClean="0"/>
            <a:t>A knowledge-base of architecture firm</a:t>
          </a:r>
          <a:endParaRPr lang="zh-CN" altLang="zh-CN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CN" sz="1600" kern="1200" smtClean="0"/>
            <a:t>Department and Office location, contact info and so on in a large corporation</a:t>
          </a:r>
          <a:endParaRPr lang="zh-CN" altLang="zh-CN" sz="1600" kern="1200" dirty="0"/>
        </a:p>
      </dsp:txBody>
      <dsp:txXfrm>
        <a:off x="0" y="2144775"/>
        <a:ext cx="8534400" cy="786599"/>
      </dsp:txXfrm>
    </dsp:sp>
    <dsp:sp modelId="{ECA1A8EE-F072-4E16-8E75-D0814206DD7D}">
      <dsp:nvSpPr>
        <dsp:cNvPr id="0" name=""/>
        <dsp:cNvSpPr/>
      </dsp:nvSpPr>
      <dsp:spPr>
        <a:xfrm>
          <a:off x="0" y="2931375"/>
          <a:ext cx="8534400" cy="46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smtClean="0"/>
            <a:t>Users who need a collaborative project portal</a:t>
          </a:r>
          <a:endParaRPr lang="zh-CN" altLang="zh-CN" sz="2000" kern="1200" dirty="0"/>
        </a:p>
      </dsp:txBody>
      <dsp:txXfrm>
        <a:off x="22846" y="2954221"/>
        <a:ext cx="8488708" cy="422308"/>
      </dsp:txXfrm>
    </dsp:sp>
    <dsp:sp modelId="{C48D4BE2-5D88-431B-86B2-AD3DAE775870}">
      <dsp:nvSpPr>
        <dsp:cNvPr id="0" name=""/>
        <dsp:cNvSpPr/>
      </dsp:nvSpPr>
      <dsp:spPr>
        <a:xfrm>
          <a:off x="0" y="3399375"/>
          <a:ext cx="8534400" cy="5278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0967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CN" sz="1600" kern="1200" smtClean="0"/>
            <a:t>Distributed software project management system</a:t>
          </a:r>
          <a:endParaRPr lang="zh-CN" altLang="zh-CN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CN" sz="1600" kern="1200" smtClean="0"/>
            <a:t>School district donation management</a:t>
          </a:r>
          <a:endParaRPr lang="zh-CN" altLang="zh-CN" sz="1600" kern="1200" dirty="0"/>
        </a:p>
      </dsp:txBody>
      <dsp:txXfrm>
        <a:off x="0" y="3399375"/>
        <a:ext cx="8534400" cy="527850"/>
      </dsp:txXfrm>
    </dsp:sp>
    <dsp:sp modelId="{0E410FC5-C854-4B2F-8ABD-8EFAF1215B30}">
      <dsp:nvSpPr>
        <dsp:cNvPr id="0" name=""/>
        <dsp:cNvSpPr/>
      </dsp:nvSpPr>
      <dsp:spPr>
        <a:xfrm>
          <a:off x="0" y="3927225"/>
          <a:ext cx="8534400" cy="46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smtClean="0"/>
            <a:t>Users who want to integrate online data sources and internal databases</a:t>
          </a:r>
          <a:endParaRPr lang="zh-CN" altLang="zh-CN" sz="2000" kern="1200" dirty="0"/>
        </a:p>
      </dsp:txBody>
      <dsp:txXfrm>
        <a:off x="22846" y="3950071"/>
        <a:ext cx="8488708" cy="422308"/>
      </dsp:txXfrm>
    </dsp:sp>
    <dsp:sp modelId="{CB527F59-4455-4DC9-8F36-1725EEA89B1D}">
      <dsp:nvSpPr>
        <dsp:cNvPr id="0" name=""/>
        <dsp:cNvSpPr/>
      </dsp:nvSpPr>
      <dsp:spPr>
        <a:xfrm>
          <a:off x="0" y="4395225"/>
          <a:ext cx="8534400" cy="745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0967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CN" sz="1600" kern="1200" smtClean="0"/>
            <a:t>Medical scientists need clinical trial data together with some Linked Open Data and/or their local databases</a:t>
          </a:r>
          <a:endParaRPr lang="en-US" altLang="zh-CN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CN" sz="1600" kern="1200" smtClean="0"/>
            <a:t>Financial engineers analyze their model results with some historical market data.</a:t>
          </a:r>
          <a:endParaRPr lang="zh-CN" altLang="en-US" sz="1600" kern="1200" dirty="0"/>
        </a:p>
      </dsp:txBody>
      <dsp:txXfrm>
        <a:off x="0" y="4395225"/>
        <a:ext cx="8534400" cy="7452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CDA820-2E38-47A7-894A-965DB9F661E5}">
      <dsp:nvSpPr>
        <dsp:cNvPr id="0" name=""/>
        <dsp:cNvSpPr/>
      </dsp:nvSpPr>
      <dsp:spPr>
        <a:xfrm>
          <a:off x="0" y="333719"/>
          <a:ext cx="8291264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B5324F-7D96-4382-BE04-C5B3D225FD65}">
      <dsp:nvSpPr>
        <dsp:cNvPr id="0" name=""/>
        <dsp:cNvSpPr/>
      </dsp:nvSpPr>
      <dsp:spPr>
        <a:xfrm>
          <a:off x="414563" y="68039"/>
          <a:ext cx="5803884" cy="5313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63000"/>
              </a:schemeClr>
            </a:gs>
            <a:gs pos="30000">
              <a:schemeClr val="accent2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45000">
              <a:schemeClr val="accent2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55000">
              <a:schemeClr val="accent2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73000">
              <a:schemeClr val="accent2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63000"/>
              </a:schemeClr>
            </a:gs>
          </a:gsLst>
          <a:lin ang="950000" scaled="1"/>
        </a:gradFill>
        <a:ln>
          <a:noFill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hemeClr val="accent2">
              <a:hueOff val="0"/>
              <a:satOff val="0"/>
              <a:lumOff val="0"/>
              <a:alphaOff val="0"/>
              <a:tint val="100000"/>
              <a:shade val="100000"/>
              <a:hueMod val="100000"/>
              <a:satMod val="1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9373" tIns="0" rIns="219373" bIns="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Agile project management in a small group.</a:t>
          </a:r>
          <a:endParaRPr lang="zh-CN" sz="1800" kern="1200"/>
        </a:p>
      </dsp:txBody>
      <dsp:txXfrm>
        <a:off x="440502" y="93978"/>
        <a:ext cx="5752006" cy="479482"/>
      </dsp:txXfrm>
    </dsp:sp>
    <dsp:sp modelId="{45A6D07A-A146-4487-BB39-6C16C7B1CEFF}">
      <dsp:nvSpPr>
        <dsp:cNvPr id="0" name=""/>
        <dsp:cNvSpPr/>
      </dsp:nvSpPr>
      <dsp:spPr>
        <a:xfrm>
          <a:off x="0" y="1150199"/>
          <a:ext cx="8291264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5911FB-D112-4784-AD3E-2E5E64814F6D}">
      <dsp:nvSpPr>
        <dsp:cNvPr id="0" name=""/>
        <dsp:cNvSpPr/>
      </dsp:nvSpPr>
      <dsp:spPr>
        <a:xfrm>
          <a:off x="414563" y="884519"/>
          <a:ext cx="5803884" cy="53136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63000"/>
              </a:schemeClr>
            </a:gs>
            <a:gs pos="30000">
              <a:schemeClr val="accent3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45000">
              <a:schemeClr val="accent3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55000">
              <a:schemeClr val="accent3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73000">
              <a:schemeClr val="accent3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63000"/>
              </a:schemeClr>
            </a:gs>
          </a:gsLst>
          <a:lin ang="950000" scaled="1"/>
        </a:gradFill>
        <a:ln>
          <a:noFill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hemeClr val="accent3">
              <a:hueOff val="0"/>
              <a:satOff val="0"/>
              <a:lumOff val="0"/>
              <a:alphaOff val="0"/>
              <a:tint val="100000"/>
              <a:shade val="100000"/>
              <a:hueMod val="100000"/>
              <a:satMod val="1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9373" tIns="0" rIns="219373" bIns="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Human-fresh search (</a:t>
          </a:r>
          <a:r>
            <a:rPr lang="zh-CN" sz="1800" kern="1200" smtClean="0"/>
            <a:t>人肉搜索：</a:t>
          </a:r>
          <a:r>
            <a:rPr lang="en-US" sz="1800" kern="1200" smtClean="0"/>
            <a:t>Social Search).</a:t>
          </a:r>
          <a:endParaRPr lang="zh-CN" sz="1800" kern="1200"/>
        </a:p>
      </dsp:txBody>
      <dsp:txXfrm>
        <a:off x="440502" y="910458"/>
        <a:ext cx="5752006" cy="479482"/>
      </dsp:txXfrm>
    </dsp:sp>
    <dsp:sp modelId="{0F69696B-7533-4046-B1A3-BFEC636B5BF3}">
      <dsp:nvSpPr>
        <dsp:cNvPr id="0" name=""/>
        <dsp:cNvSpPr/>
      </dsp:nvSpPr>
      <dsp:spPr>
        <a:xfrm>
          <a:off x="0" y="1966679"/>
          <a:ext cx="8291264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4695EB-313E-4F93-83D0-47E9D2D3D301}">
      <dsp:nvSpPr>
        <dsp:cNvPr id="0" name=""/>
        <dsp:cNvSpPr/>
      </dsp:nvSpPr>
      <dsp:spPr>
        <a:xfrm>
          <a:off x="414563" y="1700999"/>
          <a:ext cx="5803884" cy="53136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63000"/>
              </a:schemeClr>
            </a:gs>
            <a:gs pos="30000">
              <a:schemeClr val="accent4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45000">
              <a:schemeClr val="accent4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55000">
              <a:schemeClr val="accent4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73000">
              <a:schemeClr val="accent4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63000"/>
              </a:schemeClr>
            </a:gs>
          </a:gsLst>
          <a:lin ang="950000" scaled="1"/>
        </a:gradFill>
        <a:ln>
          <a:noFill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hemeClr val="accent4">
              <a:hueOff val="0"/>
              <a:satOff val="0"/>
              <a:lumOff val="0"/>
              <a:alphaOff val="0"/>
              <a:tint val="100000"/>
              <a:shade val="100000"/>
              <a:hueMod val="100000"/>
              <a:satMod val="1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9373" tIns="0" rIns="219373" bIns="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Party organization and family meet up.</a:t>
          </a:r>
          <a:endParaRPr lang="zh-CN" sz="1800" kern="1200" dirty="0"/>
        </a:p>
      </dsp:txBody>
      <dsp:txXfrm>
        <a:off x="440502" y="1726938"/>
        <a:ext cx="5752006" cy="479482"/>
      </dsp:txXfrm>
    </dsp:sp>
    <dsp:sp modelId="{DE5BD19F-82B3-48B7-9AD1-7C30EF0290A9}">
      <dsp:nvSpPr>
        <dsp:cNvPr id="0" name=""/>
        <dsp:cNvSpPr/>
      </dsp:nvSpPr>
      <dsp:spPr>
        <a:xfrm>
          <a:off x="0" y="2783160"/>
          <a:ext cx="8291264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694165-087E-46EC-BF03-81424332499B}">
      <dsp:nvSpPr>
        <dsp:cNvPr id="0" name=""/>
        <dsp:cNvSpPr/>
      </dsp:nvSpPr>
      <dsp:spPr>
        <a:xfrm>
          <a:off x="414563" y="2517479"/>
          <a:ext cx="5803884" cy="53136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63000"/>
              </a:schemeClr>
            </a:gs>
            <a:gs pos="30000">
              <a:schemeClr val="accent5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45000">
              <a:schemeClr val="accent5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73000">
              <a:schemeClr val="accent5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63000"/>
              </a:schemeClr>
            </a:gs>
          </a:gsLst>
          <a:lin ang="950000" scaled="1"/>
        </a:gradFill>
        <a:ln>
          <a:noFill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hemeClr val="accent5">
              <a:hueOff val="0"/>
              <a:satOff val="0"/>
              <a:lumOff val="0"/>
              <a:alphaOff val="0"/>
              <a:tint val="100000"/>
              <a:shade val="100000"/>
              <a:hueMod val="100000"/>
              <a:satMod val="1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9373" tIns="0" rIns="219373" bIns="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Small-scale workshop/conferences organization. </a:t>
          </a:r>
          <a:endParaRPr lang="zh-CN" sz="1800" kern="1200" dirty="0"/>
        </a:p>
      </dsp:txBody>
      <dsp:txXfrm>
        <a:off x="440502" y="2543418"/>
        <a:ext cx="5752006" cy="479482"/>
      </dsp:txXfrm>
    </dsp:sp>
    <dsp:sp modelId="{D7EC340A-3627-447F-82DF-DC581FF7D1C1}">
      <dsp:nvSpPr>
        <dsp:cNvPr id="0" name=""/>
        <dsp:cNvSpPr/>
      </dsp:nvSpPr>
      <dsp:spPr>
        <a:xfrm>
          <a:off x="0" y="3599640"/>
          <a:ext cx="8291264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2882FE-8E8A-4395-8D26-8941E7E810D5}">
      <dsp:nvSpPr>
        <dsp:cNvPr id="0" name=""/>
        <dsp:cNvSpPr/>
      </dsp:nvSpPr>
      <dsp:spPr>
        <a:xfrm>
          <a:off x="414563" y="3333960"/>
          <a:ext cx="5803884" cy="53136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63000"/>
              </a:schemeClr>
            </a:gs>
            <a:gs pos="30000">
              <a:schemeClr val="accent6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45000">
              <a:schemeClr val="accent6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55000">
              <a:schemeClr val="accent6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73000">
              <a:schemeClr val="accent6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63000"/>
              </a:schemeClr>
            </a:gs>
          </a:gsLst>
          <a:lin ang="950000" scaled="1"/>
        </a:gradFill>
        <a:ln>
          <a:noFill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hemeClr val="accent6">
              <a:hueOff val="0"/>
              <a:satOff val="0"/>
              <a:lumOff val="0"/>
              <a:alphaOff val="0"/>
              <a:tint val="100000"/>
              <a:shade val="100000"/>
              <a:hueMod val="100000"/>
              <a:satMod val="1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9373" tIns="0" rIns="219373" bIns="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Small interesting groups or working groups.</a:t>
          </a:r>
          <a:endParaRPr lang="zh-CN" sz="1800" kern="1200" dirty="0"/>
        </a:p>
      </dsp:txBody>
      <dsp:txXfrm>
        <a:off x="440502" y="3359899"/>
        <a:ext cx="5752006" cy="479482"/>
      </dsp:txXfrm>
    </dsp:sp>
    <dsp:sp modelId="{899D1279-24BC-4E15-B1D0-10E39BD1723B}">
      <dsp:nvSpPr>
        <dsp:cNvPr id="0" name=""/>
        <dsp:cNvSpPr/>
      </dsp:nvSpPr>
      <dsp:spPr>
        <a:xfrm>
          <a:off x="0" y="4416120"/>
          <a:ext cx="8291264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4CDB3E-20A7-4B0A-8E82-D1F4A9BB04E8}">
      <dsp:nvSpPr>
        <dsp:cNvPr id="0" name=""/>
        <dsp:cNvSpPr/>
      </dsp:nvSpPr>
      <dsp:spPr>
        <a:xfrm>
          <a:off x="414563" y="4150440"/>
          <a:ext cx="5803884" cy="5313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63000"/>
              </a:schemeClr>
            </a:gs>
            <a:gs pos="30000">
              <a:schemeClr val="accent2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45000">
              <a:schemeClr val="accent2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55000">
              <a:schemeClr val="accent2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73000">
              <a:schemeClr val="accent2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63000"/>
              </a:schemeClr>
            </a:gs>
          </a:gsLst>
          <a:lin ang="950000" scaled="1"/>
        </a:gradFill>
        <a:ln>
          <a:noFill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hemeClr val="accent2">
              <a:hueOff val="0"/>
              <a:satOff val="0"/>
              <a:lumOff val="0"/>
              <a:alphaOff val="0"/>
              <a:tint val="100000"/>
              <a:shade val="100000"/>
              <a:hueMod val="100000"/>
              <a:satMod val="1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9373" tIns="0" rIns="219373" bIns="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Other social applications……</a:t>
          </a:r>
          <a:endParaRPr lang="zh-CN" sz="1800" kern="1200" dirty="0"/>
        </a:p>
      </dsp:txBody>
      <dsp:txXfrm>
        <a:off x="440502" y="4176379"/>
        <a:ext cx="5752006" cy="479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3611FD-F4F3-4311-8BE4-608F956F8903}" type="datetimeFigureOut">
              <a:rPr lang="zh-CN" altLang="en-US" smtClean="0"/>
              <a:t>2012/4/26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995B41-33C2-4DBB-8F39-A13667A1F9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763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995B41-33C2-4DBB-8F39-A13667A1F94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18965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995B41-33C2-4DBB-8F39-A13667A1F94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2137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995B41-33C2-4DBB-8F39-A13667A1F94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213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530820CF-B880-4189-942D-D702A7CBA730}" type="datetimeFigureOut">
              <a:rPr lang="zh-CN" altLang="en-US" smtClean="0"/>
              <a:t>2012/4/26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矩形 32"/>
          <p:cNvSpPr/>
          <p:nvPr/>
        </p:nvSpPr>
        <p:spPr>
          <a:xfrm>
            <a:off x="914400" y="5048250"/>
            <a:ext cx="7315200" cy="829022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矩形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等腰三角形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with Text 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2895600"/>
            <a:ext cx="7543800" cy="2133600"/>
          </a:xfrm>
          <a:prstGeom prst="rect">
            <a:avLst/>
          </a:prstGeom>
          <a:gradFill flip="none" rotWithShape="1">
            <a:gsLst>
              <a:gs pos="63000">
                <a:schemeClr val="tx1">
                  <a:lumMod val="85000"/>
                  <a:lumOff val="15000"/>
                  <a:alpha val="49000"/>
                </a:schemeClr>
              </a:gs>
              <a:gs pos="100000">
                <a:schemeClr val="tx1">
                  <a:lumMod val="95000"/>
                  <a:lumOff val="5000"/>
                  <a:alpha val="5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14867" y="3200400"/>
            <a:ext cx="7010400" cy="1676400"/>
          </a:xfrm>
        </p:spPr>
        <p:txBody>
          <a:bodyPr>
            <a:normAutofit/>
          </a:bodyPr>
          <a:lstStyle>
            <a:lvl1pPr marL="0" algn="l" defTabSz="914400" rtl="0" eaLnBrk="1" latinLnBrk="0" hangingPunct="1">
              <a:defRPr lang="en-US" sz="4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4648200" y="664780"/>
            <a:ext cx="4191000" cy="381000"/>
          </a:xfrm>
        </p:spPr>
        <p:txBody>
          <a:bodyPr>
            <a:normAutofit/>
          </a:bodyPr>
          <a:lstStyle>
            <a:lvl1pPr algn="r">
              <a:buNone/>
              <a:defRPr lang="en-US" sz="1800" b="1" kern="12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530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vortex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utoUpdateAnimBg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2012/4/26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2012/4/26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2012/4/26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2012/4/26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2012/4/26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8" name="直接连接符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直接连接符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等腰三角形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tuan.baidu.com/" TargetMode="External"/><Relationship Id="rId13" Type="http://schemas.openxmlformats.org/officeDocument/2006/relationships/image" Target="../media/image11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hyperlink" Target="http://www.24quan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0.png"/><Relationship Id="rId5" Type="http://schemas.openxmlformats.org/officeDocument/2006/relationships/image" Target="../media/image6.png"/><Relationship Id="rId10" Type="http://schemas.openxmlformats.org/officeDocument/2006/relationships/hyperlink" Target="http://ju.taobao.com/?spm=1.70172.122235.1" TargetMode="External"/><Relationship Id="rId4" Type="http://schemas.openxmlformats.org/officeDocument/2006/relationships/image" Target="../media/image5.png"/><Relationship Id="rId9" Type="http://schemas.openxmlformats.org/officeDocument/2006/relationships/image" Target="../media/image9.gif"/><Relationship Id="rId1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jpeg"/><Relationship Id="rId3" Type="http://schemas.openxmlformats.org/officeDocument/2006/relationships/image" Target="../media/image14.WMF"/><Relationship Id="rId7" Type="http://schemas.openxmlformats.org/officeDocument/2006/relationships/image" Target="../media/image18.png"/><Relationship Id="rId12" Type="http://schemas.openxmlformats.org/officeDocument/2006/relationships/image" Target="../media/image23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jpeg"/><Relationship Id="rId9" Type="http://schemas.openxmlformats.org/officeDocument/2006/relationships/image" Target="../media/image20.WMF"/><Relationship Id="rId14" Type="http://schemas.openxmlformats.org/officeDocument/2006/relationships/image" Target="../media/image2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CN" dirty="0" smtClean="0">
                <a:latin typeface="Aharoni" pitchFamily="2" charset="-79"/>
                <a:cs typeface="Aharoni" pitchFamily="2" charset="-79"/>
              </a:rPr>
              <a:t>Semantic Collaboration Compass: A Social Shopping Application</a:t>
            </a:r>
            <a:br>
              <a:rPr lang="en-US" altLang="zh-CN" dirty="0" smtClean="0">
                <a:latin typeface="Aharoni" pitchFamily="2" charset="-79"/>
                <a:cs typeface="Aharoni" pitchFamily="2" charset="-79"/>
              </a:rPr>
            </a:br>
            <a:endParaRPr lang="zh-CN" alt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608806"/>
          </a:xfrm>
        </p:spPr>
        <p:txBody>
          <a:bodyPr>
            <a:noAutofit/>
          </a:bodyPr>
          <a:lstStyle/>
          <a:p>
            <a:r>
              <a:rPr lang="en-US" altLang="zh-CN" sz="1600" dirty="0" smtClean="0">
                <a:latin typeface="Georgia" pitchFamily="18" charset="0"/>
              </a:rPr>
              <a:t>Huajun Chen (Zhejiang University), Jesse Wang (Vulcan)</a:t>
            </a:r>
          </a:p>
          <a:p>
            <a:r>
              <a:rPr lang="en-US" altLang="zh-CN" sz="1600" dirty="0" smtClean="0">
                <a:latin typeface="Georgia" pitchFamily="18" charset="0"/>
              </a:rPr>
              <a:t>2012/4/26 </a:t>
            </a:r>
            <a:endParaRPr lang="zh-CN" altLang="en-US" sz="1600" dirty="0">
              <a:latin typeface="Georgia" pitchFamily="18" charset="0"/>
            </a:endParaRPr>
          </a:p>
        </p:txBody>
      </p:sp>
      <p:pic>
        <p:nvPicPr>
          <p:cNvPr id="4" name="Picture 3" descr="Macintosh HD:Applications:Microsoft Office 2011:Office:Media:Clipart: Business.localized:stk19976boj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548680"/>
            <a:ext cx="1524000" cy="2179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3563888" y="1346111"/>
            <a:ext cx="3888432" cy="58477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3200" dirty="0">
                <a:latin typeface="Calibri" charset="0"/>
                <a:ea typeface="ＭＳ Ｐゴシック" charset="0"/>
                <a:cs typeface="Arial" charset="0"/>
              </a:rPr>
              <a:t>Team Work On-the-Fly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21541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3780" y="76200"/>
            <a:ext cx="8860220" cy="6858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Design Principles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425115"/>
              </p:ext>
            </p:extLst>
          </p:nvPr>
        </p:nvGraphicFramePr>
        <p:xfrm>
          <a:off x="304800" y="1219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714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Basic Implementation Ideas (1/2)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Integrate and import all kinds of SNS services such as </a:t>
            </a:r>
            <a:r>
              <a:rPr lang="en-US" altLang="zh-CN" dirty="0" err="1" smtClean="0"/>
              <a:t>facebook</a:t>
            </a:r>
            <a:r>
              <a:rPr lang="en-US" altLang="zh-CN" dirty="0" smtClean="0"/>
              <a:t>, twitter, </a:t>
            </a:r>
            <a:r>
              <a:rPr lang="en-US" altLang="zh-CN" dirty="0" err="1" smtClean="0"/>
              <a:t>renren</a:t>
            </a:r>
            <a:r>
              <a:rPr lang="en-US" altLang="zh-CN" dirty="0" smtClean="0"/>
              <a:t>, msn, </a:t>
            </a:r>
            <a:r>
              <a:rPr lang="en-US" altLang="zh-CN" dirty="0" err="1" smtClean="0"/>
              <a:t>sina-weibo</a:t>
            </a:r>
            <a:r>
              <a:rPr lang="en-US" altLang="zh-CN" dirty="0" smtClean="0"/>
              <a:t>, QQ, etc. </a:t>
            </a:r>
            <a:r>
              <a:rPr lang="en-US" altLang="zh-CN" dirty="0"/>
              <a:t>on the fly </a:t>
            </a:r>
            <a:r>
              <a:rPr lang="en-US" altLang="zh-CN" dirty="0" smtClean="0"/>
              <a:t>by </a:t>
            </a:r>
            <a:r>
              <a:rPr lang="en-US" altLang="zh-CN" dirty="0" err="1" smtClean="0"/>
              <a:t>sMash</a:t>
            </a:r>
            <a:r>
              <a:rPr lang="en-US" altLang="zh-CN" dirty="0" smtClean="0"/>
              <a:t> to SMW.</a:t>
            </a:r>
          </a:p>
          <a:p>
            <a:pPr lvl="1"/>
            <a:r>
              <a:rPr lang="en-US" altLang="zh-CN" dirty="0" smtClean="0"/>
              <a:t>No need to create and maintain a new SNS service. </a:t>
            </a:r>
          </a:p>
          <a:p>
            <a:r>
              <a:rPr lang="en-US" altLang="zh-CN" dirty="0" smtClean="0"/>
              <a:t>Integrate different types of online data APIs by </a:t>
            </a:r>
            <a:r>
              <a:rPr lang="en-US" altLang="zh-CN" dirty="0" err="1" smtClean="0"/>
              <a:t>sMash</a:t>
            </a:r>
            <a:r>
              <a:rPr lang="en-US" altLang="zh-CN" dirty="0"/>
              <a:t> </a:t>
            </a:r>
            <a:r>
              <a:rPr lang="en-US" altLang="zh-CN" dirty="0" smtClean="0"/>
              <a:t>and import </a:t>
            </a:r>
            <a:r>
              <a:rPr lang="en-US" altLang="zh-CN" dirty="0" err="1" smtClean="0"/>
              <a:t>mashuped</a:t>
            </a:r>
            <a:r>
              <a:rPr lang="en-US" altLang="zh-CN" dirty="0" smtClean="0"/>
              <a:t> data directly to SMW. </a:t>
            </a:r>
          </a:p>
          <a:p>
            <a:pPr lvl="1"/>
            <a:r>
              <a:rPr lang="en-US" altLang="zh-CN" dirty="0" smtClean="0"/>
              <a:t>Data are delivered at real-time, no need to maintain a huge data center. </a:t>
            </a:r>
          </a:p>
          <a:p>
            <a:r>
              <a:rPr lang="en-US" altLang="zh-CN" dirty="0" smtClean="0"/>
              <a:t>Each </a:t>
            </a:r>
            <a:r>
              <a:rPr lang="en-US" altLang="zh-CN" dirty="0" err="1" smtClean="0"/>
              <a:t>mashup</a:t>
            </a:r>
            <a:r>
              <a:rPr lang="en-US" altLang="zh-CN" dirty="0" smtClean="0"/>
              <a:t> corresponds to a wiki widget that  is responsible for data visualization for </a:t>
            </a:r>
            <a:r>
              <a:rPr lang="en-US" altLang="zh-CN" dirty="0" err="1" smtClean="0"/>
              <a:t>mashuped</a:t>
            </a:r>
            <a:r>
              <a:rPr lang="en-US" altLang="zh-CN" dirty="0" smtClean="0"/>
              <a:t> data.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291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Basic Implementation Ideas (2/2)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Fine filters and content recommender are developed</a:t>
            </a:r>
          </a:p>
          <a:p>
            <a:pPr lvl="1"/>
            <a:r>
              <a:rPr lang="en-US" altLang="zh-CN" dirty="0" smtClean="0"/>
              <a:t>Only relevant data will be delivered instantly.</a:t>
            </a:r>
          </a:p>
          <a:p>
            <a:r>
              <a:rPr lang="en-US" altLang="zh-CN" dirty="0" smtClean="0"/>
              <a:t>Offer a number of </a:t>
            </a:r>
            <a:r>
              <a:rPr lang="en-US" altLang="zh-CN" dirty="0" err="1" smtClean="0"/>
              <a:t>mashup</a:t>
            </a:r>
            <a:r>
              <a:rPr lang="en-US" altLang="zh-CN" dirty="0" smtClean="0"/>
              <a:t>-based wiki widgets templates.</a:t>
            </a:r>
          </a:p>
          <a:p>
            <a:pPr lvl="1"/>
            <a:r>
              <a:rPr lang="en-US" altLang="zh-CN" dirty="0" smtClean="0"/>
              <a:t> Can be configured and used all together by members of the group. </a:t>
            </a:r>
          </a:p>
          <a:p>
            <a:r>
              <a:rPr lang="en-US" altLang="zh-CN" dirty="0" smtClean="0"/>
              <a:t>Mobile wiki widgets will also be supported in the future. 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768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 Page </a:t>
            </a:r>
            <a:r>
              <a:rPr lang="en-US" altLang="zh-CN" dirty="0" err="1" smtClean="0"/>
              <a:t>vs</a:t>
            </a:r>
            <a:r>
              <a:rPr lang="en-US" altLang="zh-CN" dirty="0" smtClean="0"/>
              <a:t> UI Page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143001"/>
            <a:ext cx="8229600" cy="1752600"/>
          </a:xfrm>
        </p:spPr>
        <p:txBody>
          <a:bodyPr/>
          <a:lstStyle/>
          <a:p>
            <a:r>
              <a:rPr lang="en-US" altLang="zh-CN" dirty="0" smtClean="0"/>
              <a:t>A data page is generated by the </a:t>
            </a:r>
            <a:r>
              <a:rPr lang="en-US" altLang="zh-CN" dirty="0" err="1" smtClean="0"/>
              <a:t>sMash</a:t>
            </a:r>
            <a:r>
              <a:rPr lang="en-US" altLang="zh-CN" dirty="0" smtClean="0"/>
              <a:t> engine.</a:t>
            </a:r>
          </a:p>
          <a:p>
            <a:r>
              <a:rPr lang="en-US" altLang="zh-CN" dirty="0" smtClean="0"/>
              <a:t>A UI page is created by user based on certain templates. 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圆角矩形 4"/>
          <p:cNvSpPr/>
          <p:nvPr/>
        </p:nvSpPr>
        <p:spPr>
          <a:xfrm>
            <a:off x="1944186" y="2670857"/>
            <a:ext cx="1004777" cy="4572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SNS Data Pages</a:t>
            </a:r>
            <a:endParaRPr lang="zh-CN" altLang="en-US" sz="1200" dirty="0"/>
          </a:p>
        </p:txBody>
      </p:sp>
      <p:sp>
        <p:nvSpPr>
          <p:cNvPr id="6" name="圆角矩形 5"/>
          <p:cNvSpPr/>
          <p:nvPr/>
        </p:nvSpPr>
        <p:spPr>
          <a:xfrm>
            <a:off x="1944186" y="3356657"/>
            <a:ext cx="1004777" cy="4572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Deal Data Pages</a:t>
            </a:r>
            <a:endParaRPr lang="zh-CN" altLang="en-US" sz="1200" dirty="0"/>
          </a:p>
        </p:txBody>
      </p:sp>
      <p:sp>
        <p:nvSpPr>
          <p:cNvPr id="7" name="圆角矩形 6"/>
          <p:cNvSpPr/>
          <p:nvPr/>
        </p:nvSpPr>
        <p:spPr>
          <a:xfrm>
            <a:off x="1944186" y="4042457"/>
            <a:ext cx="1004777" cy="4572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Blog Data Pages</a:t>
            </a:r>
            <a:endParaRPr lang="zh-CN" altLang="en-US" sz="1200" dirty="0"/>
          </a:p>
        </p:txBody>
      </p:sp>
      <p:sp>
        <p:nvSpPr>
          <p:cNvPr id="8" name="圆角矩形 7"/>
          <p:cNvSpPr/>
          <p:nvPr/>
        </p:nvSpPr>
        <p:spPr>
          <a:xfrm>
            <a:off x="1930009" y="5033057"/>
            <a:ext cx="1004777" cy="4572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Other Data Pages</a:t>
            </a:r>
            <a:endParaRPr lang="zh-CN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2195543" y="4435125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1412559" y="2975657"/>
            <a:ext cx="51745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endCxn id="6" idx="1"/>
          </p:cNvCxnSpPr>
          <p:nvPr/>
        </p:nvCxnSpPr>
        <p:spPr>
          <a:xfrm flipV="1">
            <a:off x="1486987" y="3585257"/>
            <a:ext cx="457199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1486987" y="4271057"/>
            <a:ext cx="443022" cy="1640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1412559" y="4619791"/>
            <a:ext cx="517450" cy="718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4814978" y="3432857"/>
            <a:ext cx="1371600" cy="7239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UI Pages</a:t>
            </a:r>
            <a:endParaRPr lang="zh-CN" altLang="en-US" sz="2000" dirty="0"/>
          </a:p>
        </p:txBody>
      </p:sp>
      <p:sp>
        <p:nvSpPr>
          <p:cNvPr id="22" name="流程图: 预定义过程 21"/>
          <p:cNvSpPr/>
          <p:nvPr/>
        </p:nvSpPr>
        <p:spPr>
          <a:xfrm>
            <a:off x="4662578" y="4747307"/>
            <a:ext cx="1676400" cy="571500"/>
          </a:xfrm>
          <a:prstGeom prst="flowChartPredefinedProcess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Page </a:t>
            </a:r>
            <a:r>
              <a:rPr lang="en-US" altLang="zh-CN" dirty="0" smtClean="0"/>
              <a:t>Templates</a:t>
            </a:r>
            <a:endParaRPr lang="zh-CN" altLang="en-US" dirty="0"/>
          </a:p>
        </p:txBody>
      </p:sp>
      <p:sp>
        <p:nvSpPr>
          <p:cNvPr id="23" name="笑脸 22"/>
          <p:cNvSpPr/>
          <p:nvPr/>
        </p:nvSpPr>
        <p:spPr>
          <a:xfrm>
            <a:off x="7201987" y="3242357"/>
            <a:ext cx="1524000" cy="11430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下箭头 23"/>
          <p:cNvSpPr/>
          <p:nvPr/>
        </p:nvSpPr>
        <p:spPr>
          <a:xfrm>
            <a:off x="5394453" y="4253300"/>
            <a:ext cx="2286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左箭头 25"/>
          <p:cNvSpPr/>
          <p:nvPr/>
        </p:nvSpPr>
        <p:spPr>
          <a:xfrm rot="1483406">
            <a:off x="3238498" y="3051857"/>
            <a:ext cx="1066800" cy="228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左箭头 26"/>
          <p:cNvSpPr/>
          <p:nvPr/>
        </p:nvSpPr>
        <p:spPr>
          <a:xfrm>
            <a:off x="3285716" y="3870546"/>
            <a:ext cx="1066800" cy="228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左箭头 27"/>
          <p:cNvSpPr/>
          <p:nvPr/>
        </p:nvSpPr>
        <p:spPr>
          <a:xfrm rot="19207541">
            <a:off x="3311669" y="4761144"/>
            <a:ext cx="1066800" cy="228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3420031" y="3642162"/>
            <a:ext cx="9476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ASK Queries</a:t>
            </a:r>
            <a:endParaRPr lang="zh-CN" altLang="en-US" sz="1200" dirty="0"/>
          </a:p>
        </p:txBody>
      </p:sp>
      <p:sp>
        <p:nvSpPr>
          <p:cNvPr id="30" name="TextBox 29"/>
          <p:cNvSpPr txBox="1"/>
          <p:nvPr/>
        </p:nvSpPr>
        <p:spPr>
          <a:xfrm rot="1543343">
            <a:off x="3484068" y="2871739"/>
            <a:ext cx="9476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ASK Queries</a:t>
            </a:r>
            <a:endParaRPr lang="zh-CN" altLang="en-US" sz="1200" dirty="0"/>
          </a:p>
        </p:txBody>
      </p:sp>
      <p:sp>
        <p:nvSpPr>
          <p:cNvPr id="31" name="TextBox 30"/>
          <p:cNvSpPr txBox="1"/>
          <p:nvPr/>
        </p:nvSpPr>
        <p:spPr>
          <a:xfrm rot="19099457">
            <a:off x="3296455" y="4536253"/>
            <a:ext cx="9476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ASK Queries</a:t>
            </a:r>
            <a:endParaRPr lang="zh-CN" altLang="en-US" sz="1200" dirty="0"/>
          </a:p>
        </p:txBody>
      </p:sp>
      <p:sp>
        <p:nvSpPr>
          <p:cNvPr id="32" name="左箭头 31"/>
          <p:cNvSpPr/>
          <p:nvPr/>
        </p:nvSpPr>
        <p:spPr>
          <a:xfrm>
            <a:off x="6338978" y="3699557"/>
            <a:ext cx="762000" cy="3429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云形 32"/>
          <p:cNvSpPr/>
          <p:nvPr/>
        </p:nvSpPr>
        <p:spPr>
          <a:xfrm>
            <a:off x="388289" y="3278767"/>
            <a:ext cx="990600" cy="159667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Web</a:t>
            </a:r>
          </a:p>
          <a:p>
            <a:pPr algn="ctr"/>
            <a:r>
              <a:rPr lang="en-US" altLang="zh-CN" dirty="0"/>
              <a:t>API</a:t>
            </a:r>
            <a:endParaRPr lang="zh-CN" altLang="en-US" dirty="0"/>
          </a:p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5270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39" y="1066800"/>
            <a:ext cx="8584861" cy="4581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 Sample Data Page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95400"/>
            <a:ext cx="8709796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07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 Sample UI Page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95399"/>
            <a:ext cx="8609015" cy="461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9298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Technical Architecture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59632" y="1207769"/>
            <a:ext cx="6846171" cy="5650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矩形标注 8"/>
          <p:cNvSpPr/>
          <p:nvPr/>
        </p:nvSpPr>
        <p:spPr>
          <a:xfrm>
            <a:off x="333153" y="5334000"/>
            <a:ext cx="2209800" cy="815845"/>
          </a:xfrm>
          <a:prstGeom prst="wedgeRectCallout">
            <a:avLst>
              <a:gd name="adj1" fmla="val 86888"/>
              <a:gd name="adj2" fmla="val 46861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Data are </a:t>
            </a:r>
            <a:r>
              <a:rPr lang="en-US" altLang="zh-CN" dirty="0" err="1" smtClean="0"/>
              <a:t>mashuped</a:t>
            </a:r>
            <a:r>
              <a:rPr lang="en-US" altLang="zh-CN" dirty="0" smtClean="0"/>
              <a:t> from online APIs.</a:t>
            </a:r>
            <a:endParaRPr lang="zh-CN" altLang="en-US" dirty="0"/>
          </a:p>
        </p:txBody>
      </p:sp>
      <p:sp>
        <p:nvSpPr>
          <p:cNvPr id="10" name="矩形标注 9"/>
          <p:cNvSpPr/>
          <p:nvPr/>
        </p:nvSpPr>
        <p:spPr>
          <a:xfrm>
            <a:off x="5181600" y="3657601"/>
            <a:ext cx="3200400" cy="941322"/>
          </a:xfrm>
          <a:prstGeom prst="wedgeRectCallout">
            <a:avLst>
              <a:gd name="adj1" fmla="val -64734"/>
              <a:gd name="adj2" fmla="val 84395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All data are mapped  to the ontology so that heterogeneous data can be merged.</a:t>
            </a:r>
            <a:endParaRPr lang="zh-CN" altLang="en-US" dirty="0"/>
          </a:p>
        </p:txBody>
      </p:sp>
      <p:sp>
        <p:nvSpPr>
          <p:cNvPr id="11" name="矩形标注 10"/>
          <p:cNvSpPr/>
          <p:nvPr/>
        </p:nvSpPr>
        <p:spPr>
          <a:xfrm>
            <a:off x="333153" y="2057400"/>
            <a:ext cx="3200400" cy="941322"/>
          </a:xfrm>
          <a:prstGeom prst="wedgeRectCallout">
            <a:avLst>
              <a:gd name="adj1" fmla="val 43904"/>
              <a:gd name="adj2" fmla="val 67452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All data are imported to SMW as semantic data pages.</a:t>
            </a:r>
            <a:endParaRPr lang="zh-CN" altLang="en-US" dirty="0"/>
          </a:p>
        </p:txBody>
      </p:sp>
      <p:sp>
        <p:nvSpPr>
          <p:cNvPr id="12" name="矩形标注 11"/>
          <p:cNvSpPr/>
          <p:nvPr/>
        </p:nvSpPr>
        <p:spPr>
          <a:xfrm>
            <a:off x="4604908" y="304800"/>
            <a:ext cx="3320902" cy="941322"/>
          </a:xfrm>
          <a:prstGeom prst="wedgeRectCallout">
            <a:avLst>
              <a:gd name="adj1" fmla="val -37256"/>
              <a:gd name="adj2" fmla="val 9795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UI pages retrieve data from data pages through “ASK Query”.</a:t>
            </a:r>
            <a:endParaRPr lang="zh-CN" altLang="en-US" dirty="0"/>
          </a:p>
        </p:txBody>
      </p:sp>
      <p:sp>
        <p:nvSpPr>
          <p:cNvPr id="13" name="矩形标注 12"/>
          <p:cNvSpPr/>
          <p:nvPr/>
        </p:nvSpPr>
        <p:spPr>
          <a:xfrm>
            <a:off x="5061098" y="1447800"/>
            <a:ext cx="3778102" cy="941322"/>
          </a:xfrm>
          <a:prstGeom prst="wedgeRectCallout">
            <a:avLst>
              <a:gd name="adj1" fmla="val 3860"/>
              <a:gd name="adj2" fmla="val 10359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A UI page is typically comprised of several wiki widgets that control the display of the semantic data. </a:t>
            </a:r>
            <a:endParaRPr lang="zh-CN" altLang="en-US" dirty="0"/>
          </a:p>
        </p:txBody>
      </p:sp>
      <p:sp>
        <p:nvSpPr>
          <p:cNvPr id="14" name="矩形标注 13"/>
          <p:cNvSpPr/>
          <p:nvPr/>
        </p:nvSpPr>
        <p:spPr>
          <a:xfrm>
            <a:off x="5094768" y="2348364"/>
            <a:ext cx="3778102" cy="941322"/>
          </a:xfrm>
          <a:prstGeom prst="wedgeRectCallout">
            <a:avLst>
              <a:gd name="adj1" fmla="val 3579"/>
              <a:gd name="adj2" fmla="val 73101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Each wiki widget is a kind of semantic result format that can control the display of semantic data.</a:t>
            </a:r>
            <a:endParaRPr lang="zh-CN" altLang="en-US" dirty="0"/>
          </a:p>
        </p:txBody>
      </p:sp>
      <p:sp>
        <p:nvSpPr>
          <p:cNvPr id="15" name="矩形标注 14"/>
          <p:cNvSpPr/>
          <p:nvPr/>
        </p:nvSpPr>
        <p:spPr>
          <a:xfrm>
            <a:off x="653902" y="301596"/>
            <a:ext cx="3778102" cy="941322"/>
          </a:xfrm>
          <a:prstGeom prst="wedgeRectCallout">
            <a:avLst>
              <a:gd name="adj1" fmla="val 13710"/>
              <a:gd name="adj2" fmla="val 7649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All data pages and UI pages can be searched by a customized facet search engine.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2183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CC Ontology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447800"/>
            <a:ext cx="8001174" cy="5272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圆角矩形 5"/>
          <p:cNvSpPr/>
          <p:nvPr/>
        </p:nvSpPr>
        <p:spPr>
          <a:xfrm>
            <a:off x="5562600" y="1066800"/>
            <a:ext cx="32766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One category page is created for each class of the ontology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1916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Facet Search Implementation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219200"/>
            <a:ext cx="6781800" cy="6858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Two places where we use facet searches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892891986"/>
              </p:ext>
            </p:extLst>
          </p:nvPr>
        </p:nvGraphicFramePr>
        <p:xfrm>
          <a:off x="1066800" y="2438400"/>
          <a:ext cx="7010400" cy="2743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45561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problem of current facet search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r>
              <a:rPr lang="en-US" altLang="zh-CN" dirty="0" smtClean="0"/>
              <a:t>Does not support the search of content that is generated through ASK Queries. </a:t>
            </a:r>
          </a:p>
          <a:p>
            <a:r>
              <a:rPr lang="en-US" altLang="zh-CN" dirty="0" smtClean="0"/>
              <a:t>CC needs to search the content of UI pages that are typically generated by a number of ASK queries.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313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Constantia" pitchFamily="18" charset="0"/>
              </a:rPr>
              <a:t>Outline</a:t>
            </a:r>
            <a:endParaRPr lang="zh-CN" altLang="en-US" dirty="0">
              <a:latin typeface="Constantia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Motivation (4 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mins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Design and Implementation (8 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mins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Live Demo (10 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mins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Look Into Future (3 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mins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Q&amp;A (5 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mins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123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Solution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1600200"/>
            <a:ext cx="8610600" cy="452596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For each UI page, we generate a corresponding data page (called UI-data-page) by executing those ASK queries of that UI page.</a:t>
            </a:r>
          </a:p>
          <a:p>
            <a:r>
              <a:rPr lang="en-US" altLang="zh-CN" dirty="0" smtClean="0"/>
              <a:t>The facet search engine simply indexes these UI-data-pages. While users search a UI-data-page, they will be re-directed to the corresponding UI pages.</a:t>
            </a:r>
          </a:p>
          <a:p>
            <a:r>
              <a:rPr lang="en-US" altLang="zh-CN" dirty="0" smtClean="0"/>
              <a:t>We then write a spider(like a search engine </a:t>
            </a:r>
            <a:r>
              <a:rPr lang="en-US" altLang="zh-CN" dirty="0"/>
              <a:t>spider) </a:t>
            </a:r>
            <a:r>
              <a:rPr lang="en-US" altLang="zh-CN" dirty="0" smtClean="0"/>
              <a:t>to periodically execute those UI pages to update corresponding data pages.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549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 Sources Integrated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/>
              <a:pPr/>
              <a:t>21</a:t>
            </a:fld>
            <a:endParaRPr lang="en-US" dirty="0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870727455"/>
              </p:ext>
            </p:extLst>
          </p:nvPr>
        </p:nvGraphicFramePr>
        <p:xfrm>
          <a:off x="827584" y="1268760"/>
          <a:ext cx="7572428" cy="5429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0449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7200" b="1" dirty="0" smtClean="0"/>
              <a:t>Live Demo</a:t>
            </a:r>
            <a:endParaRPr lang="zh-CN" altLang="en-US" sz="7200" b="1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5848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vortex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95736" y="3057128"/>
            <a:ext cx="5943600" cy="803920"/>
          </a:xfrm>
        </p:spPr>
        <p:txBody>
          <a:bodyPr>
            <a:noAutofit/>
          </a:bodyPr>
          <a:lstStyle/>
          <a:p>
            <a:pPr lvl="0" algn="l">
              <a:spcBef>
                <a:spcPts val="0"/>
              </a:spcBef>
            </a:pPr>
            <a:r>
              <a:rPr lang="en-US" sz="4000" dirty="0" smtClean="0"/>
              <a:t>Look into the Future</a:t>
            </a:r>
            <a:endParaRPr lang="en-US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1121392" y="1557456"/>
            <a:ext cx="121920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0" b="1" dirty="0" smtClean="0">
                <a:solidFill>
                  <a:srgbClr val="F26200">
                    <a:alpha val="40000"/>
                  </a:srgbClr>
                </a:solidFill>
                <a:cs typeface="Arial" pitchFamily="34" charset="0"/>
              </a:rPr>
              <a:t>1</a:t>
            </a:r>
            <a:endParaRPr lang="en-US" sz="17000" b="1" dirty="0">
              <a:solidFill>
                <a:srgbClr val="F26200">
                  <a:alpha val="40000"/>
                </a:srgb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3335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Who may like the system?</a:t>
            </a:r>
            <a:br>
              <a:rPr lang="en-US" altLang="zh-CN" dirty="0" smtClean="0"/>
            </a:br>
            <a:r>
              <a:rPr lang="en-US" altLang="zh-CN" sz="2400" dirty="0" smtClean="0"/>
              <a:t>It is not only for Social Shopping…</a:t>
            </a:r>
            <a:endParaRPr lang="zh-CN" altLang="en-US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3683487365"/>
              </p:ext>
            </p:extLst>
          </p:nvPr>
        </p:nvGraphicFramePr>
        <p:xfrm>
          <a:off x="381000" y="990600"/>
          <a:ext cx="8534400" cy="5562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31378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Other Applications Will be Developed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802054701"/>
              </p:ext>
            </p:extLst>
          </p:nvPr>
        </p:nvGraphicFramePr>
        <p:xfrm>
          <a:off x="457200" y="1219200"/>
          <a:ext cx="8291264" cy="4937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3754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296008" y="2852936"/>
            <a:ext cx="6889576" cy="1152128"/>
          </a:xfrm>
        </p:spPr>
        <p:txBody>
          <a:bodyPr>
            <a:normAutofit fontScale="90000"/>
          </a:bodyPr>
          <a:lstStyle/>
          <a:p>
            <a:r>
              <a:rPr lang="en-US" altLang="zh-CN" sz="2800" dirty="0"/>
              <a:t>Thanks for your attention and time</a:t>
            </a:r>
            <a:r>
              <a:rPr lang="en-US" altLang="zh-CN" sz="2800" dirty="0" smtClean="0"/>
              <a:t>!</a:t>
            </a:r>
            <a:br>
              <a:rPr lang="en-US" altLang="zh-CN" sz="2800" dirty="0" smtClean="0"/>
            </a:br>
            <a:r>
              <a:rPr lang="en-US" altLang="zh-CN" sz="2800" dirty="0" smtClean="0"/>
              <a:t>Welcome to visit Hangzhou and Zhejiang University</a:t>
            </a:r>
            <a:endParaRPr lang="zh-CN" altLang="en-US" sz="2800" dirty="0"/>
          </a:p>
        </p:txBody>
      </p:sp>
      <p:pic>
        <p:nvPicPr>
          <p:cNvPr id="6" name="Picture Placeholder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99592" y="476672"/>
            <a:ext cx="2362200" cy="2197100"/>
          </a:xfrm>
          <a:prstGeom prst="rect">
            <a:avLst/>
          </a:prstGeom>
        </p:spPr>
      </p:pic>
      <p:pic>
        <p:nvPicPr>
          <p:cNvPr id="7" name="Picture Placeholder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635896" y="476672"/>
            <a:ext cx="2209800" cy="2209800"/>
          </a:xfrm>
          <a:prstGeom prst="rect">
            <a:avLst/>
          </a:prstGeom>
        </p:spPr>
      </p:pic>
      <p:pic>
        <p:nvPicPr>
          <p:cNvPr id="8" name="Picture Placeholder 9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156176" y="476672"/>
            <a:ext cx="2209800" cy="2209800"/>
          </a:xfrm>
          <a:prstGeom prst="rect">
            <a:avLst/>
          </a:prstGeom>
        </p:spPr>
      </p:pic>
      <p:pic>
        <p:nvPicPr>
          <p:cNvPr id="13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592" y="4280308"/>
            <a:ext cx="1828800" cy="2451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9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93874" y="4234634"/>
            <a:ext cx="1822542" cy="25424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36954" y="4280308"/>
            <a:ext cx="3435246" cy="22860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55037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95736" y="3057128"/>
            <a:ext cx="5943600" cy="803920"/>
          </a:xfrm>
        </p:spPr>
        <p:txBody>
          <a:bodyPr>
            <a:noAutofit/>
          </a:bodyPr>
          <a:lstStyle/>
          <a:p>
            <a:pPr lvl="0" algn="l">
              <a:spcBef>
                <a:spcPts val="0"/>
              </a:spcBef>
            </a:pPr>
            <a:r>
              <a:rPr lang="en-US" sz="4000" dirty="0" smtClean="0"/>
              <a:t>Motivation</a:t>
            </a:r>
            <a:endParaRPr lang="en-US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1121392" y="1557456"/>
            <a:ext cx="121920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0" b="1" dirty="0" smtClean="0">
                <a:solidFill>
                  <a:srgbClr val="F26200">
                    <a:alpha val="40000"/>
                  </a:srgbClr>
                </a:solidFill>
                <a:cs typeface="Arial" pitchFamily="34" charset="0"/>
              </a:rPr>
              <a:t>1</a:t>
            </a:r>
            <a:endParaRPr lang="en-US" sz="17000" b="1" dirty="0">
              <a:solidFill>
                <a:srgbClr val="F26200">
                  <a:alpha val="40000"/>
                </a:srgb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0350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Constantia" pitchFamily="18" charset="0"/>
              </a:rPr>
              <a:t>What is </a:t>
            </a:r>
            <a:r>
              <a:rPr lang="fi-FI" altLang="zh-CN" dirty="0" smtClean="0"/>
              <a:t>Social </a:t>
            </a:r>
            <a:r>
              <a:rPr lang="fi-FI" altLang="zh-CN" dirty="0"/>
              <a:t>Shopping</a:t>
            </a:r>
            <a:endParaRPr lang="zh-CN" altLang="en-US" dirty="0">
              <a:latin typeface="Constantia" pitchFamily="18" charset="0"/>
            </a:endParaRPr>
          </a:p>
        </p:txBody>
      </p:sp>
      <p:sp>
        <p:nvSpPr>
          <p:cNvPr id="11" name="内容占位符 10"/>
          <p:cNvSpPr>
            <a:spLocks noGrp="1"/>
          </p:cNvSpPr>
          <p:nvPr>
            <p:ph sz="quarter" idx="1"/>
          </p:nvPr>
        </p:nvSpPr>
        <p:spPr>
          <a:xfrm>
            <a:off x="379088" y="1255766"/>
            <a:ext cx="8657407" cy="4937760"/>
          </a:xfrm>
        </p:spPr>
        <p:txBody>
          <a:bodyPr>
            <a:normAutofit/>
          </a:bodyPr>
          <a:lstStyle/>
          <a:p>
            <a:r>
              <a:rPr lang="en-US" altLang="zh-CN" dirty="0"/>
              <a:t>Social Shopping is a method of e-commerce where shoppers' friends become involved in the shopping experience.</a:t>
            </a:r>
            <a:endParaRPr lang="en-US" altLang="zh-CN" dirty="0" smtClean="0"/>
          </a:p>
          <a:p>
            <a:r>
              <a:rPr lang="en-US" altLang="zh-CN" dirty="0" smtClean="0"/>
              <a:t>Social Shopping is very popular in China,  a lot of social shopping websites publishing social shopping information instantly. 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Almost all of such types of websites offer restful-based web service. </a:t>
            </a:r>
            <a:endParaRPr lang="zh-CN" altLang="en-US" dirty="0"/>
          </a:p>
        </p:txBody>
      </p:sp>
      <p:pic>
        <p:nvPicPr>
          <p:cNvPr id="3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07549" y="3625833"/>
            <a:ext cx="1094180" cy="602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11405" y="3670989"/>
            <a:ext cx="1118294" cy="530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75984" y="3670989"/>
            <a:ext cx="1221569" cy="488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8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345025" y="4541377"/>
            <a:ext cx="1047258" cy="4229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863" y="3540521"/>
            <a:ext cx="1533525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 descr="百度团购">
            <a:hlinkClick r:id="rId8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7709" y="3625833"/>
            <a:ext cx="1304925" cy="438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淘宝网聚划算">
            <a:hlinkClick r:id="rId10" tooltip="淘宝网聚划算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745" y="4611884"/>
            <a:ext cx="2219325" cy="352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24券团购网">
            <a:hlinkClick r:id="rId12"/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066" y="4510508"/>
            <a:ext cx="2181225" cy="361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433" y="4291929"/>
            <a:ext cx="1226975" cy="799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642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Collaboration Compass?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1124744"/>
            <a:ext cx="8432800" cy="2971800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</a:pPr>
            <a:r>
              <a:rPr lang="en-US" sz="2200" dirty="0" smtClean="0"/>
              <a:t>Collaboration Compass (CC) is a </a:t>
            </a:r>
            <a:r>
              <a:rPr lang="en-US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micro-wiki system and dynamic wiki system</a:t>
            </a:r>
            <a:r>
              <a:rPr lang="en-US" sz="2200" dirty="0" smtClean="0"/>
              <a:t> that uses a combination of short posts, charts, tweets, online mash-ups, etc., which are delivered as </a:t>
            </a:r>
            <a:r>
              <a:rPr lang="en-US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mini-wiki-widgets</a:t>
            </a:r>
            <a:r>
              <a:rPr lang="en-US" sz="2200" dirty="0" smtClean="0"/>
              <a:t>, to support on-the-fly social collaboration.</a:t>
            </a:r>
          </a:p>
          <a:p>
            <a:pPr algn="just">
              <a:lnSpc>
                <a:spcPct val="120000"/>
              </a:lnSpc>
            </a:pPr>
            <a:r>
              <a:rPr lang="en-US" sz="2200" dirty="0" smtClean="0"/>
              <a:t>It is </a:t>
            </a:r>
            <a:r>
              <a:rPr lang="en-US" sz="2200" dirty="0"/>
              <a:t>based on </a:t>
            </a:r>
            <a:r>
              <a:rPr lang="en-US" sz="2200" dirty="0" smtClean="0"/>
              <a:t>Semantic </a:t>
            </a:r>
            <a:r>
              <a:rPr lang="en-US" sz="2200" dirty="0" err="1"/>
              <a:t>MediaWiki</a:t>
            </a:r>
            <a:r>
              <a:rPr lang="en-US" sz="2200" dirty="0"/>
              <a:t> Plus (SMW+) </a:t>
            </a:r>
            <a:r>
              <a:rPr lang="en-US" sz="2200" dirty="0" smtClean="0"/>
              <a:t>and </a:t>
            </a:r>
            <a:r>
              <a:rPr lang="en-US" sz="2200" dirty="0" smtClean="0"/>
              <a:t>a semantic </a:t>
            </a:r>
            <a:r>
              <a:rPr lang="en-US" sz="2200" dirty="0"/>
              <a:t>mash-up engine </a:t>
            </a:r>
            <a:r>
              <a:rPr lang="en-US" sz="2200" dirty="0" smtClean="0"/>
              <a:t>called </a:t>
            </a:r>
            <a:r>
              <a:rPr lang="en-US" sz="2200" dirty="0" err="1" smtClean="0"/>
              <a:t>sMash</a:t>
            </a:r>
            <a:r>
              <a:rPr lang="en-US" sz="2200" dirty="0"/>
              <a:t> </a:t>
            </a:r>
            <a:r>
              <a:rPr lang="en-US" sz="2200" dirty="0" smtClean="0"/>
              <a:t>by Zhejiang University</a:t>
            </a:r>
            <a:r>
              <a:rPr lang="en-US" sz="2200" dirty="0" smtClean="0"/>
              <a:t>.</a:t>
            </a:r>
            <a:endParaRPr lang="en-US" sz="2200" dirty="0" smtClean="0"/>
          </a:p>
        </p:txBody>
      </p:sp>
      <p:graphicFrame>
        <p:nvGraphicFramePr>
          <p:cNvPr id="6" name="Diagram 2"/>
          <p:cNvGraphicFramePr/>
          <p:nvPr>
            <p:extLst>
              <p:ext uri="{D42A27DB-BD31-4B8C-83A1-F6EECF244321}">
                <p14:modId xmlns:p14="http://schemas.microsoft.com/office/powerpoint/2010/main" val="3425148964"/>
              </p:ext>
            </p:extLst>
          </p:nvPr>
        </p:nvGraphicFramePr>
        <p:xfrm>
          <a:off x="914400" y="3886200"/>
          <a:ext cx="7391400" cy="2743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80975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What is </a:t>
            </a:r>
            <a:r>
              <a:rPr lang="en-US" altLang="zh-CN" dirty="0" err="1" smtClean="0"/>
              <a:t>sMash</a:t>
            </a:r>
            <a:endParaRPr lang="zh-CN" altLang="en-US" sz="2400" dirty="0"/>
          </a:p>
        </p:txBody>
      </p:sp>
      <p:pic>
        <p:nvPicPr>
          <p:cNvPr id="4" name="图片 4" descr="图3-3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36688"/>
            <a:ext cx="9144000" cy="456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圆角矩形 4"/>
          <p:cNvSpPr/>
          <p:nvPr/>
        </p:nvSpPr>
        <p:spPr>
          <a:xfrm>
            <a:off x="2915816" y="5175200"/>
            <a:ext cx="3528392" cy="72008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Synchronization With Online APIs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2915816" y="3933056"/>
            <a:ext cx="3528392" cy="72008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Mapping data to an Ontology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2915816" y="2423214"/>
            <a:ext cx="3528392" cy="72008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Integration with Semantics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2915816" y="836712"/>
            <a:ext cx="3528392" cy="72008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Search and Navigation with Semantics</a:t>
            </a:r>
            <a:endParaRPr lang="zh-CN" altLang="en-US" dirty="0"/>
          </a:p>
        </p:txBody>
      </p:sp>
      <p:sp>
        <p:nvSpPr>
          <p:cNvPr id="9" name="上箭头 8"/>
          <p:cNvSpPr/>
          <p:nvPr/>
        </p:nvSpPr>
        <p:spPr>
          <a:xfrm>
            <a:off x="4572000" y="4771061"/>
            <a:ext cx="288032" cy="378048"/>
          </a:xfrm>
          <a:prstGeom prst="up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上箭头 9"/>
          <p:cNvSpPr/>
          <p:nvPr/>
        </p:nvSpPr>
        <p:spPr>
          <a:xfrm>
            <a:off x="4572000" y="3311067"/>
            <a:ext cx="288032" cy="378048"/>
          </a:xfrm>
          <a:prstGeom prst="up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上箭头 10"/>
          <p:cNvSpPr/>
          <p:nvPr/>
        </p:nvSpPr>
        <p:spPr>
          <a:xfrm>
            <a:off x="4557972" y="1844824"/>
            <a:ext cx="288032" cy="378048"/>
          </a:xfrm>
          <a:prstGeom prst="up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2950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Constantia" pitchFamily="18" charset="0"/>
              </a:rPr>
              <a:t>What we want to do for social shopping?</a:t>
            </a:r>
            <a:endParaRPr lang="zh-CN" altLang="en-US" dirty="0">
              <a:latin typeface="Constantia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371" y="1356173"/>
            <a:ext cx="1098309" cy="99588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75856" y="1484784"/>
            <a:ext cx="291342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Constantia" pitchFamily="18" charset="0"/>
              </a:rPr>
              <a:t>“G14 </a:t>
            </a:r>
            <a:r>
              <a:rPr lang="en-US" altLang="zh-CN" dirty="0">
                <a:latin typeface="Constantia" pitchFamily="18" charset="0"/>
              </a:rPr>
              <a:t>mobile </a:t>
            </a:r>
            <a:r>
              <a:rPr lang="en-US" altLang="zh-CN" dirty="0" smtClean="0">
                <a:latin typeface="Constantia" pitchFamily="18" charset="0"/>
              </a:rPr>
              <a:t>Group-buying”</a:t>
            </a:r>
            <a:endParaRPr lang="zh-CN" altLang="en-US" dirty="0">
              <a:latin typeface="Constantia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5395861"/>
            <a:ext cx="452976" cy="35028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410" y="5395861"/>
            <a:ext cx="398950" cy="3989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3" y="5746147"/>
            <a:ext cx="394008" cy="41915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640" y="5831882"/>
            <a:ext cx="447738" cy="333422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08453" y="2387565"/>
            <a:ext cx="1274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i="1" dirty="0" smtClean="0">
                <a:latin typeface="Calibri" pitchFamily="34" charset="0"/>
                <a:cs typeface="Calibri" pitchFamily="34" charset="0"/>
              </a:rPr>
              <a:t>topic creator</a:t>
            </a:r>
            <a:endParaRPr lang="zh-CN" altLang="en-US" sz="1400" i="1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1673862"/>
            <a:ext cx="1566687" cy="1090537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3750086" y="4692027"/>
            <a:ext cx="1614002" cy="58301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Constantia" pitchFamily="18" charset="0"/>
                <a:cs typeface="Calibri" pitchFamily="34" charset="0"/>
              </a:rPr>
              <a:t>Social Shopping</a:t>
            </a:r>
          </a:p>
          <a:p>
            <a:pPr algn="ctr"/>
            <a:r>
              <a:rPr lang="en-US" altLang="zh-CN" sz="1600" dirty="0" smtClean="0">
                <a:latin typeface="Constantia" pitchFamily="18" charset="0"/>
                <a:cs typeface="Calibri" pitchFamily="34" charset="0"/>
              </a:rPr>
              <a:t>APIs</a:t>
            </a:r>
            <a:endParaRPr lang="zh-CN" altLang="en-US" sz="1600" dirty="0">
              <a:latin typeface="Constantia" pitchFamily="18" charset="0"/>
              <a:cs typeface="Calibri" pitchFamily="34" charset="0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5248" y="5375396"/>
            <a:ext cx="808799" cy="8925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3434" y="1916831"/>
            <a:ext cx="589315" cy="589315"/>
          </a:xfrm>
          <a:prstGeom prst="rect">
            <a:avLst/>
          </a:prstGeom>
        </p:spPr>
      </p:pic>
      <p:sp>
        <p:nvSpPr>
          <p:cNvPr id="33" name="矩形 32"/>
          <p:cNvSpPr/>
          <p:nvPr/>
        </p:nvSpPr>
        <p:spPr>
          <a:xfrm>
            <a:off x="3472922" y="2925256"/>
            <a:ext cx="2395222" cy="65652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Constantia" pitchFamily="18" charset="0"/>
              </a:rPr>
              <a:t>Semantic </a:t>
            </a:r>
            <a:r>
              <a:rPr lang="en-US" altLang="zh-CN" dirty="0" err="1" smtClean="0">
                <a:latin typeface="Constantia" pitchFamily="18" charset="0"/>
              </a:rPr>
              <a:t>Mashup</a:t>
            </a:r>
            <a:r>
              <a:rPr lang="en-US" altLang="zh-CN" dirty="0" smtClean="0">
                <a:latin typeface="Constantia" pitchFamily="18" charset="0"/>
              </a:rPr>
              <a:t> engine</a:t>
            </a:r>
            <a:endParaRPr lang="zh-CN" altLang="en-US" dirty="0">
              <a:latin typeface="Constantia" pitchFamily="18" charset="0"/>
            </a:endParaRPr>
          </a:p>
        </p:txBody>
      </p:sp>
      <p:sp>
        <p:nvSpPr>
          <p:cNvPr id="38" name="右箭头 37"/>
          <p:cNvSpPr/>
          <p:nvPr/>
        </p:nvSpPr>
        <p:spPr>
          <a:xfrm>
            <a:off x="1733044" y="1505082"/>
            <a:ext cx="1542812" cy="5275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Calibri" pitchFamily="34" charset="0"/>
                <a:cs typeface="Calibri" pitchFamily="34" charset="0"/>
              </a:rPr>
              <a:t>Create wiki page</a:t>
            </a:r>
            <a:endParaRPr lang="zh-CN" altLang="en-US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9" name="上下箭头 38"/>
          <p:cNvSpPr/>
          <p:nvPr/>
        </p:nvSpPr>
        <p:spPr>
          <a:xfrm rot="3300000">
            <a:off x="2090097" y="2926709"/>
            <a:ext cx="544601" cy="215822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CN" sz="1400" dirty="0" smtClean="0">
                <a:latin typeface="Calibri" pitchFamily="34" charset="0"/>
                <a:cs typeface="Calibri" pitchFamily="34" charset="0"/>
              </a:rPr>
              <a:t>Invite friends</a:t>
            </a:r>
            <a:endParaRPr lang="zh-CN" altLang="en-US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" name="下箭头 40"/>
          <p:cNvSpPr/>
          <p:nvPr/>
        </p:nvSpPr>
        <p:spPr>
          <a:xfrm>
            <a:off x="3584970" y="2102920"/>
            <a:ext cx="2251173" cy="6952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rtlCol="0" anchor="ctr">
            <a:spAutoFit/>
          </a:bodyPr>
          <a:lstStyle/>
          <a:p>
            <a:pPr algn="ctr"/>
            <a:r>
              <a:rPr lang="en-US" altLang="zh-CN" sz="1400" dirty="0" smtClean="0">
                <a:latin typeface="Calibri" pitchFamily="34" charset="0"/>
                <a:cs typeface="Calibri" pitchFamily="34" charset="0"/>
              </a:rPr>
              <a:t>Manage Information</a:t>
            </a:r>
            <a:endParaRPr lang="zh-CN" altLang="en-US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5449372" y="4692027"/>
            <a:ext cx="1257933" cy="58301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Constantia" pitchFamily="18" charset="0"/>
                <a:cs typeface="Calibri" pitchFamily="34" charset="0"/>
              </a:rPr>
              <a:t>Comment APIs</a:t>
            </a:r>
            <a:endParaRPr lang="zh-CN" altLang="en-US" sz="1600" dirty="0">
              <a:latin typeface="Constantia" pitchFamily="18" charset="0"/>
              <a:cs typeface="Calibri" pitchFamily="34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6859706" y="4692027"/>
            <a:ext cx="1456710" cy="58301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Constantia" pitchFamily="18" charset="0"/>
                <a:cs typeface="Calibri" pitchFamily="34" charset="0"/>
              </a:rPr>
              <a:t>Production Information </a:t>
            </a:r>
          </a:p>
          <a:p>
            <a:pPr algn="ctr"/>
            <a:r>
              <a:rPr lang="en-US" altLang="zh-CN" sz="1200" dirty="0" smtClean="0">
                <a:latin typeface="Constantia" pitchFamily="18" charset="0"/>
                <a:cs typeface="Calibri" pitchFamily="34" charset="0"/>
              </a:rPr>
              <a:t>APIs</a:t>
            </a:r>
            <a:endParaRPr lang="zh-CN" altLang="en-US" sz="1200" dirty="0">
              <a:latin typeface="Constantia" pitchFamily="18" charset="0"/>
              <a:cs typeface="Calibri" pitchFamily="34" charset="0"/>
            </a:endParaRPr>
          </a:p>
        </p:txBody>
      </p:sp>
      <p:sp>
        <p:nvSpPr>
          <p:cNvPr id="44" name="右箭头 43"/>
          <p:cNvSpPr/>
          <p:nvPr/>
        </p:nvSpPr>
        <p:spPr>
          <a:xfrm rot="-4740000">
            <a:off x="4067390" y="3794586"/>
            <a:ext cx="1064518" cy="7653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Calibri" pitchFamily="34" charset="0"/>
                <a:cs typeface="Calibri" pitchFamily="34" charset="0"/>
              </a:rPr>
              <a:t>Purchase</a:t>
            </a:r>
            <a:endParaRPr lang="zh-CN" altLang="en-US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5" name="上箭头 44"/>
          <p:cNvSpPr/>
          <p:nvPr/>
        </p:nvSpPr>
        <p:spPr>
          <a:xfrm rot="-1800000">
            <a:off x="5261856" y="3611813"/>
            <a:ext cx="627237" cy="106222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altLang="zh-CN" sz="1400" dirty="0" smtClean="0">
                <a:latin typeface="Calibri" pitchFamily="34" charset="0"/>
                <a:cs typeface="Calibri" pitchFamily="34" charset="0"/>
              </a:rPr>
              <a:t>Comments</a:t>
            </a:r>
            <a:endParaRPr lang="zh-CN" altLang="en-US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6" name="上箭头 45"/>
          <p:cNvSpPr/>
          <p:nvPr/>
        </p:nvSpPr>
        <p:spPr>
          <a:xfrm rot="-3540000">
            <a:off x="6352279" y="3150651"/>
            <a:ext cx="731195" cy="184637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altLang="zh-CN" sz="1400" dirty="0" smtClean="0">
                <a:latin typeface="Calibri" pitchFamily="34" charset="0"/>
                <a:cs typeface="Calibri" pitchFamily="34" charset="0"/>
              </a:rPr>
              <a:t>Detail information</a:t>
            </a:r>
            <a:endParaRPr lang="zh-CN" altLang="en-US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7273979" y="2924944"/>
            <a:ext cx="1259595" cy="6565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Constantia" pitchFamily="18" charset="0"/>
              </a:rPr>
              <a:t>Filter </a:t>
            </a:r>
            <a:endParaRPr lang="zh-CN" altLang="en-US" dirty="0">
              <a:latin typeface="Constantia" pitchFamily="18" charset="0"/>
            </a:endParaRPr>
          </a:p>
        </p:txBody>
      </p:sp>
      <p:cxnSp>
        <p:nvCxnSpPr>
          <p:cNvPr id="49" name="直接箭头连接符 48"/>
          <p:cNvCxnSpPr>
            <a:stCxn id="33" idx="3"/>
            <a:endCxn id="47" idx="1"/>
          </p:cNvCxnSpPr>
          <p:nvPr/>
        </p:nvCxnSpPr>
        <p:spPr>
          <a:xfrm flipV="1">
            <a:off x="5868144" y="3253206"/>
            <a:ext cx="1405835" cy="312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050089" y="3003888"/>
            <a:ext cx="1041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Calibri" pitchFamily="34" charset="0"/>
                <a:cs typeface="Calibri" pitchFamily="34" charset="0"/>
              </a:rPr>
              <a:t>G14 mobile</a:t>
            </a:r>
            <a:endParaRPr lang="zh-CN" altLang="en-US" sz="14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53" name="图片 5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474" y="5573679"/>
            <a:ext cx="1047750" cy="361950"/>
          </a:xfrm>
          <a:prstGeom prst="rect">
            <a:avLst/>
          </a:prstGeom>
        </p:spPr>
      </p:pic>
      <p:pic>
        <p:nvPicPr>
          <p:cNvPr id="54" name="图片 5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380" y="5371600"/>
            <a:ext cx="873574" cy="907778"/>
          </a:xfrm>
          <a:prstGeom prst="rect">
            <a:avLst/>
          </a:prstGeom>
        </p:spPr>
      </p:pic>
      <p:sp>
        <p:nvSpPr>
          <p:cNvPr id="55" name="矩形 54"/>
          <p:cNvSpPr/>
          <p:nvPr/>
        </p:nvSpPr>
        <p:spPr>
          <a:xfrm>
            <a:off x="2404278" y="4692027"/>
            <a:ext cx="1173793" cy="58301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>
                <a:latin typeface="Constantia" pitchFamily="18" charset="0"/>
                <a:cs typeface="Calibri" pitchFamily="34" charset="0"/>
              </a:rPr>
              <a:t>Microblog</a:t>
            </a:r>
            <a:r>
              <a:rPr lang="en-US" altLang="zh-CN" sz="1600" dirty="0" smtClean="0">
                <a:latin typeface="Constantia" pitchFamily="18" charset="0"/>
                <a:cs typeface="Calibri" pitchFamily="34" charset="0"/>
              </a:rPr>
              <a:t> APIs</a:t>
            </a:r>
            <a:endParaRPr lang="zh-CN" altLang="en-US" sz="1600" dirty="0">
              <a:latin typeface="Constantia" pitchFamily="18" charset="0"/>
              <a:cs typeface="Calibri" pitchFamily="34" charset="0"/>
            </a:endParaRPr>
          </a:p>
        </p:txBody>
      </p:sp>
      <p:pic>
        <p:nvPicPr>
          <p:cNvPr id="56" name="图片 5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731" y="5546150"/>
            <a:ext cx="388301" cy="388301"/>
          </a:xfrm>
          <a:prstGeom prst="rect">
            <a:avLst/>
          </a:prstGeom>
        </p:spPr>
      </p:pic>
      <p:pic>
        <p:nvPicPr>
          <p:cNvPr id="57" name="图片 5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188" y="5522965"/>
            <a:ext cx="484734" cy="413300"/>
          </a:xfrm>
          <a:prstGeom prst="rect">
            <a:avLst/>
          </a:prstGeom>
        </p:spPr>
      </p:pic>
      <p:sp>
        <p:nvSpPr>
          <p:cNvPr id="58" name="右箭头 57"/>
          <p:cNvSpPr/>
          <p:nvPr/>
        </p:nvSpPr>
        <p:spPr>
          <a:xfrm rot="-2340000">
            <a:off x="2764711" y="3877636"/>
            <a:ext cx="1526020" cy="5364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Calibri" pitchFamily="34" charset="0"/>
                <a:cs typeface="Calibri" pitchFamily="34" charset="0"/>
              </a:rPr>
              <a:t>@this plan</a:t>
            </a:r>
          </a:p>
        </p:txBody>
      </p:sp>
      <p:sp>
        <p:nvSpPr>
          <p:cNvPr id="34" name="矩形 33"/>
          <p:cNvSpPr/>
          <p:nvPr/>
        </p:nvSpPr>
        <p:spPr>
          <a:xfrm>
            <a:off x="1043608" y="4709541"/>
            <a:ext cx="1128144" cy="58301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Constantia" pitchFamily="18" charset="0"/>
                <a:cs typeface="Calibri" pitchFamily="34" charset="0"/>
              </a:rPr>
              <a:t>SNS </a:t>
            </a:r>
            <a:endParaRPr lang="en-US" altLang="zh-CN" sz="1600" dirty="0">
              <a:latin typeface="Constantia" pitchFamily="18" charset="0"/>
              <a:cs typeface="Calibri" pitchFamily="34" charset="0"/>
            </a:endParaRPr>
          </a:p>
          <a:p>
            <a:pPr algn="ctr"/>
            <a:r>
              <a:rPr lang="en-US" altLang="zh-CN" sz="1600" dirty="0" smtClean="0">
                <a:latin typeface="Constantia" pitchFamily="18" charset="0"/>
                <a:cs typeface="Calibri" pitchFamily="34" charset="0"/>
              </a:rPr>
              <a:t>APIs</a:t>
            </a:r>
            <a:endParaRPr lang="zh-CN" altLang="en-US" sz="1600" dirty="0">
              <a:latin typeface="Constantia" pitchFamily="18" charset="0"/>
              <a:cs typeface="Calibri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774675" y="1198133"/>
            <a:ext cx="1910350" cy="50267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Semantic Wiki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827584" y="2695342"/>
            <a:ext cx="2005213" cy="830817"/>
          </a:xfrm>
          <a:prstGeom prst="wedgeRoundRectCallout">
            <a:avLst>
              <a:gd name="adj1" fmla="val 86291"/>
              <a:gd name="adj2" fmla="val 12876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Information </a:t>
            </a:r>
            <a:r>
              <a:rPr lang="en-US" altLang="zh-CN" dirty="0" smtClean="0"/>
              <a:t>Aggregation</a:t>
            </a:r>
            <a:endParaRPr lang="zh-CN" altLang="en-US" dirty="0"/>
          </a:p>
        </p:txBody>
      </p:sp>
      <p:sp>
        <p:nvSpPr>
          <p:cNvPr id="13" name="圆角矩形标注 12"/>
          <p:cNvSpPr/>
          <p:nvPr/>
        </p:nvSpPr>
        <p:spPr>
          <a:xfrm>
            <a:off x="6859706" y="404664"/>
            <a:ext cx="2176790" cy="1100418"/>
          </a:xfrm>
          <a:prstGeom prst="wedgeRoundRectCallou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Social </a:t>
            </a:r>
            <a:r>
              <a:rPr lang="en-US" altLang="zh-CN" sz="2000" dirty="0" smtClean="0"/>
              <a:t>Participation</a:t>
            </a:r>
            <a:endParaRPr lang="zh-CN" altLang="en-US" sz="2000" dirty="0"/>
          </a:p>
        </p:txBody>
      </p:sp>
      <p:sp>
        <p:nvSpPr>
          <p:cNvPr id="14" name="圆角矩形 13"/>
          <p:cNvSpPr/>
          <p:nvPr/>
        </p:nvSpPr>
        <p:spPr>
          <a:xfrm>
            <a:off x="1744694" y="2763020"/>
            <a:ext cx="5721429" cy="104032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Everything is based on Semantics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033430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Typical Features</a:t>
            </a:r>
            <a:endParaRPr lang="zh-CN" altLang="en-US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025450861"/>
              </p:ext>
            </p:extLst>
          </p:nvPr>
        </p:nvGraphicFramePr>
        <p:xfrm>
          <a:off x="304800" y="533400"/>
          <a:ext cx="8534400" cy="609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70853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95736" y="3057128"/>
            <a:ext cx="5943600" cy="803920"/>
          </a:xfrm>
        </p:spPr>
        <p:txBody>
          <a:bodyPr>
            <a:noAutofit/>
          </a:bodyPr>
          <a:lstStyle/>
          <a:p>
            <a:pPr lvl="0" algn="l">
              <a:spcBef>
                <a:spcPts val="0"/>
              </a:spcBef>
            </a:pPr>
            <a:r>
              <a:rPr lang="en-US" altLang="zh-CN" sz="4000" dirty="0">
                <a:latin typeface="Times New Roman" pitchFamily="18" charset="0"/>
                <a:cs typeface="Times New Roman" pitchFamily="18" charset="0"/>
              </a:rPr>
              <a:t>Design and Implementation</a:t>
            </a:r>
            <a:endParaRPr lang="en-US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1121392" y="1557456"/>
            <a:ext cx="121920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0" b="1" dirty="0" smtClean="0">
                <a:solidFill>
                  <a:srgbClr val="F26200">
                    <a:alpha val="40000"/>
                  </a:srgbClr>
                </a:solidFill>
                <a:cs typeface="Arial" pitchFamily="34" charset="0"/>
              </a:rPr>
              <a:t>1</a:t>
            </a:r>
            <a:endParaRPr lang="en-US" sz="17000" b="1" dirty="0">
              <a:solidFill>
                <a:srgbClr val="F26200">
                  <a:alpha val="40000"/>
                </a:srgb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7870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质朴">
  <a:themeElements>
    <a:clrScheme name="暗香扑面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质朴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质朴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2554</TotalTime>
  <Words>1237</Words>
  <Application>Microsoft Office PowerPoint</Application>
  <PresentationFormat>全屏显示(4:3)</PresentationFormat>
  <Paragraphs>186</Paragraphs>
  <Slides>26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质朴</vt:lpstr>
      <vt:lpstr>Semantic Collaboration Compass: A Social Shopping Application </vt:lpstr>
      <vt:lpstr>Outline</vt:lpstr>
      <vt:lpstr>Motivation</vt:lpstr>
      <vt:lpstr>What is Social Shopping</vt:lpstr>
      <vt:lpstr>What is Collaboration Compass?</vt:lpstr>
      <vt:lpstr>What is sMash</vt:lpstr>
      <vt:lpstr>What we want to do for social shopping?</vt:lpstr>
      <vt:lpstr>Typical Features</vt:lpstr>
      <vt:lpstr>Design and Implementation</vt:lpstr>
      <vt:lpstr>Design Principles</vt:lpstr>
      <vt:lpstr>Basic Implementation Ideas (1/2)</vt:lpstr>
      <vt:lpstr>Basic Implementation Ideas (2/2)</vt:lpstr>
      <vt:lpstr>Data Page vs UI Page</vt:lpstr>
      <vt:lpstr>A Sample Data Page</vt:lpstr>
      <vt:lpstr>A Sample UI Page</vt:lpstr>
      <vt:lpstr>Technical Architecture</vt:lpstr>
      <vt:lpstr>The CC Ontology</vt:lpstr>
      <vt:lpstr>Facet Search Implementation</vt:lpstr>
      <vt:lpstr>The problem of current facet search</vt:lpstr>
      <vt:lpstr>Solution</vt:lpstr>
      <vt:lpstr>Data Sources Integrated</vt:lpstr>
      <vt:lpstr>Live Demo</vt:lpstr>
      <vt:lpstr>Look into the Future</vt:lpstr>
      <vt:lpstr>Who may like the system? It is not only for Social Shopping…</vt:lpstr>
      <vt:lpstr>Other Applications Will be Developed</vt:lpstr>
      <vt:lpstr>Thanks for your attention and time! Welcome to visit Hangzhou and Zhejiang University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Semantic Collaboration Compass</dc:title>
  <dc:creator>aster</dc:creator>
  <cp:lastModifiedBy>boboss</cp:lastModifiedBy>
  <cp:revision>547</cp:revision>
  <dcterms:created xsi:type="dcterms:W3CDTF">2011-09-29T10:44:08Z</dcterms:created>
  <dcterms:modified xsi:type="dcterms:W3CDTF">2012-04-26T17:26:49Z</dcterms:modified>
</cp:coreProperties>
</file>