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Default Extension="vml" ContentType="application/vnd.openxmlformats-officedocument.vmlDrawing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1"/>
  </p:notesMasterIdLst>
  <p:sldIdLst>
    <p:sldId id="256" r:id="rId2"/>
    <p:sldId id="293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284" r:id="rId27"/>
    <p:sldId id="307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308" r:id="rId36"/>
    <p:sldId id="268" r:id="rId37"/>
    <p:sldId id="269" r:id="rId38"/>
    <p:sldId id="271" r:id="rId39"/>
    <p:sldId id="270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FBEBA-289B-4ED8-AF3C-89A3CF38EA06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EFFD73-E1BB-462A-ACEA-EC94892FF845}">
      <dgm:prSet/>
      <dgm:spPr/>
      <dgm:t>
        <a:bodyPr/>
        <a:lstStyle/>
        <a:p>
          <a:pPr rtl="0"/>
          <a:r>
            <a:rPr lang="en-US" dirty="0" smtClean="0"/>
            <a:t>Introduction to </a:t>
          </a:r>
          <a:r>
            <a:rPr lang="en-US" dirty="0" err="1" smtClean="0"/>
            <a:t>Mashup</a:t>
          </a:r>
          <a:endParaRPr lang="en-US" dirty="0"/>
        </a:p>
      </dgm:t>
    </dgm:pt>
    <dgm:pt modelId="{EC065CF6-8765-4E2B-9BD0-35E4939974CA}" type="parTrans" cxnId="{12CCFC0F-0915-4B8F-B750-88FC94E7183A}">
      <dgm:prSet/>
      <dgm:spPr/>
      <dgm:t>
        <a:bodyPr/>
        <a:lstStyle/>
        <a:p>
          <a:endParaRPr lang="zh-CN" altLang="en-US"/>
        </a:p>
      </dgm:t>
    </dgm:pt>
    <dgm:pt modelId="{C3E087D8-E08F-47B5-AD9A-04FF204FD409}" type="sibTrans" cxnId="{12CCFC0F-0915-4B8F-B750-88FC94E7183A}">
      <dgm:prSet/>
      <dgm:spPr/>
      <dgm:t>
        <a:bodyPr/>
        <a:lstStyle/>
        <a:p>
          <a:endParaRPr lang="zh-CN" altLang="en-US"/>
        </a:p>
      </dgm:t>
    </dgm:pt>
    <dgm:pt modelId="{99A35CAE-DD39-4D27-9822-6C55FCD45286}">
      <dgm:prSet/>
      <dgm:spPr/>
      <dgm:t>
        <a:bodyPr/>
        <a:lstStyle/>
        <a:p>
          <a:pPr rtl="0"/>
          <a:r>
            <a:rPr lang="en-US" dirty="0" smtClean="0"/>
            <a:t>Related Work/System</a:t>
          </a:r>
          <a:endParaRPr lang="en-US" dirty="0"/>
        </a:p>
      </dgm:t>
    </dgm:pt>
    <dgm:pt modelId="{18E706DC-E5D4-4E08-84A6-94EEC6432579}" type="parTrans" cxnId="{BC3FFA35-AB7D-4D03-B4FD-2096FC7C306D}">
      <dgm:prSet/>
      <dgm:spPr/>
      <dgm:t>
        <a:bodyPr/>
        <a:lstStyle/>
        <a:p>
          <a:endParaRPr lang="zh-CN" altLang="en-US"/>
        </a:p>
      </dgm:t>
    </dgm:pt>
    <dgm:pt modelId="{F8917204-A170-476C-BC4E-CF213ECCB18E}" type="sibTrans" cxnId="{BC3FFA35-AB7D-4D03-B4FD-2096FC7C306D}">
      <dgm:prSet/>
      <dgm:spPr/>
      <dgm:t>
        <a:bodyPr/>
        <a:lstStyle/>
        <a:p>
          <a:endParaRPr lang="zh-CN" altLang="en-US"/>
        </a:p>
      </dgm:t>
    </dgm:pt>
    <dgm:pt modelId="{1858497B-3C4C-4A61-B28B-5F779721CC02}">
      <dgm:prSet/>
      <dgm:spPr/>
      <dgm:t>
        <a:bodyPr/>
        <a:lstStyle/>
        <a:p>
          <a:pPr rtl="0"/>
          <a:r>
            <a:rPr lang="en-US" dirty="0" smtClean="0"/>
            <a:t>The Problems</a:t>
          </a:r>
          <a:endParaRPr lang="en-US" dirty="0"/>
        </a:p>
      </dgm:t>
    </dgm:pt>
    <dgm:pt modelId="{5DC1F636-8CBA-415D-BC1A-D5ED7811E287}" type="parTrans" cxnId="{4093FD12-C2C9-49CD-9B64-E8DA0BDC0BA0}">
      <dgm:prSet/>
      <dgm:spPr/>
      <dgm:t>
        <a:bodyPr/>
        <a:lstStyle/>
        <a:p>
          <a:endParaRPr lang="zh-CN" altLang="en-US"/>
        </a:p>
      </dgm:t>
    </dgm:pt>
    <dgm:pt modelId="{1B2F6F4D-AA6E-49A2-B81A-797CAC1109D0}" type="sibTrans" cxnId="{4093FD12-C2C9-49CD-9B64-E8DA0BDC0BA0}">
      <dgm:prSet/>
      <dgm:spPr/>
      <dgm:t>
        <a:bodyPr/>
        <a:lstStyle/>
        <a:p>
          <a:endParaRPr lang="zh-CN" altLang="en-US"/>
        </a:p>
      </dgm:t>
    </dgm:pt>
    <dgm:pt modelId="{AAFDE27D-14E2-4757-BF89-F996B066BC24}">
      <dgm:prSet/>
      <dgm:spPr/>
      <dgm:t>
        <a:bodyPr/>
        <a:lstStyle/>
        <a:p>
          <a:pPr rtl="0"/>
          <a:r>
            <a:rPr lang="en-US" dirty="0" smtClean="0"/>
            <a:t>Current Research</a:t>
          </a:r>
          <a:endParaRPr lang="en-US" dirty="0"/>
        </a:p>
      </dgm:t>
    </dgm:pt>
    <dgm:pt modelId="{8E2689D4-4B1A-4DAA-A74A-E41AB91644EF}" type="parTrans" cxnId="{6403E8DA-583D-443D-844A-2B35A0ABA8F0}">
      <dgm:prSet/>
      <dgm:spPr/>
    </dgm:pt>
    <dgm:pt modelId="{10AE0711-EFB3-481D-AB79-9277DB2DFACE}" type="sibTrans" cxnId="{6403E8DA-583D-443D-844A-2B35A0ABA8F0}">
      <dgm:prSet/>
      <dgm:spPr/>
    </dgm:pt>
    <dgm:pt modelId="{C2612613-E88C-4A2A-BFDB-81BAD5D21B2E}">
      <dgm:prSet/>
      <dgm:spPr/>
      <dgm:t>
        <a:bodyPr/>
        <a:lstStyle/>
        <a:p>
          <a:pPr rtl="0"/>
          <a:r>
            <a:rPr lang="en-US" dirty="0" err="1" smtClean="0"/>
            <a:t>sMash</a:t>
          </a:r>
          <a:r>
            <a:rPr lang="en-US" dirty="0" smtClean="0"/>
            <a:t>: Our Approach</a:t>
          </a:r>
          <a:endParaRPr lang="en-US" dirty="0"/>
        </a:p>
      </dgm:t>
    </dgm:pt>
    <dgm:pt modelId="{BE4CB199-9F93-46E8-83CD-C7B417E1476C}" type="parTrans" cxnId="{21E0F601-1C27-4DDB-95B2-20D72EB0B73B}">
      <dgm:prSet/>
      <dgm:spPr/>
    </dgm:pt>
    <dgm:pt modelId="{A47AF241-969A-4170-B984-AE618267D7B6}" type="sibTrans" cxnId="{21E0F601-1C27-4DDB-95B2-20D72EB0B73B}">
      <dgm:prSet/>
      <dgm:spPr/>
    </dgm:pt>
    <dgm:pt modelId="{2C9DA759-153E-4BDC-8CBA-3850ABFE05F3}">
      <dgm:prSet/>
      <dgm:spPr/>
      <dgm:t>
        <a:bodyPr/>
        <a:lstStyle/>
        <a:p>
          <a:pPr rtl="0"/>
          <a:r>
            <a:rPr lang="en-US" dirty="0" smtClean="0"/>
            <a:t>sMashV3.0: Our Work</a:t>
          </a:r>
          <a:endParaRPr lang="en-US" dirty="0"/>
        </a:p>
      </dgm:t>
    </dgm:pt>
    <dgm:pt modelId="{28D7A40C-00BB-48BD-B3C4-C9CB281AC1B4}" type="parTrans" cxnId="{5EC37C75-9796-4B9B-93B1-82177B6954D3}">
      <dgm:prSet/>
      <dgm:spPr/>
    </dgm:pt>
    <dgm:pt modelId="{452CED68-F7B1-41D8-9C31-530B8059776E}" type="sibTrans" cxnId="{5EC37C75-9796-4B9B-93B1-82177B6954D3}">
      <dgm:prSet/>
      <dgm:spPr/>
    </dgm:pt>
    <dgm:pt modelId="{10BA27A8-052D-44AE-8E3D-A1F0C65A2D8A}" type="pres">
      <dgm:prSet presAssocID="{4EDFBEBA-289B-4ED8-AF3C-89A3CF38EA0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1C6019-F5D8-4823-B28B-6C90BAC18C01}" type="pres">
      <dgm:prSet presAssocID="{BDEFFD73-E1BB-462A-ACEA-EC94892FF845}" presName="composite" presStyleCnt="0"/>
      <dgm:spPr/>
    </dgm:pt>
    <dgm:pt modelId="{2439EC72-BFBF-4B94-9553-83FA008B9C8E}" type="pres">
      <dgm:prSet presAssocID="{BDEFFD73-E1BB-462A-ACEA-EC94892FF845}" presName="imgShp" presStyleLbl="fgImgPlace1" presStyleIdx="0" presStyleCnt="6"/>
      <dgm:spPr/>
    </dgm:pt>
    <dgm:pt modelId="{506CBC3C-8FB0-4B92-AB72-CA29E11A22B4}" type="pres">
      <dgm:prSet presAssocID="{BDEFFD73-E1BB-462A-ACEA-EC94892FF845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0EED6-9AF3-4425-9A47-5500EF277394}" type="pres">
      <dgm:prSet presAssocID="{C3E087D8-E08F-47B5-AD9A-04FF204FD409}" presName="spacing" presStyleCnt="0"/>
      <dgm:spPr/>
    </dgm:pt>
    <dgm:pt modelId="{5DF71CAB-0374-4E7E-B787-B8E8D76D4E59}" type="pres">
      <dgm:prSet presAssocID="{99A35CAE-DD39-4D27-9822-6C55FCD45286}" presName="composite" presStyleCnt="0"/>
      <dgm:spPr/>
    </dgm:pt>
    <dgm:pt modelId="{678491FA-3544-4847-8607-E7FC100C27C5}" type="pres">
      <dgm:prSet presAssocID="{99A35CAE-DD39-4D27-9822-6C55FCD45286}" presName="imgShp" presStyleLbl="fgImgPlace1" presStyleIdx="1" presStyleCnt="6"/>
      <dgm:spPr/>
      <dgm:t>
        <a:bodyPr/>
        <a:lstStyle/>
        <a:p>
          <a:endParaRPr lang="zh-CN" altLang="en-US"/>
        </a:p>
      </dgm:t>
    </dgm:pt>
    <dgm:pt modelId="{81BD4046-D7C8-43EC-B01C-57E71CEF132C}" type="pres">
      <dgm:prSet presAssocID="{99A35CAE-DD39-4D27-9822-6C55FCD45286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2DB1BB-0DE3-4BF2-9DDD-1FB162DD94AE}" type="pres">
      <dgm:prSet presAssocID="{F8917204-A170-476C-BC4E-CF213ECCB18E}" presName="spacing" presStyleCnt="0"/>
      <dgm:spPr/>
    </dgm:pt>
    <dgm:pt modelId="{0F697835-4BDD-4360-B583-962F7ECE8F01}" type="pres">
      <dgm:prSet presAssocID="{1858497B-3C4C-4A61-B28B-5F779721CC02}" presName="composite" presStyleCnt="0"/>
      <dgm:spPr/>
    </dgm:pt>
    <dgm:pt modelId="{FE79319F-A289-49AB-9FAC-DBFBA30C7635}" type="pres">
      <dgm:prSet presAssocID="{1858497B-3C4C-4A61-B28B-5F779721CC02}" presName="imgShp" presStyleLbl="fgImgPlace1" presStyleIdx="2" presStyleCnt="6"/>
      <dgm:spPr/>
      <dgm:t>
        <a:bodyPr/>
        <a:lstStyle/>
        <a:p>
          <a:endParaRPr lang="zh-CN" altLang="en-US"/>
        </a:p>
      </dgm:t>
    </dgm:pt>
    <dgm:pt modelId="{A7BFE524-202C-4391-A7DE-766F7F3AF8D2}" type="pres">
      <dgm:prSet presAssocID="{1858497B-3C4C-4A61-B28B-5F779721CC02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D1FFE0-444E-4E19-BDCD-3C48568A6BA3}" type="pres">
      <dgm:prSet presAssocID="{1B2F6F4D-AA6E-49A2-B81A-797CAC1109D0}" presName="spacing" presStyleCnt="0"/>
      <dgm:spPr/>
    </dgm:pt>
    <dgm:pt modelId="{7554CB84-3EA9-402E-ABC6-55B84E9AD59E}" type="pres">
      <dgm:prSet presAssocID="{AAFDE27D-14E2-4757-BF89-F996B066BC24}" presName="composite" presStyleCnt="0"/>
      <dgm:spPr/>
    </dgm:pt>
    <dgm:pt modelId="{30801F84-C959-4AAC-8159-AC6933C1830D}" type="pres">
      <dgm:prSet presAssocID="{AAFDE27D-14E2-4757-BF89-F996B066BC24}" presName="imgShp" presStyleLbl="fgImgPlace1" presStyleIdx="3" presStyleCnt="6"/>
      <dgm:spPr/>
    </dgm:pt>
    <dgm:pt modelId="{3FBBAE05-AA3C-45FF-8A27-2230D3A5C410}" type="pres">
      <dgm:prSet presAssocID="{AAFDE27D-14E2-4757-BF89-F996B066BC24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62A98D-E36A-4920-8875-A6F3B65994B6}" type="pres">
      <dgm:prSet presAssocID="{10AE0711-EFB3-481D-AB79-9277DB2DFACE}" presName="spacing" presStyleCnt="0"/>
      <dgm:spPr/>
    </dgm:pt>
    <dgm:pt modelId="{6B443ABC-A215-42E0-97E7-076ED95C601C}" type="pres">
      <dgm:prSet presAssocID="{C2612613-E88C-4A2A-BFDB-81BAD5D21B2E}" presName="composite" presStyleCnt="0"/>
      <dgm:spPr/>
    </dgm:pt>
    <dgm:pt modelId="{911CD5B5-63B1-4110-B764-A2BF20900ECD}" type="pres">
      <dgm:prSet presAssocID="{C2612613-E88C-4A2A-BFDB-81BAD5D21B2E}" presName="imgShp" presStyleLbl="fgImgPlace1" presStyleIdx="4" presStyleCnt="6"/>
      <dgm:spPr/>
    </dgm:pt>
    <dgm:pt modelId="{AE35C705-F54D-4F94-8724-ADFBA379D017}" type="pres">
      <dgm:prSet presAssocID="{C2612613-E88C-4A2A-BFDB-81BAD5D21B2E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43989E-57DC-4FBF-8C96-D5FB04487953}" type="pres">
      <dgm:prSet presAssocID="{A47AF241-969A-4170-B984-AE618267D7B6}" presName="spacing" presStyleCnt="0"/>
      <dgm:spPr/>
    </dgm:pt>
    <dgm:pt modelId="{76C74427-9B63-4D15-9F5E-D5E562934534}" type="pres">
      <dgm:prSet presAssocID="{2C9DA759-153E-4BDC-8CBA-3850ABFE05F3}" presName="composite" presStyleCnt="0"/>
      <dgm:spPr/>
    </dgm:pt>
    <dgm:pt modelId="{29533E27-5CD1-4C4C-8AD8-C94001C46A4B}" type="pres">
      <dgm:prSet presAssocID="{2C9DA759-153E-4BDC-8CBA-3850ABFE05F3}" presName="imgShp" presStyleLbl="fgImgPlace1" presStyleIdx="5" presStyleCnt="6"/>
      <dgm:spPr/>
    </dgm:pt>
    <dgm:pt modelId="{4E592C09-7363-465C-9FE7-260FC0755208}" type="pres">
      <dgm:prSet presAssocID="{2C9DA759-153E-4BDC-8CBA-3850ABFE05F3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E95D26-FA35-4075-AAA1-CC0899CB5FC4}" type="presOf" srcId="{C2612613-E88C-4A2A-BFDB-81BAD5D21B2E}" destId="{AE35C705-F54D-4F94-8724-ADFBA379D017}" srcOrd="0" destOrd="0" presId="urn:microsoft.com/office/officeart/2005/8/layout/vList3"/>
    <dgm:cxn modelId="{E3C7A527-4DEB-4C2C-8FFF-3FCB53EB2035}" type="presOf" srcId="{99A35CAE-DD39-4D27-9822-6C55FCD45286}" destId="{81BD4046-D7C8-43EC-B01C-57E71CEF132C}" srcOrd="0" destOrd="0" presId="urn:microsoft.com/office/officeart/2005/8/layout/vList3"/>
    <dgm:cxn modelId="{6403E8DA-583D-443D-844A-2B35A0ABA8F0}" srcId="{4EDFBEBA-289B-4ED8-AF3C-89A3CF38EA06}" destId="{AAFDE27D-14E2-4757-BF89-F996B066BC24}" srcOrd="3" destOrd="0" parTransId="{8E2689D4-4B1A-4DAA-A74A-E41AB91644EF}" sibTransId="{10AE0711-EFB3-481D-AB79-9277DB2DFACE}"/>
    <dgm:cxn modelId="{21E0F601-1C27-4DDB-95B2-20D72EB0B73B}" srcId="{4EDFBEBA-289B-4ED8-AF3C-89A3CF38EA06}" destId="{C2612613-E88C-4A2A-BFDB-81BAD5D21B2E}" srcOrd="4" destOrd="0" parTransId="{BE4CB199-9F93-46E8-83CD-C7B417E1476C}" sibTransId="{A47AF241-969A-4170-B984-AE618267D7B6}"/>
    <dgm:cxn modelId="{BC3FFA35-AB7D-4D03-B4FD-2096FC7C306D}" srcId="{4EDFBEBA-289B-4ED8-AF3C-89A3CF38EA06}" destId="{99A35CAE-DD39-4D27-9822-6C55FCD45286}" srcOrd="1" destOrd="0" parTransId="{18E706DC-E5D4-4E08-84A6-94EEC6432579}" sibTransId="{F8917204-A170-476C-BC4E-CF213ECCB18E}"/>
    <dgm:cxn modelId="{0911B48D-2679-4B0C-8D8E-D1F0CE5DB12E}" type="presOf" srcId="{4EDFBEBA-289B-4ED8-AF3C-89A3CF38EA06}" destId="{10BA27A8-052D-44AE-8E3D-A1F0C65A2D8A}" srcOrd="0" destOrd="0" presId="urn:microsoft.com/office/officeart/2005/8/layout/vList3"/>
    <dgm:cxn modelId="{5EC37C75-9796-4B9B-93B1-82177B6954D3}" srcId="{4EDFBEBA-289B-4ED8-AF3C-89A3CF38EA06}" destId="{2C9DA759-153E-4BDC-8CBA-3850ABFE05F3}" srcOrd="5" destOrd="0" parTransId="{28D7A40C-00BB-48BD-B3C4-C9CB281AC1B4}" sibTransId="{452CED68-F7B1-41D8-9C31-530B8059776E}"/>
    <dgm:cxn modelId="{12CCFC0F-0915-4B8F-B750-88FC94E7183A}" srcId="{4EDFBEBA-289B-4ED8-AF3C-89A3CF38EA06}" destId="{BDEFFD73-E1BB-462A-ACEA-EC94892FF845}" srcOrd="0" destOrd="0" parTransId="{EC065CF6-8765-4E2B-9BD0-35E4939974CA}" sibTransId="{C3E087D8-E08F-47B5-AD9A-04FF204FD409}"/>
    <dgm:cxn modelId="{BCFEAFF4-5C2A-4F44-BC8B-81729160803E}" type="presOf" srcId="{BDEFFD73-E1BB-462A-ACEA-EC94892FF845}" destId="{506CBC3C-8FB0-4B92-AB72-CA29E11A22B4}" srcOrd="0" destOrd="0" presId="urn:microsoft.com/office/officeart/2005/8/layout/vList3"/>
    <dgm:cxn modelId="{B07C1BC8-54EA-435A-A3D8-5CE66344A385}" type="presOf" srcId="{1858497B-3C4C-4A61-B28B-5F779721CC02}" destId="{A7BFE524-202C-4391-A7DE-766F7F3AF8D2}" srcOrd="0" destOrd="0" presId="urn:microsoft.com/office/officeart/2005/8/layout/vList3"/>
    <dgm:cxn modelId="{BB26B14A-9638-4785-9C00-4CDA41513759}" type="presOf" srcId="{AAFDE27D-14E2-4757-BF89-F996B066BC24}" destId="{3FBBAE05-AA3C-45FF-8A27-2230D3A5C410}" srcOrd="0" destOrd="0" presId="urn:microsoft.com/office/officeart/2005/8/layout/vList3"/>
    <dgm:cxn modelId="{4093FD12-C2C9-49CD-9B64-E8DA0BDC0BA0}" srcId="{4EDFBEBA-289B-4ED8-AF3C-89A3CF38EA06}" destId="{1858497B-3C4C-4A61-B28B-5F779721CC02}" srcOrd="2" destOrd="0" parTransId="{5DC1F636-8CBA-415D-BC1A-D5ED7811E287}" sibTransId="{1B2F6F4D-AA6E-49A2-B81A-797CAC1109D0}"/>
    <dgm:cxn modelId="{391AAD7F-E9A3-4929-95A1-411248CA27EA}" type="presOf" srcId="{2C9DA759-153E-4BDC-8CBA-3850ABFE05F3}" destId="{4E592C09-7363-465C-9FE7-260FC0755208}" srcOrd="0" destOrd="0" presId="urn:microsoft.com/office/officeart/2005/8/layout/vList3"/>
    <dgm:cxn modelId="{CA9AFB44-AF68-48A5-9ED5-2C55CDC3BC6E}" type="presParOf" srcId="{10BA27A8-052D-44AE-8E3D-A1F0C65A2D8A}" destId="{671C6019-F5D8-4823-B28B-6C90BAC18C01}" srcOrd="0" destOrd="0" presId="urn:microsoft.com/office/officeart/2005/8/layout/vList3"/>
    <dgm:cxn modelId="{2DA03135-602D-44A0-AB54-47454966F4EC}" type="presParOf" srcId="{671C6019-F5D8-4823-B28B-6C90BAC18C01}" destId="{2439EC72-BFBF-4B94-9553-83FA008B9C8E}" srcOrd="0" destOrd="0" presId="urn:microsoft.com/office/officeart/2005/8/layout/vList3"/>
    <dgm:cxn modelId="{A945B9AD-2B36-48E0-AFFE-0D5906107462}" type="presParOf" srcId="{671C6019-F5D8-4823-B28B-6C90BAC18C01}" destId="{506CBC3C-8FB0-4B92-AB72-CA29E11A22B4}" srcOrd="1" destOrd="0" presId="urn:microsoft.com/office/officeart/2005/8/layout/vList3"/>
    <dgm:cxn modelId="{7B81A121-3C6D-4E65-9D01-01F70AF0D566}" type="presParOf" srcId="{10BA27A8-052D-44AE-8E3D-A1F0C65A2D8A}" destId="{97C0EED6-9AF3-4425-9A47-5500EF277394}" srcOrd="1" destOrd="0" presId="urn:microsoft.com/office/officeart/2005/8/layout/vList3"/>
    <dgm:cxn modelId="{0F9756FE-C5A1-4845-8A2A-9EDD7F3D5D17}" type="presParOf" srcId="{10BA27A8-052D-44AE-8E3D-A1F0C65A2D8A}" destId="{5DF71CAB-0374-4E7E-B787-B8E8D76D4E59}" srcOrd="2" destOrd="0" presId="urn:microsoft.com/office/officeart/2005/8/layout/vList3"/>
    <dgm:cxn modelId="{1C1E4D1B-0A34-4057-B432-5ACD72CFB7C6}" type="presParOf" srcId="{5DF71CAB-0374-4E7E-B787-B8E8D76D4E59}" destId="{678491FA-3544-4847-8607-E7FC100C27C5}" srcOrd="0" destOrd="0" presId="urn:microsoft.com/office/officeart/2005/8/layout/vList3"/>
    <dgm:cxn modelId="{4D697A43-6E76-4766-AE60-1E71AFF7D5CD}" type="presParOf" srcId="{5DF71CAB-0374-4E7E-B787-B8E8D76D4E59}" destId="{81BD4046-D7C8-43EC-B01C-57E71CEF132C}" srcOrd="1" destOrd="0" presId="urn:microsoft.com/office/officeart/2005/8/layout/vList3"/>
    <dgm:cxn modelId="{84830B22-4C47-45BD-9F5E-3B80BE17A3AF}" type="presParOf" srcId="{10BA27A8-052D-44AE-8E3D-A1F0C65A2D8A}" destId="{4B2DB1BB-0DE3-4BF2-9DDD-1FB162DD94AE}" srcOrd="3" destOrd="0" presId="urn:microsoft.com/office/officeart/2005/8/layout/vList3"/>
    <dgm:cxn modelId="{4711819F-E7B6-4D36-8B70-5FD2D46D7A35}" type="presParOf" srcId="{10BA27A8-052D-44AE-8E3D-A1F0C65A2D8A}" destId="{0F697835-4BDD-4360-B583-962F7ECE8F01}" srcOrd="4" destOrd="0" presId="urn:microsoft.com/office/officeart/2005/8/layout/vList3"/>
    <dgm:cxn modelId="{C03E4632-F9FA-4079-B38D-59A2DFE5F148}" type="presParOf" srcId="{0F697835-4BDD-4360-B583-962F7ECE8F01}" destId="{FE79319F-A289-49AB-9FAC-DBFBA30C7635}" srcOrd="0" destOrd="0" presId="urn:microsoft.com/office/officeart/2005/8/layout/vList3"/>
    <dgm:cxn modelId="{BDD7803E-E78A-4B46-9DB4-0321D238F0D5}" type="presParOf" srcId="{0F697835-4BDD-4360-B583-962F7ECE8F01}" destId="{A7BFE524-202C-4391-A7DE-766F7F3AF8D2}" srcOrd="1" destOrd="0" presId="urn:microsoft.com/office/officeart/2005/8/layout/vList3"/>
    <dgm:cxn modelId="{625E787A-451D-496C-9B62-A93AB16A8604}" type="presParOf" srcId="{10BA27A8-052D-44AE-8E3D-A1F0C65A2D8A}" destId="{35D1FFE0-444E-4E19-BDCD-3C48568A6BA3}" srcOrd="5" destOrd="0" presId="urn:microsoft.com/office/officeart/2005/8/layout/vList3"/>
    <dgm:cxn modelId="{6CF84070-219C-4E26-B2F7-374F91320014}" type="presParOf" srcId="{10BA27A8-052D-44AE-8E3D-A1F0C65A2D8A}" destId="{7554CB84-3EA9-402E-ABC6-55B84E9AD59E}" srcOrd="6" destOrd="0" presId="urn:microsoft.com/office/officeart/2005/8/layout/vList3"/>
    <dgm:cxn modelId="{4CD337E0-51E0-48D2-8A13-D7B5855336AE}" type="presParOf" srcId="{7554CB84-3EA9-402E-ABC6-55B84E9AD59E}" destId="{30801F84-C959-4AAC-8159-AC6933C1830D}" srcOrd="0" destOrd="0" presId="urn:microsoft.com/office/officeart/2005/8/layout/vList3"/>
    <dgm:cxn modelId="{D005EAEB-E8CF-4717-AA4E-807F0831FA5B}" type="presParOf" srcId="{7554CB84-3EA9-402E-ABC6-55B84E9AD59E}" destId="{3FBBAE05-AA3C-45FF-8A27-2230D3A5C410}" srcOrd="1" destOrd="0" presId="urn:microsoft.com/office/officeart/2005/8/layout/vList3"/>
    <dgm:cxn modelId="{D19E7D68-1FE7-45E8-BEC2-02C3A0DE97C0}" type="presParOf" srcId="{10BA27A8-052D-44AE-8E3D-A1F0C65A2D8A}" destId="{1B62A98D-E36A-4920-8875-A6F3B65994B6}" srcOrd="7" destOrd="0" presId="urn:microsoft.com/office/officeart/2005/8/layout/vList3"/>
    <dgm:cxn modelId="{A4A25874-EAA8-458E-8F7A-F00482D01AFD}" type="presParOf" srcId="{10BA27A8-052D-44AE-8E3D-A1F0C65A2D8A}" destId="{6B443ABC-A215-42E0-97E7-076ED95C601C}" srcOrd="8" destOrd="0" presId="urn:microsoft.com/office/officeart/2005/8/layout/vList3"/>
    <dgm:cxn modelId="{D5C938D3-9F29-4DC8-ADD0-8E1F0C5F24C3}" type="presParOf" srcId="{6B443ABC-A215-42E0-97E7-076ED95C601C}" destId="{911CD5B5-63B1-4110-B764-A2BF20900ECD}" srcOrd="0" destOrd="0" presId="urn:microsoft.com/office/officeart/2005/8/layout/vList3"/>
    <dgm:cxn modelId="{02CCCF8F-F3EB-4E14-AC1A-A22A5B3AD662}" type="presParOf" srcId="{6B443ABC-A215-42E0-97E7-076ED95C601C}" destId="{AE35C705-F54D-4F94-8724-ADFBA379D017}" srcOrd="1" destOrd="0" presId="urn:microsoft.com/office/officeart/2005/8/layout/vList3"/>
    <dgm:cxn modelId="{20F794F4-13EF-47FE-93E0-B8D656C0D5F3}" type="presParOf" srcId="{10BA27A8-052D-44AE-8E3D-A1F0C65A2D8A}" destId="{6943989E-57DC-4FBF-8C96-D5FB04487953}" srcOrd="9" destOrd="0" presId="urn:microsoft.com/office/officeart/2005/8/layout/vList3"/>
    <dgm:cxn modelId="{BE3D4F95-8066-4FCB-AFE5-D27A1B7F58BC}" type="presParOf" srcId="{10BA27A8-052D-44AE-8E3D-A1F0C65A2D8A}" destId="{76C74427-9B63-4D15-9F5E-D5E562934534}" srcOrd="10" destOrd="0" presId="urn:microsoft.com/office/officeart/2005/8/layout/vList3"/>
    <dgm:cxn modelId="{22F041B8-DD41-4A75-A02F-E34A42772F9A}" type="presParOf" srcId="{76C74427-9B63-4D15-9F5E-D5E562934534}" destId="{29533E27-5CD1-4C4C-8AD8-C94001C46A4B}" srcOrd="0" destOrd="0" presId="urn:microsoft.com/office/officeart/2005/8/layout/vList3"/>
    <dgm:cxn modelId="{D72BBF19-2F8D-43FE-B5C5-D9D0F26FEA9F}" type="presParOf" srcId="{76C74427-9B63-4D15-9F5E-D5E562934534}" destId="{4E592C09-7363-465C-9FE7-260FC0755208}" srcOrd="1" destOrd="0" presId="urn:microsoft.com/office/officeart/2005/8/layout/vList3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FE266E-49F6-405D-9FC6-8BDE65B3D875}" type="doc">
      <dgm:prSet loTypeId="urn:microsoft.com/office/officeart/2005/8/layout/vList2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CEA697-8DC8-440B-A538-21CD3FC4DCA1}">
      <dgm:prSet/>
      <dgm:spPr/>
      <dgm:t>
        <a:bodyPr/>
        <a:lstStyle/>
        <a:p>
          <a:pPr algn="ctr" rtl="0"/>
          <a:r>
            <a:rPr lang="en-US" altLang="zh-CN" dirty="0" smtClean="0"/>
            <a:t>13</a:t>
          </a:r>
          <a:endParaRPr lang="zh-CN" dirty="0"/>
        </a:p>
      </dgm:t>
    </dgm:pt>
    <dgm:pt modelId="{42334570-C446-4435-BE16-B5DD2978D1AF}" type="par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D460DD8-B294-4815-A78A-5FD7BD28FB11}" type="sib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A406544-1523-467D-B898-011AD37E9DE0}" type="pres">
      <dgm:prSet presAssocID="{66FE266E-49F6-405D-9FC6-8BDE65B3D8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4FD5BF-8E89-480C-BB6B-E6548DF467FB}" type="pres">
      <dgm:prSet presAssocID="{7ACEA697-8DC8-440B-A538-21CD3FC4DC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1BF978-1FF3-4590-B5DD-33E6269B69A3}" type="presOf" srcId="{66FE266E-49F6-405D-9FC6-8BDE65B3D875}" destId="{EA406544-1523-467D-B898-011AD37E9DE0}" srcOrd="0" destOrd="0" presId="urn:microsoft.com/office/officeart/2005/8/layout/vList2"/>
    <dgm:cxn modelId="{C89AB5F2-E92F-4F2C-BD4E-C47B2EA8BC80}" type="presOf" srcId="{7ACEA697-8DC8-440B-A538-21CD3FC4DCA1}" destId="{B24FD5BF-8E89-480C-BB6B-E6548DF467FB}" srcOrd="0" destOrd="0" presId="urn:microsoft.com/office/officeart/2005/8/layout/vList2"/>
    <dgm:cxn modelId="{BD8E7F89-5038-4F3B-A24A-2BA1A97EF0AA}" srcId="{66FE266E-49F6-405D-9FC6-8BDE65B3D875}" destId="{7ACEA697-8DC8-440B-A538-21CD3FC4DCA1}" srcOrd="0" destOrd="0" parTransId="{42334570-C446-4435-BE16-B5DD2978D1AF}" sibTransId="{ED460DD8-B294-4815-A78A-5FD7BD28FB11}"/>
    <dgm:cxn modelId="{B252F46C-B924-4C77-85C3-9FC9383EBE8E}" type="presParOf" srcId="{EA406544-1523-467D-B898-011AD37E9DE0}" destId="{B24FD5BF-8E89-480C-BB6B-E6548DF467FB}" srcOrd="0" destOrd="0" presId="urn:microsoft.com/office/officeart/2005/8/layout/vList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821558-060E-4C02-B3F8-BE820B548C66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F4225C-A26D-4C85-A903-FC1B2693246A}">
      <dgm:prSet/>
      <dgm:spPr/>
      <dgm:t>
        <a:bodyPr/>
        <a:lstStyle/>
        <a:p>
          <a:pPr algn="l" rtl="0"/>
          <a:r>
            <a:rPr lang="en-US" altLang="zh-CN" dirty="0" smtClean="0"/>
            <a:t>how to help novice users master data APIs and relationships amongst them easily;</a:t>
          </a:r>
          <a:endParaRPr lang="zh-CN" dirty="0"/>
        </a:p>
      </dgm:t>
    </dgm:pt>
    <dgm:pt modelId="{16839446-BF16-48B7-92E9-5D47F3566BC2}" type="parTrans" cxnId="{957012BF-509B-4D5E-B15B-03C2ABB9B9BF}">
      <dgm:prSet/>
      <dgm:spPr/>
      <dgm:t>
        <a:bodyPr/>
        <a:lstStyle/>
        <a:p>
          <a:endParaRPr lang="zh-CN" altLang="en-US"/>
        </a:p>
      </dgm:t>
    </dgm:pt>
    <dgm:pt modelId="{1B59EA92-3A8D-4759-AF7B-1CFC9662155C}" type="sibTrans" cxnId="{957012BF-509B-4D5E-B15B-03C2ABB9B9BF}">
      <dgm:prSet/>
      <dgm:spPr/>
      <dgm:t>
        <a:bodyPr/>
        <a:lstStyle/>
        <a:p>
          <a:endParaRPr lang="zh-CN" altLang="en-US"/>
        </a:p>
      </dgm:t>
    </dgm:pt>
    <dgm:pt modelId="{334A9F68-8F73-47FA-A6C6-5B1F61E2433E}">
      <dgm:prSet/>
      <dgm:spPr/>
      <dgm:t>
        <a:bodyPr/>
        <a:lstStyle/>
        <a:p>
          <a:pPr algn="l" rtl="0"/>
          <a:r>
            <a:rPr lang="en-US" altLang="zh-CN" dirty="0" smtClean="0"/>
            <a:t>how to inspire various users to build more amazing Web data </a:t>
          </a:r>
          <a:r>
            <a:rPr lang="en-US" altLang="zh-CN" dirty="0" err="1" smtClean="0"/>
            <a:t>mashups</a:t>
          </a:r>
          <a:endParaRPr lang="en-US" dirty="0"/>
        </a:p>
      </dgm:t>
    </dgm:pt>
    <dgm:pt modelId="{4A4F89E8-3839-4F95-A16D-ECAFE57A0432}" type="parTrans" cxnId="{88F0194E-DA3C-4E3A-99E6-46D5F38969B7}">
      <dgm:prSet/>
      <dgm:spPr/>
      <dgm:t>
        <a:bodyPr/>
        <a:lstStyle/>
        <a:p>
          <a:endParaRPr lang="zh-CN" altLang="en-US"/>
        </a:p>
      </dgm:t>
    </dgm:pt>
    <dgm:pt modelId="{9B833913-B53E-463D-8D04-C305D95A5C91}" type="sibTrans" cxnId="{88F0194E-DA3C-4E3A-99E6-46D5F38969B7}">
      <dgm:prSet/>
      <dgm:spPr/>
      <dgm:t>
        <a:bodyPr/>
        <a:lstStyle/>
        <a:p>
          <a:endParaRPr lang="zh-CN" altLang="en-US"/>
        </a:p>
      </dgm:t>
    </dgm:pt>
    <dgm:pt modelId="{60ACDAEE-8628-481B-86BC-EFE97F7EF41D}" type="pres">
      <dgm:prSet presAssocID="{9C821558-060E-4C02-B3F8-BE820B548C6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6784B0-A221-426E-B0F1-F7C9BE91F349}" type="pres">
      <dgm:prSet presAssocID="{DBF4225C-A26D-4C85-A903-FC1B2693246A}" presName="composite" presStyleCnt="0"/>
      <dgm:spPr/>
    </dgm:pt>
    <dgm:pt modelId="{60475D3E-0E6A-41DF-8709-D4E3EE212998}" type="pres">
      <dgm:prSet presAssocID="{DBF4225C-A26D-4C85-A903-FC1B2693246A}" presName="imgShp" presStyleLbl="fgImgPlace1" presStyleIdx="0" presStyleCnt="2"/>
      <dgm:spPr/>
    </dgm:pt>
    <dgm:pt modelId="{2FE9EB10-2017-4717-854C-3275CD58C8AF}" type="pres">
      <dgm:prSet presAssocID="{DBF4225C-A26D-4C85-A903-FC1B2693246A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C20B1C-4948-4049-9A1C-14E40DC706D8}" type="pres">
      <dgm:prSet presAssocID="{1B59EA92-3A8D-4759-AF7B-1CFC9662155C}" presName="spacing" presStyleCnt="0"/>
      <dgm:spPr/>
    </dgm:pt>
    <dgm:pt modelId="{EF5F5DCC-8249-4E8A-AAE4-B811BAD5F61E}" type="pres">
      <dgm:prSet presAssocID="{334A9F68-8F73-47FA-A6C6-5B1F61E2433E}" presName="composite" presStyleCnt="0"/>
      <dgm:spPr/>
    </dgm:pt>
    <dgm:pt modelId="{EF2B2543-74E6-4B8C-9052-241855F3A0C6}" type="pres">
      <dgm:prSet presAssocID="{334A9F68-8F73-47FA-A6C6-5B1F61E2433E}" presName="imgShp" presStyleLbl="fgImgPlace1" presStyleIdx="1" presStyleCnt="2" custLinFactNeighborX="-3339" custLinFactNeighborY="-24990"/>
      <dgm:spPr/>
    </dgm:pt>
    <dgm:pt modelId="{9B7DDEA6-81EA-4917-B60B-C2816609B320}" type="pres">
      <dgm:prSet presAssocID="{334A9F68-8F73-47FA-A6C6-5B1F61E2433E}" presName="txShp" presStyleLbl="node1" presStyleIdx="1" presStyleCnt="2" custLinFactNeighborX="-1009" custLinFactNeighborY="-249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107A6D6-5318-4FA2-B1D6-23B06E4D7002}" type="presOf" srcId="{DBF4225C-A26D-4C85-A903-FC1B2693246A}" destId="{2FE9EB10-2017-4717-854C-3275CD58C8AF}" srcOrd="0" destOrd="0" presId="urn:microsoft.com/office/officeart/2005/8/layout/vList3"/>
    <dgm:cxn modelId="{88F0194E-DA3C-4E3A-99E6-46D5F38969B7}" srcId="{9C821558-060E-4C02-B3F8-BE820B548C66}" destId="{334A9F68-8F73-47FA-A6C6-5B1F61E2433E}" srcOrd="1" destOrd="0" parTransId="{4A4F89E8-3839-4F95-A16D-ECAFE57A0432}" sibTransId="{9B833913-B53E-463D-8D04-C305D95A5C91}"/>
    <dgm:cxn modelId="{957012BF-509B-4D5E-B15B-03C2ABB9B9BF}" srcId="{9C821558-060E-4C02-B3F8-BE820B548C66}" destId="{DBF4225C-A26D-4C85-A903-FC1B2693246A}" srcOrd="0" destOrd="0" parTransId="{16839446-BF16-48B7-92E9-5D47F3566BC2}" sibTransId="{1B59EA92-3A8D-4759-AF7B-1CFC9662155C}"/>
    <dgm:cxn modelId="{D16EE2E2-B5FA-4F62-829E-EB52417930E5}" type="presOf" srcId="{9C821558-060E-4C02-B3F8-BE820B548C66}" destId="{60ACDAEE-8628-481B-86BC-EFE97F7EF41D}" srcOrd="0" destOrd="0" presId="urn:microsoft.com/office/officeart/2005/8/layout/vList3"/>
    <dgm:cxn modelId="{FFE977E1-12B1-454A-A2AE-5F1D4A0811D1}" type="presOf" srcId="{334A9F68-8F73-47FA-A6C6-5B1F61E2433E}" destId="{9B7DDEA6-81EA-4917-B60B-C2816609B320}" srcOrd="0" destOrd="0" presId="urn:microsoft.com/office/officeart/2005/8/layout/vList3"/>
    <dgm:cxn modelId="{D934CFB8-7C5F-4CD4-A6BE-733386CDED9E}" type="presParOf" srcId="{60ACDAEE-8628-481B-86BC-EFE97F7EF41D}" destId="{2D6784B0-A221-426E-B0F1-F7C9BE91F349}" srcOrd="0" destOrd="0" presId="urn:microsoft.com/office/officeart/2005/8/layout/vList3"/>
    <dgm:cxn modelId="{0BDB6D34-1B9F-4A6A-BC5F-3EF97EE927AF}" type="presParOf" srcId="{2D6784B0-A221-426E-B0F1-F7C9BE91F349}" destId="{60475D3E-0E6A-41DF-8709-D4E3EE212998}" srcOrd="0" destOrd="0" presId="urn:microsoft.com/office/officeart/2005/8/layout/vList3"/>
    <dgm:cxn modelId="{08AEC15F-C1C4-4BCF-833D-08D9AF8AE89C}" type="presParOf" srcId="{2D6784B0-A221-426E-B0F1-F7C9BE91F349}" destId="{2FE9EB10-2017-4717-854C-3275CD58C8AF}" srcOrd="1" destOrd="0" presId="urn:microsoft.com/office/officeart/2005/8/layout/vList3"/>
    <dgm:cxn modelId="{CF26EAE0-E1B8-4CA1-A65B-01EF10E0FACE}" type="presParOf" srcId="{60ACDAEE-8628-481B-86BC-EFE97F7EF41D}" destId="{75C20B1C-4948-4049-9A1C-14E40DC706D8}" srcOrd="1" destOrd="0" presId="urn:microsoft.com/office/officeart/2005/8/layout/vList3"/>
    <dgm:cxn modelId="{2BEDB224-8E20-4D18-B56A-92CE2DADC380}" type="presParOf" srcId="{60ACDAEE-8628-481B-86BC-EFE97F7EF41D}" destId="{EF5F5DCC-8249-4E8A-AAE4-B811BAD5F61E}" srcOrd="2" destOrd="0" presId="urn:microsoft.com/office/officeart/2005/8/layout/vList3"/>
    <dgm:cxn modelId="{733509F7-964F-492E-90E9-D655D32B8158}" type="presParOf" srcId="{EF5F5DCC-8249-4E8A-AAE4-B811BAD5F61E}" destId="{EF2B2543-74E6-4B8C-9052-241855F3A0C6}" srcOrd="0" destOrd="0" presId="urn:microsoft.com/office/officeart/2005/8/layout/vList3"/>
    <dgm:cxn modelId="{59A087D4-FAA2-4A11-B7E9-E1275661FA4A}" type="presParOf" srcId="{EF5F5DCC-8249-4E8A-AAE4-B811BAD5F61E}" destId="{9B7DDEA6-81EA-4917-B60B-C2816609B320}" srcOrd="1" destOrd="0" presId="urn:microsoft.com/office/officeart/2005/8/layout/vList3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F681D74-F41B-4984-901F-FF2DDC2C9188}" type="doc">
      <dgm:prSet loTypeId="urn:microsoft.com/office/officeart/2005/8/layout/vList2" loCatId="list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6FF278-D73E-4158-B0FA-4DBE88E57980}">
      <dgm:prSet/>
      <dgm:spPr/>
      <dgm:t>
        <a:bodyPr/>
        <a:lstStyle/>
        <a:p>
          <a:pPr rtl="0"/>
          <a:r>
            <a:rPr lang="en-US" altLang="zh-CN" dirty="0" smtClean="0"/>
            <a:t>Current Research</a:t>
          </a:r>
          <a:endParaRPr lang="zh-CN" dirty="0"/>
        </a:p>
      </dgm:t>
    </dgm:pt>
    <dgm:pt modelId="{81DB7B81-FCB8-4506-8D08-7A240411909E}" type="sibTrans" cxnId="{D2E3E918-8D56-40FC-B9FF-3DE1CDCE2893}">
      <dgm:prSet/>
      <dgm:spPr/>
      <dgm:t>
        <a:bodyPr/>
        <a:lstStyle/>
        <a:p>
          <a:endParaRPr lang="zh-CN" altLang="en-US"/>
        </a:p>
      </dgm:t>
    </dgm:pt>
    <dgm:pt modelId="{0870A7D0-BD95-4FD4-A22F-4A6B77AA23A0}" type="parTrans" cxnId="{D2E3E918-8D56-40FC-B9FF-3DE1CDCE2893}">
      <dgm:prSet/>
      <dgm:spPr/>
      <dgm:t>
        <a:bodyPr/>
        <a:lstStyle/>
        <a:p>
          <a:endParaRPr lang="zh-CN" altLang="en-US"/>
        </a:p>
      </dgm:t>
    </dgm:pt>
    <dgm:pt modelId="{D38D263B-56E4-4BEA-AAFD-434DE6B4FE72}" type="pres">
      <dgm:prSet presAssocID="{BF681D74-F41B-4984-901F-FF2DDC2C91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9F3FD78-5EAA-4183-8552-F70D7F968D02}" type="pres">
      <dgm:prSet presAssocID="{476FF278-D73E-4158-B0FA-4DBE88E5798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828E6F-DB78-4E00-B223-8323A32262CB}" type="presOf" srcId="{BF681D74-F41B-4984-901F-FF2DDC2C9188}" destId="{D38D263B-56E4-4BEA-AAFD-434DE6B4FE72}" srcOrd="0" destOrd="0" presId="urn:microsoft.com/office/officeart/2005/8/layout/vList2"/>
    <dgm:cxn modelId="{5EEB1D7F-37A5-4642-8E22-D761A385F0F0}" type="presOf" srcId="{476FF278-D73E-4158-B0FA-4DBE88E57980}" destId="{B9F3FD78-5EAA-4183-8552-F70D7F968D02}" srcOrd="0" destOrd="0" presId="urn:microsoft.com/office/officeart/2005/8/layout/vList2"/>
    <dgm:cxn modelId="{D2E3E918-8D56-40FC-B9FF-3DE1CDCE2893}" srcId="{BF681D74-F41B-4984-901F-FF2DDC2C9188}" destId="{476FF278-D73E-4158-B0FA-4DBE88E57980}" srcOrd="0" destOrd="0" parTransId="{0870A7D0-BD95-4FD4-A22F-4A6B77AA23A0}" sibTransId="{81DB7B81-FCB8-4506-8D08-7A240411909E}"/>
    <dgm:cxn modelId="{7302A167-40BC-4809-A595-156752785AAA}" type="presParOf" srcId="{D38D263B-56E4-4BEA-AAFD-434DE6B4FE72}" destId="{B9F3FD78-5EAA-4183-8552-F70D7F968D02}" srcOrd="0" destOrd="0" presId="urn:microsoft.com/office/officeart/2005/8/layout/vList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FE266E-49F6-405D-9FC6-8BDE65B3D875}" type="doc">
      <dgm:prSet loTypeId="urn:microsoft.com/office/officeart/2005/8/layout/vList2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CEA697-8DC8-440B-A538-21CD3FC4DCA1}">
      <dgm:prSet/>
      <dgm:spPr/>
      <dgm:t>
        <a:bodyPr/>
        <a:lstStyle/>
        <a:p>
          <a:pPr algn="ctr" rtl="0"/>
          <a:r>
            <a:rPr lang="en-US" altLang="zh-CN" dirty="0" smtClean="0"/>
            <a:t>3</a:t>
          </a:r>
          <a:endParaRPr lang="zh-CN" dirty="0"/>
        </a:p>
      </dgm:t>
    </dgm:pt>
    <dgm:pt modelId="{42334570-C446-4435-BE16-B5DD2978D1AF}" type="par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D460DD8-B294-4815-A78A-5FD7BD28FB11}" type="sib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A406544-1523-467D-B898-011AD37E9DE0}" type="pres">
      <dgm:prSet presAssocID="{66FE266E-49F6-405D-9FC6-8BDE65B3D8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4FD5BF-8E89-480C-BB6B-E6548DF467FB}" type="pres">
      <dgm:prSet presAssocID="{7ACEA697-8DC8-440B-A538-21CD3FC4DC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F347EE-4289-40E8-AB7A-584657F987AB}" type="presOf" srcId="{7ACEA697-8DC8-440B-A538-21CD3FC4DCA1}" destId="{B24FD5BF-8E89-480C-BB6B-E6548DF467FB}" srcOrd="0" destOrd="0" presId="urn:microsoft.com/office/officeart/2005/8/layout/vList2"/>
    <dgm:cxn modelId="{BD8E7F89-5038-4F3B-A24A-2BA1A97EF0AA}" srcId="{66FE266E-49F6-405D-9FC6-8BDE65B3D875}" destId="{7ACEA697-8DC8-440B-A538-21CD3FC4DCA1}" srcOrd="0" destOrd="0" parTransId="{42334570-C446-4435-BE16-B5DD2978D1AF}" sibTransId="{ED460DD8-B294-4815-A78A-5FD7BD28FB11}"/>
    <dgm:cxn modelId="{4E25FB44-0CD5-4D83-AA7D-11B3FEE3B59D}" type="presOf" srcId="{66FE266E-49F6-405D-9FC6-8BDE65B3D875}" destId="{EA406544-1523-467D-B898-011AD37E9DE0}" srcOrd="0" destOrd="0" presId="urn:microsoft.com/office/officeart/2005/8/layout/vList2"/>
    <dgm:cxn modelId="{E2C6C9A1-6657-4829-B5DB-C6C05900966F}" type="presParOf" srcId="{EA406544-1523-467D-B898-011AD37E9DE0}" destId="{B24FD5BF-8E89-480C-BB6B-E6548DF467FB}" srcOrd="0" destOrd="0" presId="urn:microsoft.com/office/officeart/2005/8/layout/vList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F681D74-F41B-4984-901F-FF2DDC2C9188}" type="doc">
      <dgm:prSet loTypeId="urn:microsoft.com/office/officeart/2005/8/layout/vList2" loCatId="list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6FF278-D73E-4158-B0FA-4DBE88E57980}">
      <dgm:prSet/>
      <dgm:spPr/>
      <dgm:t>
        <a:bodyPr/>
        <a:lstStyle/>
        <a:p>
          <a:pPr rtl="0"/>
          <a:r>
            <a:rPr lang="en-US" altLang="zh-CN" dirty="0" smtClean="0"/>
            <a:t>Introduction to </a:t>
          </a:r>
          <a:r>
            <a:rPr lang="en-US" altLang="zh-CN" dirty="0" err="1" smtClean="0"/>
            <a:t>sMash</a:t>
          </a:r>
          <a:endParaRPr lang="zh-CN" dirty="0"/>
        </a:p>
      </dgm:t>
    </dgm:pt>
    <dgm:pt modelId="{81DB7B81-FCB8-4506-8D08-7A240411909E}" type="sibTrans" cxnId="{D2E3E918-8D56-40FC-B9FF-3DE1CDCE2893}">
      <dgm:prSet/>
      <dgm:spPr/>
      <dgm:t>
        <a:bodyPr/>
        <a:lstStyle/>
        <a:p>
          <a:endParaRPr lang="zh-CN" altLang="en-US"/>
        </a:p>
      </dgm:t>
    </dgm:pt>
    <dgm:pt modelId="{0870A7D0-BD95-4FD4-A22F-4A6B77AA23A0}" type="parTrans" cxnId="{D2E3E918-8D56-40FC-B9FF-3DE1CDCE2893}">
      <dgm:prSet/>
      <dgm:spPr/>
      <dgm:t>
        <a:bodyPr/>
        <a:lstStyle/>
        <a:p>
          <a:endParaRPr lang="zh-CN" altLang="en-US"/>
        </a:p>
      </dgm:t>
    </dgm:pt>
    <dgm:pt modelId="{D38D263B-56E4-4BEA-AAFD-434DE6B4FE72}" type="pres">
      <dgm:prSet presAssocID="{BF681D74-F41B-4984-901F-FF2DDC2C91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9F3FD78-5EAA-4183-8552-F70D7F968D02}" type="pres">
      <dgm:prSet presAssocID="{476FF278-D73E-4158-B0FA-4DBE88E5798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E3E918-8D56-40FC-B9FF-3DE1CDCE2893}" srcId="{BF681D74-F41B-4984-901F-FF2DDC2C9188}" destId="{476FF278-D73E-4158-B0FA-4DBE88E57980}" srcOrd="0" destOrd="0" parTransId="{0870A7D0-BD95-4FD4-A22F-4A6B77AA23A0}" sibTransId="{81DB7B81-FCB8-4506-8D08-7A240411909E}"/>
    <dgm:cxn modelId="{F8E3938D-D25A-41DD-91C3-10E018CC9B5F}" type="presOf" srcId="{476FF278-D73E-4158-B0FA-4DBE88E57980}" destId="{B9F3FD78-5EAA-4183-8552-F70D7F968D02}" srcOrd="0" destOrd="0" presId="urn:microsoft.com/office/officeart/2005/8/layout/vList2"/>
    <dgm:cxn modelId="{09BABF3E-B97E-4185-BA3E-B860A71B500B}" type="presOf" srcId="{BF681D74-F41B-4984-901F-FF2DDC2C9188}" destId="{D38D263B-56E4-4BEA-AAFD-434DE6B4FE72}" srcOrd="0" destOrd="0" presId="urn:microsoft.com/office/officeart/2005/8/layout/vList2"/>
    <dgm:cxn modelId="{50C7E32E-8BF8-4D58-B693-78B80E62D267}" type="presParOf" srcId="{D38D263B-56E4-4BEA-AAFD-434DE6B4FE72}" destId="{B9F3FD78-5EAA-4183-8552-F70D7F968D02}" srcOrd="0" destOrd="0" presId="urn:microsoft.com/office/officeart/2005/8/layout/vList2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FE266E-49F6-405D-9FC6-8BDE65B3D875}" type="doc">
      <dgm:prSet loTypeId="urn:microsoft.com/office/officeart/2005/8/layout/vList2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CEA697-8DC8-440B-A538-21CD3FC4DCA1}">
      <dgm:prSet/>
      <dgm:spPr/>
      <dgm:t>
        <a:bodyPr/>
        <a:lstStyle/>
        <a:p>
          <a:pPr algn="ctr" rtl="0"/>
          <a:r>
            <a:rPr lang="en-US" altLang="zh-CN" dirty="0" smtClean="0"/>
            <a:t>3</a:t>
          </a:r>
          <a:endParaRPr lang="zh-CN" dirty="0"/>
        </a:p>
      </dgm:t>
    </dgm:pt>
    <dgm:pt modelId="{42334570-C446-4435-BE16-B5DD2978D1AF}" type="par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D460DD8-B294-4815-A78A-5FD7BD28FB11}" type="sib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A406544-1523-467D-B898-011AD37E9DE0}" type="pres">
      <dgm:prSet presAssocID="{66FE266E-49F6-405D-9FC6-8BDE65B3D8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4FD5BF-8E89-480C-BB6B-E6548DF467FB}" type="pres">
      <dgm:prSet presAssocID="{7ACEA697-8DC8-440B-A538-21CD3FC4DC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F55FE0-F35D-4B7E-B4B5-B0CD28B4CC84}" type="presOf" srcId="{7ACEA697-8DC8-440B-A538-21CD3FC4DCA1}" destId="{B24FD5BF-8E89-480C-BB6B-E6548DF467FB}" srcOrd="0" destOrd="0" presId="urn:microsoft.com/office/officeart/2005/8/layout/vList2"/>
    <dgm:cxn modelId="{BD8E7F89-5038-4F3B-A24A-2BA1A97EF0AA}" srcId="{66FE266E-49F6-405D-9FC6-8BDE65B3D875}" destId="{7ACEA697-8DC8-440B-A538-21CD3FC4DCA1}" srcOrd="0" destOrd="0" parTransId="{42334570-C446-4435-BE16-B5DD2978D1AF}" sibTransId="{ED460DD8-B294-4815-A78A-5FD7BD28FB11}"/>
    <dgm:cxn modelId="{F64C4D7E-822B-4F65-B28D-EA29B6D7217E}" type="presOf" srcId="{66FE266E-49F6-405D-9FC6-8BDE65B3D875}" destId="{EA406544-1523-467D-B898-011AD37E9DE0}" srcOrd="0" destOrd="0" presId="urn:microsoft.com/office/officeart/2005/8/layout/vList2"/>
    <dgm:cxn modelId="{C7161C80-119E-4A39-BBB9-023A511A0865}" type="presParOf" srcId="{EA406544-1523-467D-B898-011AD37E9DE0}" destId="{B24FD5BF-8E89-480C-BB6B-E6548DF467FB}" srcOrd="0" destOrd="0" presId="urn:microsoft.com/office/officeart/2005/8/layout/vList2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DDFE563-F5CE-4C32-890C-467E0A6E4FC6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0DEA2C-BF16-4EE1-84BE-17D893D03C42}">
      <dgm:prSet phldrT="[文本]"/>
      <dgm:spPr/>
      <dgm:t>
        <a:bodyPr/>
        <a:lstStyle/>
        <a:p>
          <a:r>
            <a:rPr lang="en-US" dirty="0" smtClean="0"/>
            <a:t>repository of </a:t>
          </a:r>
          <a:r>
            <a:rPr lang="en-US" dirty="0" err="1" smtClean="0"/>
            <a:t>mashups</a:t>
          </a:r>
          <a:endParaRPr lang="zh-CN" altLang="en-US" dirty="0"/>
        </a:p>
      </dgm:t>
    </dgm:pt>
    <dgm:pt modelId="{EE6CA290-2854-434F-BDE8-9607771E923A}" type="parTrans" cxnId="{056CC775-D676-4A7C-98B1-A257F08FC705}">
      <dgm:prSet/>
      <dgm:spPr/>
      <dgm:t>
        <a:bodyPr/>
        <a:lstStyle/>
        <a:p>
          <a:endParaRPr lang="zh-CN" altLang="en-US"/>
        </a:p>
      </dgm:t>
    </dgm:pt>
    <dgm:pt modelId="{48FD8E00-956F-4F97-92E0-C5229DAFD50D}" type="sibTrans" cxnId="{056CC775-D676-4A7C-98B1-A257F08FC705}">
      <dgm:prSet/>
      <dgm:spPr/>
      <dgm:t>
        <a:bodyPr/>
        <a:lstStyle/>
        <a:p>
          <a:endParaRPr lang="zh-CN" altLang="en-US"/>
        </a:p>
      </dgm:t>
    </dgm:pt>
    <dgm:pt modelId="{78E70F2E-DF51-472F-9BD3-4A9242ABC8AD}">
      <dgm:prSet phldrT="[文本]"/>
      <dgm:spPr/>
      <dgm:t>
        <a:bodyPr/>
        <a:lstStyle/>
        <a:p>
          <a:r>
            <a:rPr lang="en-US" altLang="zh-CN" dirty="0" smtClean="0"/>
            <a:t>Data API Network</a:t>
          </a:r>
          <a:endParaRPr lang="zh-CN" altLang="en-US" dirty="0"/>
        </a:p>
      </dgm:t>
    </dgm:pt>
    <dgm:pt modelId="{D63C2D40-D08B-41C5-B9F8-792CFF0CB716}" type="parTrans" cxnId="{592F1A30-37EC-444B-9647-31835506DC48}">
      <dgm:prSet/>
      <dgm:spPr/>
      <dgm:t>
        <a:bodyPr/>
        <a:lstStyle/>
        <a:p>
          <a:endParaRPr lang="zh-CN" altLang="en-US"/>
        </a:p>
      </dgm:t>
    </dgm:pt>
    <dgm:pt modelId="{C2168165-0125-4FFE-B6FC-C2E3C245B874}" type="sibTrans" cxnId="{592F1A30-37EC-444B-9647-31835506DC48}">
      <dgm:prSet/>
      <dgm:spPr/>
      <dgm:t>
        <a:bodyPr/>
        <a:lstStyle/>
        <a:p>
          <a:endParaRPr lang="zh-CN" altLang="en-US"/>
        </a:p>
      </dgm:t>
    </dgm:pt>
    <dgm:pt modelId="{DCC90C15-093A-4141-9CA8-812420FC68F1}">
      <dgm:prSet phldrT="[文本]"/>
      <dgm:spPr/>
      <dgm:t>
        <a:bodyPr/>
        <a:lstStyle/>
        <a:p>
          <a:r>
            <a:rPr lang="en-US" dirty="0" smtClean="0"/>
            <a:t>user’s current traces </a:t>
          </a:r>
          <a:endParaRPr lang="zh-CN" altLang="en-US" dirty="0"/>
        </a:p>
      </dgm:t>
    </dgm:pt>
    <dgm:pt modelId="{A5B3AC8B-2C17-4AC0-9A87-043DBEA23755}" type="parTrans" cxnId="{A1230D7F-12B1-4AF1-B398-28DC60E59255}">
      <dgm:prSet/>
      <dgm:spPr/>
      <dgm:t>
        <a:bodyPr/>
        <a:lstStyle/>
        <a:p>
          <a:endParaRPr lang="zh-CN" altLang="en-US"/>
        </a:p>
      </dgm:t>
    </dgm:pt>
    <dgm:pt modelId="{A3AC5A43-3C99-4B17-A9F0-9A5265B62F4C}" type="sibTrans" cxnId="{A1230D7F-12B1-4AF1-B398-28DC60E59255}">
      <dgm:prSet/>
      <dgm:spPr/>
      <dgm:t>
        <a:bodyPr/>
        <a:lstStyle/>
        <a:p>
          <a:endParaRPr lang="zh-CN" altLang="en-US"/>
        </a:p>
      </dgm:t>
    </dgm:pt>
    <dgm:pt modelId="{090358C1-01BD-4EFA-9AD4-FCF51CA81F68}">
      <dgm:prSet phldrT="[文本]" phldr="1"/>
      <dgm:spPr/>
      <dgm:t>
        <a:bodyPr/>
        <a:lstStyle/>
        <a:p>
          <a:endParaRPr lang="zh-CN" altLang="en-US" dirty="0"/>
        </a:p>
      </dgm:t>
    </dgm:pt>
    <dgm:pt modelId="{D2449417-2929-4AEB-8E8E-6A7609DA2A98}" type="sibTrans" cxnId="{5212D362-7F5F-40A9-8CAC-3085BE462C36}">
      <dgm:prSet/>
      <dgm:spPr/>
      <dgm:t>
        <a:bodyPr/>
        <a:lstStyle/>
        <a:p>
          <a:endParaRPr lang="zh-CN" altLang="en-US"/>
        </a:p>
      </dgm:t>
    </dgm:pt>
    <dgm:pt modelId="{916355EA-8A06-4EC9-A716-EC3016D55559}" type="parTrans" cxnId="{5212D362-7F5F-40A9-8CAC-3085BE462C36}">
      <dgm:prSet/>
      <dgm:spPr/>
      <dgm:t>
        <a:bodyPr/>
        <a:lstStyle/>
        <a:p>
          <a:endParaRPr lang="zh-CN" altLang="en-US"/>
        </a:p>
      </dgm:t>
    </dgm:pt>
    <dgm:pt modelId="{21017730-A0A6-48E0-8186-55DB5022F7C3}" type="pres">
      <dgm:prSet presAssocID="{4DDFE563-F5CE-4C32-890C-467E0A6E4FC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2C1640-D381-44AC-AABA-3F202A39AF20}" type="pres">
      <dgm:prSet presAssocID="{090358C1-01BD-4EFA-9AD4-FCF51CA81F68}" presName="centerShape" presStyleLbl="node0" presStyleIdx="0" presStyleCnt="1" custScaleX="26042" custScaleY="21675" custLinFactNeighborY="-139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9A51BF4A-6AFB-4F74-9F80-A83499293D0C}" type="pres">
      <dgm:prSet presAssocID="{EE6CA290-2854-434F-BDE8-9607771E923A}" presName="parTrans" presStyleLbl="bgSibTrans2D1" presStyleIdx="0" presStyleCnt="3" custAng="981459" custScaleX="72430"/>
      <dgm:spPr/>
      <dgm:t>
        <a:bodyPr/>
        <a:lstStyle/>
        <a:p>
          <a:endParaRPr lang="zh-CN" altLang="en-US"/>
        </a:p>
      </dgm:t>
    </dgm:pt>
    <dgm:pt modelId="{2D749E80-56AC-4EAD-A805-1BB0C047FB97}" type="pres">
      <dgm:prSet presAssocID="{C80DEA2C-BF16-4EE1-84BE-17D893D03C42}" presName="node" presStyleLbl="node1" presStyleIdx="0" presStyleCnt="3" custRadScaleRad="112134" custRadScaleInc="106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4FECCA-CC05-4162-ACE0-BAE9EDCA4ED5}" type="pres">
      <dgm:prSet presAssocID="{D63C2D40-D08B-41C5-B9F8-792CFF0CB716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0130FA93-BABA-4A29-9869-6CD9C9CE91F9}" type="pres">
      <dgm:prSet presAssocID="{78E70F2E-DF51-472F-9BD3-4A9242ABC8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FFF49D-6F70-4B7E-98E2-89D9E26D2207}" type="pres">
      <dgm:prSet presAssocID="{A5B3AC8B-2C17-4AC0-9A87-043DBEA23755}" presName="parTrans" presStyleLbl="bgSibTrans2D1" presStyleIdx="2" presStyleCnt="3" custAng="21023458" custScaleX="71815"/>
      <dgm:spPr/>
      <dgm:t>
        <a:bodyPr/>
        <a:lstStyle/>
        <a:p>
          <a:endParaRPr lang="zh-CN" altLang="en-US"/>
        </a:p>
      </dgm:t>
    </dgm:pt>
    <dgm:pt modelId="{C96AF768-635C-4C7D-8386-937A38ED5BD7}" type="pres">
      <dgm:prSet presAssocID="{DCC90C15-093A-4141-9CA8-812420FC68F1}" presName="node" presStyleLbl="node1" presStyleIdx="2" presStyleCnt="3" custRadScaleRad="116604" custRadScaleInc="-74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DABF43-3BFD-456F-A691-F74771B88160}" type="presOf" srcId="{A5B3AC8B-2C17-4AC0-9A87-043DBEA23755}" destId="{C3FFF49D-6F70-4B7E-98E2-89D9E26D2207}" srcOrd="0" destOrd="0" presId="urn:microsoft.com/office/officeart/2005/8/layout/radial4"/>
    <dgm:cxn modelId="{292FBEE0-8FDC-4D1E-888D-DE54AC536C75}" type="presOf" srcId="{D63C2D40-D08B-41C5-B9F8-792CFF0CB716}" destId="{504FECCA-CC05-4162-ACE0-BAE9EDCA4ED5}" srcOrd="0" destOrd="0" presId="urn:microsoft.com/office/officeart/2005/8/layout/radial4"/>
    <dgm:cxn modelId="{5212D362-7F5F-40A9-8CAC-3085BE462C36}" srcId="{4DDFE563-F5CE-4C32-890C-467E0A6E4FC6}" destId="{090358C1-01BD-4EFA-9AD4-FCF51CA81F68}" srcOrd="0" destOrd="0" parTransId="{916355EA-8A06-4EC9-A716-EC3016D55559}" sibTransId="{D2449417-2929-4AEB-8E8E-6A7609DA2A98}"/>
    <dgm:cxn modelId="{056CC775-D676-4A7C-98B1-A257F08FC705}" srcId="{090358C1-01BD-4EFA-9AD4-FCF51CA81F68}" destId="{C80DEA2C-BF16-4EE1-84BE-17D893D03C42}" srcOrd="0" destOrd="0" parTransId="{EE6CA290-2854-434F-BDE8-9607771E923A}" sibTransId="{48FD8E00-956F-4F97-92E0-C5229DAFD50D}"/>
    <dgm:cxn modelId="{592F1A30-37EC-444B-9647-31835506DC48}" srcId="{090358C1-01BD-4EFA-9AD4-FCF51CA81F68}" destId="{78E70F2E-DF51-472F-9BD3-4A9242ABC8AD}" srcOrd="1" destOrd="0" parTransId="{D63C2D40-D08B-41C5-B9F8-792CFF0CB716}" sibTransId="{C2168165-0125-4FFE-B6FC-C2E3C245B874}"/>
    <dgm:cxn modelId="{1E0F589D-234B-4BCC-90CC-0EA322458069}" type="presOf" srcId="{C80DEA2C-BF16-4EE1-84BE-17D893D03C42}" destId="{2D749E80-56AC-4EAD-A805-1BB0C047FB97}" srcOrd="0" destOrd="0" presId="urn:microsoft.com/office/officeart/2005/8/layout/radial4"/>
    <dgm:cxn modelId="{1F85B536-DA84-4644-80C9-9F8898EB342E}" type="presOf" srcId="{4DDFE563-F5CE-4C32-890C-467E0A6E4FC6}" destId="{21017730-A0A6-48E0-8186-55DB5022F7C3}" srcOrd="0" destOrd="0" presId="urn:microsoft.com/office/officeart/2005/8/layout/radial4"/>
    <dgm:cxn modelId="{EE635368-5F90-4F8A-A182-1DE4BD627C49}" type="presOf" srcId="{090358C1-01BD-4EFA-9AD4-FCF51CA81F68}" destId="{A42C1640-D381-44AC-AABA-3F202A39AF20}" srcOrd="0" destOrd="0" presId="urn:microsoft.com/office/officeart/2005/8/layout/radial4"/>
    <dgm:cxn modelId="{6F07F53A-00F4-4A4B-9A18-B49D5412061D}" type="presOf" srcId="{EE6CA290-2854-434F-BDE8-9607771E923A}" destId="{9A51BF4A-6AFB-4F74-9F80-A83499293D0C}" srcOrd="0" destOrd="0" presId="urn:microsoft.com/office/officeart/2005/8/layout/radial4"/>
    <dgm:cxn modelId="{50DE923F-5B61-4A8F-987A-B663FAFDCF8D}" type="presOf" srcId="{DCC90C15-093A-4141-9CA8-812420FC68F1}" destId="{C96AF768-635C-4C7D-8386-937A38ED5BD7}" srcOrd="0" destOrd="0" presId="urn:microsoft.com/office/officeart/2005/8/layout/radial4"/>
    <dgm:cxn modelId="{E8F9F93C-3145-4646-B0B2-0E7AB2C9E2FD}" type="presOf" srcId="{78E70F2E-DF51-472F-9BD3-4A9242ABC8AD}" destId="{0130FA93-BABA-4A29-9869-6CD9C9CE91F9}" srcOrd="0" destOrd="0" presId="urn:microsoft.com/office/officeart/2005/8/layout/radial4"/>
    <dgm:cxn modelId="{A1230D7F-12B1-4AF1-B398-28DC60E59255}" srcId="{090358C1-01BD-4EFA-9AD4-FCF51CA81F68}" destId="{DCC90C15-093A-4141-9CA8-812420FC68F1}" srcOrd="2" destOrd="0" parTransId="{A5B3AC8B-2C17-4AC0-9A87-043DBEA23755}" sibTransId="{A3AC5A43-3C99-4B17-A9F0-9A5265B62F4C}"/>
    <dgm:cxn modelId="{3F7B5499-2F47-4E52-935D-F9BE73F1305F}" type="presParOf" srcId="{21017730-A0A6-48E0-8186-55DB5022F7C3}" destId="{A42C1640-D381-44AC-AABA-3F202A39AF20}" srcOrd="0" destOrd="0" presId="urn:microsoft.com/office/officeart/2005/8/layout/radial4"/>
    <dgm:cxn modelId="{8CE64E1A-EE62-402F-A9D3-92DE8151621A}" type="presParOf" srcId="{21017730-A0A6-48E0-8186-55DB5022F7C3}" destId="{9A51BF4A-6AFB-4F74-9F80-A83499293D0C}" srcOrd="1" destOrd="0" presId="urn:microsoft.com/office/officeart/2005/8/layout/radial4"/>
    <dgm:cxn modelId="{FABAA7F8-5ADF-4BC2-95DC-3411EF72F369}" type="presParOf" srcId="{21017730-A0A6-48E0-8186-55DB5022F7C3}" destId="{2D749E80-56AC-4EAD-A805-1BB0C047FB97}" srcOrd="2" destOrd="0" presId="urn:microsoft.com/office/officeart/2005/8/layout/radial4"/>
    <dgm:cxn modelId="{B689421D-66AB-424B-A7B8-8132E2EC78B9}" type="presParOf" srcId="{21017730-A0A6-48E0-8186-55DB5022F7C3}" destId="{504FECCA-CC05-4162-ACE0-BAE9EDCA4ED5}" srcOrd="3" destOrd="0" presId="urn:microsoft.com/office/officeart/2005/8/layout/radial4"/>
    <dgm:cxn modelId="{18771D05-0067-4F20-BC1F-AA45C4F82B01}" type="presParOf" srcId="{21017730-A0A6-48E0-8186-55DB5022F7C3}" destId="{0130FA93-BABA-4A29-9869-6CD9C9CE91F9}" srcOrd="4" destOrd="0" presId="urn:microsoft.com/office/officeart/2005/8/layout/radial4"/>
    <dgm:cxn modelId="{D8D4135E-3330-40D5-B277-949012A2DA5C}" type="presParOf" srcId="{21017730-A0A6-48E0-8186-55DB5022F7C3}" destId="{C3FFF49D-6F70-4B7E-98E2-89D9E26D2207}" srcOrd="5" destOrd="0" presId="urn:microsoft.com/office/officeart/2005/8/layout/radial4"/>
    <dgm:cxn modelId="{DE16FE5C-017F-4785-89B7-0CC656FE903A}" type="presParOf" srcId="{21017730-A0A6-48E0-8186-55DB5022F7C3}" destId="{C96AF768-635C-4C7D-8386-937A38ED5BD7}" srcOrd="6" destOrd="0" presId="urn:microsoft.com/office/officeart/2005/8/layout/radial4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F681D74-F41B-4984-901F-FF2DDC2C9188}" type="doc">
      <dgm:prSet loTypeId="urn:microsoft.com/office/officeart/2005/8/layout/vList2" loCatId="list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6FF278-D73E-4158-B0FA-4DBE88E57980}">
      <dgm:prSet/>
      <dgm:spPr/>
      <dgm:t>
        <a:bodyPr/>
        <a:lstStyle/>
        <a:p>
          <a:pPr rtl="0"/>
          <a:r>
            <a:rPr lang="en-US" altLang="zh-CN" dirty="0" smtClean="0"/>
            <a:t>Our Work</a:t>
          </a:r>
          <a:endParaRPr lang="zh-CN" dirty="0"/>
        </a:p>
      </dgm:t>
    </dgm:pt>
    <dgm:pt modelId="{81DB7B81-FCB8-4506-8D08-7A240411909E}" type="sibTrans" cxnId="{D2E3E918-8D56-40FC-B9FF-3DE1CDCE2893}">
      <dgm:prSet/>
      <dgm:spPr/>
      <dgm:t>
        <a:bodyPr/>
        <a:lstStyle/>
        <a:p>
          <a:endParaRPr lang="zh-CN" altLang="en-US"/>
        </a:p>
      </dgm:t>
    </dgm:pt>
    <dgm:pt modelId="{0870A7D0-BD95-4FD4-A22F-4A6B77AA23A0}" type="parTrans" cxnId="{D2E3E918-8D56-40FC-B9FF-3DE1CDCE2893}">
      <dgm:prSet/>
      <dgm:spPr/>
      <dgm:t>
        <a:bodyPr/>
        <a:lstStyle/>
        <a:p>
          <a:endParaRPr lang="zh-CN" altLang="en-US"/>
        </a:p>
      </dgm:t>
    </dgm:pt>
    <dgm:pt modelId="{D38D263B-56E4-4BEA-AAFD-434DE6B4FE72}" type="pres">
      <dgm:prSet presAssocID="{BF681D74-F41B-4984-901F-FF2DDC2C91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9F3FD78-5EAA-4183-8552-F70D7F968D02}" type="pres">
      <dgm:prSet presAssocID="{476FF278-D73E-4158-B0FA-4DBE88E5798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E3E918-8D56-40FC-B9FF-3DE1CDCE2893}" srcId="{BF681D74-F41B-4984-901F-FF2DDC2C9188}" destId="{476FF278-D73E-4158-B0FA-4DBE88E57980}" srcOrd="0" destOrd="0" parTransId="{0870A7D0-BD95-4FD4-A22F-4A6B77AA23A0}" sibTransId="{81DB7B81-FCB8-4506-8D08-7A240411909E}"/>
    <dgm:cxn modelId="{2CDFC291-6050-4C91-A206-A58979940E02}" type="presOf" srcId="{476FF278-D73E-4158-B0FA-4DBE88E57980}" destId="{B9F3FD78-5EAA-4183-8552-F70D7F968D02}" srcOrd="0" destOrd="0" presId="urn:microsoft.com/office/officeart/2005/8/layout/vList2"/>
    <dgm:cxn modelId="{A2DE1420-FAAA-43FC-8A0F-5EC4778BEB8F}" type="presOf" srcId="{BF681D74-F41B-4984-901F-FF2DDC2C9188}" destId="{D38D263B-56E4-4BEA-AAFD-434DE6B4FE72}" srcOrd="0" destOrd="0" presId="urn:microsoft.com/office/officeart/2005/8/layout/vList2"/>
    <dgm:cxn modelId="{AC44FEC8-FC84-4D8F-81DE-F39674F50199}" type="presParOf" srcId="{D38D263B-56E4-4BEA-AAFD-434DE6B4FE72}" destId="{B9F3FD78-5EAA-4183-8552-F70D7F968D02}" srcOrd="0" destOrd="0" presId="urn:microsoft.com/office/officeart/2005/8/layout/vList2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6FE266E-49F6-405D-9FC6-8BDE65B3D875}" type="doc">
      <dgm:prSet loTypeId="urn:microsoft.com/office/officeart/2005/8/layout/vList2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CEA697-8DC8-440B-A538-21CD3FC4DCA1}">
      <dgm:prSet/>
      <dgm:spPr/>
      <dgm:t>
        <a:bodyPr/>
        <a:lstStyle/>
        <a:p>
          <a:pPr algn="ctr" rtl="0"/>
          <a:r>
            <a:rPr lang="en-US" altLang="zh-CN" dirty="0" smtClean="0"/>
            <a:t>3</a:t>
          </a:r>
          <a:endParaRPr lang="zh-CN" dirty="0"/>
        </a:p>
      </dgm:t>
    </dgm:pt>
    <dgm:pt modelId="{42334570-C446-4435-BE16-B5DD2978D1AF}" type="par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D460DD8-B294-4815-A78A-5FD7BD28FB11}" type="sib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A406544-1523-467D-B898-011AD37E9DE0}" type="pres">
      <dgm:prSet presAssocID="{66FE266E-49F6-405D-9FC6-8BDE65B3D8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4FD5BF-8E89-480C-BB6B-E6548DF467FB}" type="pres">
      <dgm:prSet presAssocID="{7ACEA697-8DC8-440B-A538-21CD3FC4DC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A891FA-682E-473A-A2C1-FFCA5503498B}" type="presOf" srcId="{7ACEA697-8DC8-440B-A538-21CD3FC4DCA1}" destId="{B24FD5BF-8E89-480C-BB6B-E6548DF467FB}" srcOrd="0" destOrd="0" presId="urn:microsoft.com/office/officeart/2005/8/layout/vList2"/>
    <dgm:cxn modelId="{41E7DB24-036C-42D1-83F4-39B65B6FBD8E}" type="presOf" srcId="{66FE266E-49F6-405D-9FC6-8BDE65B3D875}" destId="{EA406544-1523-467D-B898-011AD37E9DE0}" srcOrd="0" destOrd="0" presId="urn:microsoft.com/office/officeart/2005/8/layout/vList2"/>
    <dgm:cxn modelId="{BD8E7F89-5038-4F3B-A24A-2BA1A97EF0AA}" srcId="{66FE266E-49F6-405D-9FC6-8BDE65B3D875}" destId="{7ACEA697-8DC8-440B-A538-21CD3FC4DCA1}" srcOrd="0" destOrd="0" parTransId="{42334570-C446-4435-BE16-B5DD2978D1AF}" sibTransId="{ED460DD8-B294-4815-A78A-5FD7BD28FB11}"/>
    <dgm:cxn modelId="{74797B69-502E-47CA-BB8B-E33F2B87344F}" type="presParOf" srcId="{EA406544-1523-467D-B898-011AD37E9DE0}" destId="{B24FD5BF-8E89-480C-BB6B-E6548DF467FB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FE266E-49F6-405D-9FC6-8BDE65B3D875}" type="doc">
      <dgm:prSet loTypeId="urn:microsoft.com/office/officeart/2005/8/layout/vList2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CEA697-8DC8-440B-A538-21CD3FC4DCA1}">
      <dgm:prSet/>
      <dgm:spPr/>
      <dgm:t>
        <a:bodyPr/>
        <a:lstStyle/>
        <a:p>
          <a:pPr algn="ctr" rtl="0"/>
          <a:r>
            <a:rPr lang="en-US" altLang="zh-CN" dirty="0" smtClean="0"/>
            <a:t>2</a:t>
          </a:r>
          <a:endParaRPr lang="zh-CN" dirty="0"/>
        </a:p>
      </dgm:t>
    </dgm:pt>
    <dgm:pt modelId="{42334570-C446-4435-BE16-B5DD2978D1AF}" type="par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D460DD8-B294-4815-A78A-5FD7BD28FB11}" type="sib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A406544-1523-467D-B898-011AD37E9DE0}" type="pres">
      <dgm:prSet presAssocID="{66FE266E-49F6-405D-9FC6-8BDE65B3D8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4FD5BF-8E89-480C-BB6B-E6548DF467FB}" type="pres">
      <dgm:prSet presAssocID="{7ACEA697-8DC8-440B-A538-21CD3FC4DC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62B0D5-D090-4C8C-9BC3-F5133E6F035D}" type="presOf" srcId="{66FE266E-49F6-405D-9FC6-8BDE65B3D875}" destId="{EA406544-1523-467D-B898-011AD37E9DE0}" srcOrd="0" destOrd="0" presId="urn:microsoft.com/office/officeart/2005/8/layout/vList2"/>
    <dgm:cxn modelId="{66F300D6-E898-4090-843F-01EE5092EE97}" type="presOf" srcId="{7ACEA697-8DC8-440B-A538-21CD3FC4DCA1}" destId="{B24FD5BF-8E89-480C-BB6B-E6548DF467FB}" srcOrd="0" destOrd="0" presId="urn:microsoft.com/office/officeart/2005/8/layout/vList2"/>
    <dgm:cxn modelId="{BD8E7F89-5038-4F3B-A24A-2BA1A97EF0AA}" srcId="{66FE266E-49F6-405D-9FC6-8BDE65B3D875}" destId="{7ACEA697-8DC8-440B-A538-21CD3FC4DCA1}" srcOrd="0" destOrd="0" parTransId="{42334570-C446-4435-BE16-B5DD2978D1AF}" sibTransId="{ED460DD8-B294-4815-A78A-5FD7BD28FB11}"/>
    <dgm:cxn modelId="{9B9BCC93-2080-4BDB-8EA4-2ACCF1F112A9}" type="presParOf" srcId="{EA406544-1523-467D-B898-011AD37E9DE0}" destId="{B24FD5BF-8E89-480C-BB6B-E6548DF467FB}" srcOrd="0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45163F-1209-4F10-A6CD-7BCB033FE373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A168D1-4A46-43C6-A91C-F307F6EE7F28}">
      <dgm:prSet/>
      <dgm:spPr/>
      <dgm:t>
        <a:bodyPr/>
        <a:lstStyle/>
        <a:p>
          <a:pPr rtl="0"/>
          <a:r>
            <a:rPr lang="en-US" dirty="0" err="1" smtClean="0"/>
            <a:t>M</a:t>
          </a:r>
          <a:r>
            <a:rPr lang="en-US" altLang="zh-CN" dirty="0" err="1" smtClean="0"/>
            <a:t>ashup</a:t>
          </a:r>
          <a:r>
            <a:rPr lang="zh-CN" altLang="en-US" dirty="0" smtClean="0"/>
            <a:t>是</a:t>
          </a:r>
          <a:r>
            <a:rPr lang="zh-CN" altLang="en-US" dirty="0" smtClean="0"/>
            <a:t>来自多个源的数据组合成的集成 </a:t>
          </a:r>
          <a:r>
            <a:rPr lang="en-US" altLang="zh-CN" dirty="0" smtClean="0"/>
            <a:t>Web </a:t>
          </a:r>
          <a:r>
            <a:rPr lang="zh-CN" altLang="en-US" dirty="0" smtClean="0"/>
            <a:t>应用程序，从而提供集成的体验，帮助人们更好的获取信息。</a:t>
          </a:r>
          <a:endParaRPr lang="zh-CN" dirty="0"/>
        </a:p>
      </dgm:t>
    </dgm:pt>
    <dgm:pt modelId="{A9114841-06B2-4241-BB29-90491EFE3440}" type="parTrans" cxnId="{D6EF6B65-2C5B-49B2-94A2-FC761FD146B0}">
      <dgm:prSet/>
      <dgm:spPr/>
      <dgm:t>
        <a:bodyPr/>
        <a:lstStyle/>
        <a:p>
          <a:endParaRPr lang="zh-CN" altLang="en-US"/>
        </a:p>
      </dgm:t>
    </dgm:pt>
    <dgm:pt modelId="{B07C24F0-6CC9-4C40-AD99-45DCA0106681}" type="sibTrans" cxnId="{D6EF6B65-2C5B-49B2-94A2-FC761FD146B0}">
      <dgm:prSet/>
      <dgm:spPr/>
      <dgm:t>
        <a:bodyPr/>
        <a:lstStyle/>
        <a:p>
          <a:endParaRPr lang="zh-CN" altLang="en-US"/>
        </a:p>
      </dgm:t>
    </dgm:pt>
    <dgm:pt modelId="{7F823C1C-AEB7-40CA-9E83-9B7F3BF02F9A}" type="pres">
      <dgm:prSet presAssocID="{C145163F-1209-4F10-A6CD-7BCB033FE3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996372-8CB8-4BD4-A2DB-C94C5319ED74}" type="pres">
      <dgm:prSet presAssocID="{23A168D1-4A46-43C6-A91C-F307F6EE7F28}" presName="parentText" presStyleLbl="node1" presStyleIdx="0" presStyleCnt="1" custLinFactNeighborX="1538" custLinFactNeighborY="810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EF6B65-2C5B-49B2-94A2-FC761FD146B0}" srcId="{C145163F-1209-4F10-A6CD-7BCB033FE373}" destId="{23A168D1-4A46-43C6-A91C-F307F6EE7F28}" srcOrd="0" destOrd="0" parTransId="{A9114841-06B2-4241-BB29-90491EFE3440}" sibTransId="{B07C24F0-6CC9-4C40-AD99-45DCA0106681}"/>
    <dgm:cxn modelId="{819E5063-117E-4B1E-ABE1-8CF3F0C72276}" type="presOf" srcId="{23A168D1-4A46-43C6-A91C-F307F6EE7F28}" destId="{6D996372-8CB8-4BD4-A2DB-C94C5319ED74}" srcOrd="0" destOrd="0" presId="urn:microsoft.com/office/officeart/2005/8/layout/vList2"/>
    <dgm:cxn modelId="{BB11F935-369D-449C-B4EB-74A3D6B3F54F}" type="presOf" srcId="{C145163F-1209-4F10-A6CD-7BCB033FE373}" destId="{7F823C1C-AEB7-40CA-9E83-9B7F3BF02F9A}" srcOrd="0" destOrd="0" presId="urn:microsoft.com/office/officeart/2005/8/layout/vList2"/>
    <dgm:cxn modelId="{DF4F3847-EFFD-489F-8C38-5E3BFB1552DD}" type="presParOf" srcId="{7F823C1C-AEB7-40CA-9E83-9B7F3BF02F9A}" destId="{6D996372-8CB8-4BD4-A2DB-C94C5319ED74}" srcOrd="0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821558-060E-4C02-B3F8-BE820B548C66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F4225C-A26D-4C85-A903-FC1B2693246A}">
      <dgm:prSet/>
      <dgm:spPr/>
      <dgm:t>
        <a:bodyPr/>
        <a:lstStyle/>
        <a:p>
          <a:pPr rtl="0"/>
          <a:r>
            <a:rPr lang="en-US" altLang="zh-CN" dirty="0" smtClean="0"/>
            <a:t>Mapping</a:t>
          </a:r>
          <a:r>
            <a:rPr lang="en-US" dirty="0" smtClean="0"/>
            <a:t>  (Google Map, Microsoft Virtual Earth, Yahoo Maps, AOL MapQuest)</a:t>
          </a:r>
          <a:endParaRPr lang="zh-CN" dirty="0"/>
        </a:p>
      </dgm:t>
    </dgm:pt>
    <dgm:pt modelId="{16839446-BF16-48B7-92E9-5D47F3566BC2}" type="parTrans" cxnId="{957012BF-509B-4D5E-B15B-03C2ABB9B9BF}">
      <dgm:prSet/>
      <dgm:spPr/>
      <dgm:t>
        <a:bodyPr/>
        <a:lstStyle/>
        <a:p>
          <a:endParaRPr lang="zh-CN" altLang="en-US"/>
        </a:p>
      </dgm:t>
    </dgm:pt>
    <dgm:pt modelId="{1B59EA92-3A8D-4759-AF7B-1CFC9662155C}" type="sibTrans" cxnId="{957012BF-509B-4D5E-B15B-03C2ABB9B9BF}">
      <dgm:prSet/>
      <dgm:spPr/>
      <dgm:t>
        <a:bodyPr/>
        <a:lstStyle/>
        <a:p>
          <a:endParaRPr lang="zh-CN" altLang="en-US"/>
        </a:p>
      </dgm:t>
    </dgm:pt>
    <dgm:pt modelId="{334A9F68-8F73-47FA-A6C6-5B1F61E2433E}">
      <dgm:prSet/>
      <dgm:spPr/>
      <dgm:t>
        <a:bodyPr/>
        <a:lstStyle/>
        <a:p>
          <a:pPr rtl="0"/>
          <a:r>
            <a:rPr lang="en-US" dirty="0" smtClean="0"/>
            <a:t>Video, Photo(YouTube, </a:t>
          </a:r>
          <a:r>
            <a:rPr lang="en-US" dirty="0" err="1" smtClean="0"/>
            <a:t>Flickr</a:t>
          </a:r>
          <a:r>
            <a:rPr lang="en-US" dirty="0" smtClean="0"/>
            <a:t>)</a:t>
          </a:r>
          <a:endParaRPr lang="en-US" dirty="0"/>
        </a:p>
      </dgm:t>
    </dgm:pt>
    <dgm:pt modelId="{4A4F89E8-3839-4F95-A16D-ECAFE57A0432}" type="parTrans" cxnId="{88F0194E-DA3C-4E3A-99E6-46D5F38969B7}">
      <dgm:prSet/>
      <dgm:spPr/>
      <dgm:t>
        <a:bodyPr/>
        <a:lstStyle/>
        <a:p>
          <a:endParaRPr lang="zh-CN" altLang="en-US"/>
        </a:p>
      </dgm:t>
    </dgm:pt>
    <dgm:pt modelId="{9B833913-B53E-463D-8D04-C305D95A5C91}" type="sibTrans" cxnId="{88F0194E-DA3C-4E3A-99E6-46D5F38969B7}">
      <dgm:prSet/>
      <dgm:spPr/>
      <dgm:t>
        <a:bodyPr/>
        <a:lstStyle/>
        <a:p>
          <a:endParaRPr lang="zh-CN" altLang="en-US"/>
        </a:p>
      </dgm:t>
    </dgm:pt>
    <dgm:pt modelId="{792856BB-E344-4830-82BE-5C72FC1759D4}">
      <dgm:prSet/>
      <dgm:spPr/>
      <dgm:t>
        <a:bodyPr/>
        <a:lstStyle/>
        <a:p>
          <a:pPr rtl="0"/>
          <a:r>
            <a:rPr lang="en-US" dirty="0" smtClean="0"/>
            <a:t>Search and Shopping(Amazon, </a:t>
          </a:r>
          <a:r>
            <a:rPr lang="en-US" dirty="0" err="1" smtClean="0"/>
            <a:t>Ebay</a:t>
          </a:r>
          <a:r>
            <a:rPr lang="en-US" dirty="0" smtClean="0"/>
            <a:t>)</a:t>
          </a:r>
          <a:endParaRPr lang="en-US" dirty="0"/>
        </a:p>
      </dgm:t>
    </dgm:pt>
    <dgm:pt modelId="{6313268A-CC6B-4534-87C9-80AD201C1431}" type="parTrans" cxnId="{FB95132B-86D3-4EB3-9237-FB9267C55BFD}">
      <dgm:prSet/>
      <dgm:spPr/>
      <dgm:t>
        <a:bodyPr/>
        <a:lstStyle/>
        <a:p>
          <a:endParaRPr lang="zh-CN" altLang="en-US"/>
        </a:p>
      </dgm:t>
    </dgm:pt>
    <dgm:pt modelId="{5C2FAE6C-F208-4D96-B231-2859A1B28448}" type="sibTrans" cxnId="{FB95132B-86D3-4EB3-9237-FB9267C55BFD}">
      <dgm:prSet/>
      <dgm:spPr/>
      <dgm:t>
        <a:bodyPr/>
        <a:lstStyle/>
        <a:p>
          <a:endParaRPr lang="zh-CN" altLang="en-US"/>
        </a:p>
      </dgm:t>
    </dgm:pt>
    <dgm:pt modelId="{6866CD50-A78D-4F1A-84B1-6C5C6EAAB161}">
      <dgm:prSet/>
      <dgm:spPr/>
      <dgm:t>
        <a:bodyPr/>
        <a:lstStyle/>
        <a:p>
          <a:pPr rtl="0"/>
          <a:r>
            <a:rPr lang="en-US" altLang="zh-CN" dirty="0" smtClean="0"/>
            <a:t>News, Events</a:t>
          </a:r>
          <a:r>
            <a:rPr lang="en-US" dirty="0" smtClean="0"/>
            <a:t>(Upcoming,  </a:t>
          </a:r>
          <a:r>
            <a:rPr lang="en-US" dirty="0" err="1" smtClean="0"/>
            <a:t>liveNews</a:t>
          </a:r>
          <a:r>
            <a:rPr lang="en-US" dirty="0" smtClean="0"/>
            <a:t>, Twitter )</a:t>
          </a:r>
          <a:endParaRPr lang="en-US" dirty="0"/>
        </a:p>
      </dgm:t>
    </dgm:pt>
    <dgm:pt modelId="{74CEB618-3E2B-45F1-B1E6-C22161F39D1C}" type="parTrans" cxnId="{B5A14198-4D28-4B22-8BA2-48FC83BF49DC}">
      <dgm:prSet/>
      <dgm:spPr/>
      <dgm:t>
        <a:bodyPr/>
        <a:lstStyle/>
        <a:p>
          <a:endParaRPr lang="zh-CN" altLang="en-US"/>
        </a:p>
      </dgm:t>
    </dgm:pt>
    <dgm:pt modelId="{D7B99363-8848-463F-B8C8-482CF8775535}" type="sibTrans" cxnId="{B5A14198-4D28-4B22-8BA2-48FC83BF49DC}">
      <dgm:prSet/>
      <dgm:spPr/>
      <dgm:t>
        <a:bodyPr/>
        <a:lstStyle/>
        <a:p>
          <a:endParaRPr lang="zh-CN" altLang="en-US"/>
        </a:p>
      </dgm:t>
    </dgm:pt>
    <dgm:pt modelId="{60ACDAEE-8628-481B-86BC-EFE97F7EF41D}" type="pres">
      <dgm:prSet presAssocID="{9C821558-060E-4C02-B3F8-BE820B548C6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6784B0-A221-426E-B0F1-F7C9BE91F349}" type="pres">
      <dgm:prSet presAssocID="{DBF4225C-A26D-4C85-A903-FC1B2693246A}" presName="composite" presStyleCnt="0"/>
      <dgm:spPr/>
    </dgm:pt>
    <dgm:pt modelId="{60475D3E-0E6A-41DF-8709-D4E3EE212998}" type="pres">
      <dgm:prSet presAssocID="{DBF4225C-A26D-4C85-A903-FC1B2693246A}" presName="imgShp" presStyleLbl="fgImgPlace1" presStyleIdx="0" presStyleCnt="4"/>
      <dgm:spPr/>
    </dgm:pt>
    <dgm:pt modelId="{2FE9EB10-2017-4717-854C-3275CD58C8AF}" type="pres">
      <dgm:prSet presAssocID="{DBF4225C-A26D-4C85-A903-FC1B2693246A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C20B1C-4948-4049-9A1C-14E40DC706D8}" type="pres">
      <dgm:prSet presAssocID="{1B59EA92-3A8D-4759-AF7B-1CFC9662155C}" presName="spacing" presStyleCnt="0"/>
      <dgm:spPr/>
    </dgm:pt>
    <dgm:pt modelId="{EF5F5DCC-8249-4E8A-AAE4-B811BAD5F61E}" type="pres">
      <dgm:prSet presAssocID="{334A9F68-8F73-47FA-A6C6-5B1F61E2433E}" presName="composite" presStyleCnt="0"/>
      <dgm:spPr/>
    </dgm:pt>
    <dgm:pt modelId="{EF2B2543-74E6-4B8C-9052-241855F3A0C6}" type="pres">
      <dgm:prSet presAssocID="{334A9F68-8F73-47FA-A6C6-5B1F61E2433E}" presName="imgShp" presStyleLbl="fgImgPlace1" presStyleIdx="1" presStyleCnt="4"/>
      <dgm:spPr/>
    </dgm:pt>
    <dgm:pt modelId="{9B7DDEA6-81EA-4917-B60B-C2816609B320}" type="pres">
      <dgm:prSet presAssocID="{334A9F68-8F73-47FA-A6C6-5B1F61E2433E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56EFAE-66DD-474C-AB38-A11F1BA13A7F}" type="pres">
      <dgm:prSet presAssocID="{9B833913-B53E-463D-8D04-C305D95A5C91}" presName="spacing" presStyleCnt="0"/>
      <dgm:spPr/>
    </dgm:pt>
    <dgm:pt modelId="{B2E182D5-6029-474E-AAF0-A4CCAF18006E}" type="pres">
      <dgm:prSet presAssocID="{792856BB-E344-4830-82BE-5C72FC1759D4}" presName="composite" presStyleCnt="0"/>
      <dgm:spPr/>
    </dgm:pt>
    <dgm:pt modelId="{94BBEB6E-0B77-4AD9-BB2F-1468086856E3}" type="pres">
      <dgm:prSet presAssocID="{792856BB-E344-4830-82BE-5C72FC1759D4}" presName="imgShp" presStyleLbl="fgImgPlace1" presStyleIdx="2" presStyleCnt="4"/>
      <dgm:spPr/>
    </dgm:pt>
    <dgm:pt modelId="{A110DCE6-A42F-412B-ABB6-8674F91D5614}" type="pres">
      <dgm:prSet presAssocID="{792856BB-E344-4830-82BE-5C72FC1759D4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309A70-FD11-4D43-9782-FD04E14C89FF}" type="pres">
      <dgm:prSet presAssocID="{5C2FAE6C-F208-4D96-B231-2859A1B28448}" presName="spacing" presStyleCnt="0"/>
      <dgm:spPr/>
    </dgm:pt>
    <dgm:pt modelId="{C8F0EAE1-6ED3-4774-94AF-E7A9DEB5AE87}" type="pres">
      <dgm:prSet presAssocID="{6866CD50-A78D-4F1A-84B1-6C5C6EAAB161}" presName="composite" presStyleCnt="0"/>
      <dgm:spPr/>
    </dgm:pt>
    <dgm:pt modelId="{1885CEEC-FDEA-4D94-BEBF-3A6CF30E3E89}" type="pres">
      <dgm:prSet presAssocID="{6866CD50-A78D-4F1A-84B1-6C5C6EAAB161}" presName="imgShp" presStyleLbl="fgImgPlace1" presStyleIdx="3" presStyleCnt="4"/>
      <dgm:spPr/>
    </dgm:pt>
    <dgm:pt modelId="{0D81D713-4B76-49D8-BBCD-DD00E95E981A}" type="pres">
      <dgm:prSet presAssocID="{6866CD50-A78D-4F1A-84B1-6C5C6EAAB161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720837-8F70-41B0-B61B-7A63F5BBAD05}" type="presOf" srcId="{9C821558-060E-4C02-B3F8-BE820B548C66}" destId="{60ACDAEE-8628-481B-86BC-EFE97F7EF41D}" srcOrd="0" destOrd="0" presId="urn:microsoft.com/office/officeart/2005/8/layout/vList3"/>
    <dgm:cxn modelId="{2730377C-C4BA-4D19-B396-F1CDF4D5E01A}" type="presOf" srcId="{6866CD50-A78D-4F1A-84B1-6C5C6EAAB161}" destId="{0D81D713-4B76-49D8-BBCD-DD00E95E981A}" srcOrd="0" destOrd="0" presId="urn:microsoft.com/office/officeart/2005/8/layout/vList3"/>
    <dgm:cxn modelId="{506BFDA9-5D47-4472-9818-0583AEEBFFED}" type="presOf" srcId="{334A9F68-8F73-47FA-A6C6-5B1F61E2433E}" destId="{9B7DDEA6-81EA-4917-B60B-C2816609B320}" srcOrd="0" destOrd="0" presId="urn:microsoft.com/office/officeart/2005/8/layout/vList3"/>
    <dgm:cxn modelId="{88F0194E-DA3C-4E3A-99E6-46D5F38969B7}" srcId="{9C821558-060E-4C02-B3F8-BE820B548C66}" destId="{334A9F68-8F73-47FA-A6C6-5B1F61E2433E}" srcOrd="1" destOrd="0" parTransId="{4A4F89E8-3839-4F95-A16D-ECAFE57A0432}" sibTransId="{9B833913-B53E-463D-8D04-C305D95A5C91}"/>
    <dgm:cxn modelId="{32260FB1-0598-483B-A740-1C90D201EFCB}" type="presOf" srcId="{792856BB-E344-4830-82BE-5C72FC1759D4}" destId="{A110DCE6-A42F-412B-ABB6-8674F91D5614}" srcOrd="0" destOrd="0" presId="urn:microsoft.com/office/officeart/2005/8/layout/vList3"/>
    <dgm:cxn modelId="{FB95132B-86D3-4EB3-9237-FB9267C55BFD}" srcId="{9C821558-060E-4C02-B3F8-BE820B548C66}" destId="{792856BB-E344-4830-82BE-5C72FC1759D4}" srcOrd="2" destOrd="0" parTransId="{6313268A-CC6B-4534-87C9-80AD201C1431}" sibTransId="{5C2FAE6C-F208-4D96-B231-2859A1B28448}"/>
    <dgm:cxn modelId="{957012BF-509B-4D5E-B15B-03C2ABB9B9BF}" srcId="{9C821558-060E-4C02-B3F8-BE820B548C66}" destId="{DBF4225C-A26D-4C85-A903-FC1B2693246A}" srcOrd="0" destOrd="0" parTransId="{16839446-BF16-48B7-92E9-5D47F3566BC2}" sibTransId="{1B59EA92-3A8D-4759-AF7B-1CFC9662155C}"/>
    <dgm:cxn modelId="{B5A14198-4D28-4B22-8BA2-48FC83BF49DC}" srcId="{9C821558-060E-4C02-B3F8-BE820B548C66}" destId="{6866CD50-A78D-4F1A-84B1-6C5C6EAAB161}" srcOrd="3" destOrd="0" parTransId="{74CEB618-3E2B-45F1-B1E6-C22161F39D1C}" sibTransId="{D7B99363-8848-463F-B8C8-482CF8775535}"/>
    <dgm:cxn modelId="{0C82B826-6EDE-45C0-B4E8-98F1EB9BBA67}" type="presOf" srcId="{DBF4225C-A26D-4C85-A903-FC1B2693246A}" destId="{2FE9EB10-2017-4717-854C-3275CD58C8AF}" srcOrd="0" destOrd="0" presId="urn:microsoft.com/office/officeart/2005/8/layout/vList3"/>
    <dgm:cxn modelId="{6EC4954B-24DA-4C78-8E6B-23FD7300EB2C}" type="presParOf" srcId="{60ACDAEE-8628-481B-86BC-EFE97F7EF41D}" destId="{2D6784B0-A221-426E-B0F1-F7C9BE91F349}" srcOrd="0" destOrd="0" presId="urn:microsoft.com/office/officeart/2005/8/layout/vList3"/>
    <dgm:cxn modelId="{51F02685-9E34-4C7C-ABB4-925A651C823A}" type="presParOf" srcId="{2D6784B0-A221-426E-B0F1-F7C9BE91F349}" destId="{60475D3E-0E6A-41DF-8709-D4E3EE212998}" srcOrd="0" destOrd="0" presId="urn:microsoft.com/office/officeart/2005/8/layout/vList3"/>
    <dgm:cxn modelId="{A1D3B20D-74E3-409E-AD8A-2A0381224265}" type="presParOf" srcId="{2D6784B0-A221-426E-B0F1-F7C9BE91F349}" destId="{2FE9EB10-2017-4717-854C-3275CD58C8AF}" srcOrd="1" destOrd="0" presId="urn:microsoft.com/office/officeart/2005/8/layout/vList3"/>
    <dgm:cxn modelId="{C244F5EE-DE9D-4570-B339-DF551D2B7A43}" type="presParOf" srcId="{60ACDAEE-8628-481B-86BC-EFE97F7EF41D}" destId="{75C20B1C-4948-4049-9A1C-14E40DC706D8}" srcOrd="1" destOrd="0" presId="urn:microsoft.com/office/officeart/2005/8/layout/vList3"/>
    <dgm:cxn modelId="{26EA7DD3-486D-4C9D-A47E-A190D31C2BE0}" type="presParOf" srcId="{60ACDAEE-8628-481B-86BC-EFE97F7EF41D}" destId="{EF5F5DCC-8249-4E8A-AAE4-B811BAD5F61E}" srcOrd="2" destOrd="0" presId="urn:microsoft.com/office/officeart/2005/8/layout/vList3"/>
    <dgm:cxn modelId="{04BEAF35-B2A1-4B15-925F-3C737E575143}" type="presParOf" srcId="{EF5F5DCC-8249-4E8A-AAE4-B811BAD5F61E}" destId="{EF2B2543-74E6-4B8C-9052-241855F3A0C6}" srcOrd="0" destOrd="0" presId="urn:microsoft.com/office/officeart/2005/8/layout/vList3"/>
    <dgm:cxn modelId="{F89A4AB9-C777-49AB-B9A7-BFCFD1D986A4}" type="presParOf" srcId="{EF5F5DCC-8249-4E8A-AAE4-B811BAD5F61E}" destId="{9B7DDEA6-81EA-4917-B60B-C2816609B320}" srcOrd="1" destOrd="0" presId="urn:microsoft.com/office/officeart/2005/8/layout/vList3"/>
    <dgm:cxn modelId="{B9D74326-B097-4892-8AA4-3372562BB1CB}" type="presParOf" srcId="{60ACDAEE-8628-481B-86BC-EFE97F7EF41D}" destId="{8356EFAE-66DD-474C-AB38-A11F1BA13A7F}" srcOrd="3" destOrd="0" presId="urn:microsoft.com/office/officeart/2005/8/layout/vList3"/>
    <dgm:cxn modelId="{62198929-97E1-4254-A509-6C77E4FD04A8}" type="presParOf" srcId="{60ACDAEE-8628-481B-86BC-EFE97F7EF41D}" destId="{B2E182D5-6029-474E-AAF0-A4CCAF18006E}" srcOrd="4" destOrd="0" presId="urn:microsoft.com/office/officeart/2005/8/layout/vList3"/>
    <dgm:cxn modelId="{B3C4CABC-EAE2-490F-815F-336D11BBC6E2}" type="presParOf" srcId="{B2E182D5-6029-474E-AAF0-A4CCAF18006E}" destId="{94BBEB6E-0B77-4AD9-BB2F-1468086856E3}" srcOrd="0" destOrd="0" presId="urn:microsoft.com/office/officeart/2005/8/layout/vList3"/>
    <dgm:cxn modelId="{94EB6FD4-6907-4419-BAD1-B136B4C0FEF7}" type="presParOf" srcId="{B2E182D5-6029-474E-AAF0-A4CCAF18006E}" destId="{A110DCE6-A42F-412B-ABB6-8674F91D5614}" srcOrd="1" destOrd="0" presId="urn:microsoft.com/office/officeart/2005/8/layout/vList3"/>
    <dgm:cxn modelId="{C9FDEA08-A19D-47E0-A442-AB682DC2561A}" type="presParOf" srcId="{60ACDAEE-8628-481B-86BC-EFE97F7EF41D}" destId="{38309A70-FD11-4D43-9782-FD04E14C89FF}" srcOrd="5" destOrd="0" presId="urn:microsoft.com/office/officeart/2005/8/layout/vList3"/>
    <dgm:cxn modelId="{64F3E7D6-D378-40B3-A755-39D6BAEF9198}" type="presParOf" srcId="{60ACDAEE-8628-481B-86BC-EFE97F7EF41D}" destId="{C8F0EAE1-6ED3-4774-94AF-E7A9DEB5AE87}" srcOrd="6" destOrd="0" presId="urn:microsoft.com/office/officeart/2005/8/layout/vList3"/>
    <dgm:cxn modelId="{F5B749A1-4543-4418-88D9-DF1B22550CE9}" type="presParOf" srcId="{C8F0EAE1-6ED3-4774-94AF-E7A9DEB5AE87}" destId="{1885CEEC-FDEA-4D94-BEBF-3A6CF30E3E89}" srcOrd="0" destOrd="0" presId="urn:microsoft.com/office/officeart/2005/8/layout/vList3"/>
    <dgm:cxn modelId="{C20923EA-96F3-45AA-A670-0A3212342FDA}" type="presParOf" srcId="{C8F0EAE1-6ED3-4774-94AF-E7A9DEB5AE87}" destId="{0D81D713-4B76-49D8-BBCD-DD00E95E981A}" srcOrd="1" destOrd="0" presId="urn:microsoft.com/office/officeart/2005/8/layout/vList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B6FA0B-F8F6-4386-94D0-5FD36A78FE7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09085C3-B448-4773-BA52-6DFC85A75ED3}">
      <dgm:prSet/>
      <dgm:spPr/>
      <dgm:t>
        <a:bodyPr/>
        <a:lstStyle/>
        <a:p>
          <a:pPr rtl="0"/>
          <a:r>
            <a:rPr lang="en-US" dirty="0" smtClean="0"/>
            <a:t>Tag</a:t>
          </a:r>
          <a:endParaRPr lang="zh-CN" dirty="0"/>
        </a:p>
      </dgm:t>
    </dgm:pt>
    <dgm:pt modelId="{177CC081-44C2-4CCD-A996-3754718E89C8}" type="parTrans" cxnId="{9688C8DE-ECB5-4191-936C-B09F3F08E645}">
      <dgm:prSet/>
      <dgm:spPr/>
      <dgm:t>
        <a:bodyPr/>
        <a:lstStyle/>
        <a:p>
          <a:endParaRPr lang="zh-CN" altLang="en-US"/>
        </a:p>
      </dgm:t>
    </dgm:pt>
    <dgm:pt modelId="{739C212C-BB71-49D5-B94F-A0E6E357CB71}" type="sibTrans" cxnId="{9688C8DE-ECB5-4191-936C-B09F3F08E645}">
      <dgm:prSet/>
      <dgm:spPr/>
      <dgm:t>
        <a:bodyPr/>
        <a:lstStyle/>
        <a:p>
          <a:endParaRPr lang="zh-CN" altLang="en-US"/>
        </a:p>
      </dgm:t>
    </dgm:pt>
    <dgm:pt modelId="{4C4A2439-7EF8-4BDD-84E3-D94D6B7AEA22}">
      <dgm:prSet/>
      <dgm:spPr/>
      <dgm:t>
        <a:bodyPr/>
        <a:lstStyle/>
        <a:p>
          <a:pPr rtl="0"/>
          <a:r>
            <a:rPr lang="en-US" dirty="0" smtClean="0"/>
            <a:t>clouds</a:t>
          </a:r>
          <a:endParaRPr lang="zh-CN" dirty="0"/>
        </a:p>
      </dgm:t>
    </dgm:pt>
    <dgm:pt modelId="{0790FD48-E28E-46E5-B0F6-8006C56F0107}" type="parTrans" cxnId="{2996707F-062F-4F79-A6BC-CCE6B60730C6}">
      <dgm:prSet/>
      <dgm:spPr/>
      <dgm:t>
        <a:bodyPr/>
        <a:lstStyle/>
        <a:p>
          <a:endParaRPr lang="zh-CN" altLang="en-US"/>
        </a:p>
      </dgm:t>
    </dgm:pt>
    <dgm:pt modelId="{EE8E4BB9-C267-4D56-A7D1-C91E63D1590E}" type="sibTrans" cxnId="{2996707F-062F-4F79-A6BC-CCE6B60730C6}">
      <dgm:prSet/>
      <dgm:spPr/>
      <dgm:t>
        <a:bodyPr/>
        <a:lstStyle/>
        <a:p>
          <a:endParaRPr lang="zh-CN" altLang="en-US"/>
        </a:p>
      </dgm:t>
    </dgm:pt>
    <dgm:pt modelId="{A5E9DB0A-C1A0-4F07-905F-0302AEDE248E}" type="pres">
      <dgm:prSet presAssocID="{C4B6FA0B-F8F6-4386-94D0-5FD36A78FE73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CAB031-0B74-49B5-B6A2-93D0090F0FFB}" type="pres">
      <dgm:prSet presAssocID="{C4B6FA0B-F8F6-4386-94D0-5FD36A78FE73}" presName="arrow" presStyleLbl="bgShp" presStyleIdx="0" presStyleCnt="1"/>
      <dgm:spPr/>
    </dgm:pt>
    <dgm:pt modelId="{95AEBCEE-49C0-4776-A1C3-BBE48ACA7B62}" type="pres">
      <dgm:prSet presAssocID="{C4B6FA0B-F8F6-4386-94D0-5FD36A78FE73}" presName="linearProcess" presStyleCnt="0"/>
      <dgm:spPr/>
    </dgm:pt>
    <dgm:pt modelId="{23E8A0BA-747E-44AB-A121-BA5DD82FF46D}" type="pres">
      <dgm:prSet presAssocID="{709085C3-B448-4773-BA52-6DFC85A75ED3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1B7328-D642-4AC7-8120-EEF6592E2618}" type="pres">
      <dgm:prSet presAssocID="{739C212C-BB71-49D5-B94F-A0E6E357CB71}" presName="sibTrans" presStyleCnt="0"/>
      <dgm:spPr/>
    </dgm:pt>
    <dgm:pt modelId="{B7A4178D-196E-43CB-974F-305E7315B65F}" type="pres">
      <dgm:prSet presAssocID="{4C4A2439-7EF8-4BDD-84E3-D94D6B7AEA22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6CE94B-2B8A-4382-A9E3-7CFE9DF5B0FF}" type="presOf" srcId="{4C4A2439-7EF8-4BDD-84E3-D94D6B7AEA22}" destId="{B7A4178D-196E-43CB-974F-305E7315B65F}" srcOrd="0" destOrd="0" presId="urn:microsoft.com/office/officeart/2005/8/layout/hProcess9"/>
    <dgm:cxn modelId="{9688C8DE-ECB5-4191-936C-B09F3F08E645}" srcId="{C4B6FA0B-F8F6-4386-94D0-5FD36A78FE73}" destId="{709085C3-B448-4773-BA52-6DFC85A75ED3}" srcOrd="0" destOrd="0" parTransId="{177CC081-44C2-4CCD-A996-3754718E89C8}" sibTransId="{739C212C-BB71-49D5-B94F-A0E6E357CB71}"/>
    <dgm:cxn modelId="{93D37448-A9D5-4FA4-B0B7-BE11F2F14740}" type="presOf" srcId="{C4B6FA0B-F8F6-4386-94D0-5FD36A78FE73}" destId="{A5E9DB0A-C1A0-4F07-905F-0302AEDE248E}" srcOrd="0" destOrd="0" presId="urn:microsoft.com/office/officeart/2005/8/layout/hProcess9"/>
    <dgm:cxn modelId="{AACE7914-4507-4645-9DD0-6B986A77B05D}" type="presOf" srcId="{709085C3-B448-4773-BA52-6DFC85A75ED3}" destId="{23E8A0BA-747E-44AB-A121-BA5DD82FF46D}" srcOrd="0" destOrd="0" presId="urn:microsoft.com/office/officeart/2005/8/layout/hProcess9"/>
    <dgm:cxn modelId="{2996707F-062F-4F79-A6BC-CCE6B60730C6}" srcId="{C4B6FA0B-F8F6-4386-94D0-5FD36A78FE73}" destId="{4C4A2439-7EF8-4BDD-84E3-D94D6B7AEA22}" srcOrd="1" destOrd="0" parTransId="{0790FD48-E28E-46E5-B0F6-8006C56F0107}" sibTransId="{EE8E4BB9-C267-4D56-A7D1-C91E63D1590E}"/>
    <dgm:cxn modelId="{DAAE38F8-F745-4AEB-A4E0-2004CF5D2329}" type="presParOf" srcId="{A5E9DB0A-C1A0-4F07-905F-0302AEDE248E}" destId="{00CAB031-0B74-49B5-B6A2-93D0090F0FFB}" srcOrd="0" destOrd="0" presId="urn:microsoft.com/office/officeart/2005/8/layout/hProcess9"/>
    <dgm:cxn modelId="{08E772CB-C7B2-42C4-B9D8-705170A4C5E4}" type="presParOf" srcId="{A5E9DB0A-C1A0-4F07-905F-0302AEDE248E}" destId="{95AEBCEE-49C0-4776-A1C3-BBE48ACA7B62}" srcOrd="1" destOrd="0" presId="urn:microsoft.com/office/officeart/2005/8/layout/hProcess9"/>
    <dgm:cxn modelId="{BAC4BFB8-5839-4207-AE70-085914EF7EAB}" type="presParOf" srcId="{95AEBCEE-49C0-4776-A1C3-BBE48ACA7B62}" destId="{23E8A0BA-747E-44AB-A121-BA5DD82FF46D}" srcOrd="0" destOrd="0" presId="urn:microsoft.com/office/officeart/2005/8/layout/hProcess9"/>
    <dgm:cxn modelId="{C1EED8A7-7712-4384-8A30-60F92A2019EA}" type="presParOf" srcId="{95AEBCEE-49C0-4776-A1C3-BBE48ACA7B62}" destId="{C11B7328-D642-4AC7-8120-EEF6592E2618}" srcOrd="1" destOrd="0" presId="urn:microsoft.com/office/officeart/2005/8/layout/hProcess9"/>
    <dgm:cxn modelId="{96645ADD-5A4B-416C-9E12-4E6D33A73591}" type="presParOf" srcId="{95AEBCEE-49C0-4776-A1C3-BBE48ACA7B62}" destId="{B7A4178D-196E-43CB-974F-305E7315B65F}" srcOrd="2" destOrd="0" presId="urn:microsoft.com/office/officeart/2005/8/layout/hProcess9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681D74-F41B-4984-901F-FF2DDC2C9188}" type="doc">
      <dgm:prSet loTypeId="urn:microsoft.com/office/officeart/2005/8/layout/vList2" loCatId="list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6FF278-D73E-4158-B0FA-4DBE88E57980}">
      <dgm:prSet/>
      <dgm:spPr/>
      <dgm:t>
        <a:bodyPr/>
        <a:lstStyle/>
        <a:p>
          <a:pPr rtl="0"/>
          <a:r>
            <a:rPr lang="en-US" altLang="zh-CN" dirty="0" smtClean="0"/>
            <a:t>Related Work/System</a:t>
          </a:r>
          <a:endParaRPr lang="zh-CN" dirty="0"/>
        </a:p>
      </dgm:t>
    </dgm:pt>
    <dgm:pt modelId="{81DB7B81-FCB8-4506-8D08-7A240411909E}" type="sibTrans" cxnId="{D2E3E918-8D56-40FC-B9FF-3DE1CDCE2893}">
      <dgm:prSet/>
      <dgm:spPr/>
      <dgm:t>
        <a:bodyPr/>
        <a:lstStyle/>
        <a:p>
          <a:endParaRPr lang="zh-CN" altLang="en-US"/>
        </a:p>
      </dgm:t>
    </dgm:pt>
    <dgm:pt modelId="{0870A7D0-BD95-4FD4-A22F-4A6B77AA23A0}" type="parTrans" cxnId="{D2E3E918-8D56-40FC-B9FF-3DE1CDCE2893}">
      <dgm:prSet/>
      <dgm:spPr/>
      <dgm:t>
        <a:bodyPr/>
        <a:lstStyle/>
        <a:p>
          <a:endParaRPr lang="zh-CN" altLang="en-US"/>
        </a:p>
      </dgm:t>
    </dgm:pt>
    <dgm:pt modelId="{D38D263B-56E4-4BEA-AAFD-434DE6B4FE72}" type="pres">
      <dgm:prSet presAssocID="{BF681D74-F41B-4984-901F-FF2DDC2C91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9F3FD78-5EAA-4183-8552-F70D7F968D02}" type="pres">
      <dgm:prSet presAssocID="{476FF278-D73E-4158-B0FA-4DBE88E5798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E3E918-8D56-40FC-B9FF-3DE1CDCE2893}" srcId="{BF681D74-F41B-4984-901F-FF2DDC2C9188}" destId="{476FF278-D73E-4158-B0FA-4DBE88E57980}" srcOrd="0" destOrd="0" parTransId="{0870A7D0-BD95-4FD4-A22F-4A6B77AA23A0}" sibTransId="{81DB7B81-FCB8-4506-8D08-7A240411909E}"/>
    <dgm:cxn modelId="{6CC386D7-B5AC-4124-9386-AD177D76894B}" type="presOf" srcId="{BF681D74-F41B-4984-901F-FF2DDC2C9188}" destId="{D38D263B-56E4-4BEA-AAFD-434DE6B4FE72}" srcOrd="0" destOrd="0" presId="urn:microsoft.com/office/officeart/2005/8/layout/vList2"/>
    <dgm:cxn modelId="{9D738E8D-8E06-4352-AECF-4647A9E8B8F7}" type="presOf" srcId="{476FF278-D73E-4158-B0FA-4DBE88E57980}" destId="{B9F3FD78-5EAA-4183-8552-F70D7F968D02}" srcOrd="0" destOrd="0" presId="urn:microsoft.com/office/officeart/2005/8/layout/vList2"/>
    <dgm:cxn modelId="{0C3CEA5E-64EE-44D2-B1E1-3364BD209AEF}" type="presParOf" srcId="{D38D263B-56E4-4BEA-AAFD-434DE6B4FE72}" destId="{B9F3FD78-5EAA-4183-8552-F70D7F968D02}" srcOrd="0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FE266E-49F6-405D-9FC6-8BDE65B3D875}" type="doc">
      <dgm:prSet loTypeId="urn:microsoft.com/office/officeart/2005/8/layout/vList2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CEA697-8DC8-440B-A538-21CD3FC4DCA1}">
      <dgm:prSet/>
      <dgm:spPr/>
      <dgm:t>
        <a:bodyPr/>
        <a:lstStyle/>
        <a:p>
          <a:pPr algn="ctr" rtl="0"/>
          <a:r>
            <a:rPr lang="en-US" altLang="zh-CN" dirty="0" smtClean="0"/>
            <a:t>3</a:t>
          </a:r>
          <a:endParaRPr lang="zh-CN" dirty="0"/>
        </a:p>
      </dgm:t>
    </dgm:pt>
    <dgm:pt modelId="{42334570-C446-4435-BE16-B5DD2978D1AF}" type="par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D460DD8-B294-4815-A78A-5FD7BD28FB11}" type="sib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A406544-1523-467D-B898-011AD37E9DE0}" type="pres">
      <dgm:prSet presAssocID="{66FE266E-49F6-405D-9FC6-8BDE65B3D8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4FD5BF-8E89-480C-BB6B-E6548DF467FB}" type="pres">
      <dgm:prSet presAssocID="{7ACEA697-8DC8-440B-A538-21CD3FC4DC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230C63-9E91-4BE2-AEB3-331A4E5AA102}" type="presOf" srcId="{66FE266E-49F6-405D-9FC6-8BDE65B3D875}" destId="{EA406544-1523-467D-B898-011AD37E9DE0}" srcOrd="0" destOrd="0" presId="urn:microsoft.com/office/officeart/2005/8/layout/vList2"/>
    <dgm:cxn modelId="{BD8E7F89-5038-4F3B-A24A-2BA1A97EF0AA}" srcId="{66FE266E-49F6-405D-9FC6-8BDE65B3D875}" destId="{7ACEA697-8DC8-440B-A538-21CD3FC4DCA1}" srcOrd="0" destOrd="0" parTransId="{42334570-C446-4435-BE16-B5DD2978D1AF}" sibTransId="{ED460DD8-B294-4815-A78A-5FD7BD28FB11}"/>
    <dgm:cxn modelId="{BDAC2057-650C-4BB3-8747-39CC2E084E12}" type="presOf" srcId="{7ACEA697-8DC8-440B-A538-21CD3FC4DCA1}" destId="{B24FD5BF-8E89-480C-BB6B-E6548DF467FB}" srcOrd="0" destOrd="0" presId="urn:microsoft.com/office/officeart/2005/8/layout/vList2"/>
    <dgm:cxn modelId="{88224E37-E375-48A8-B1E1-944A489FE3B2}" type="presParOf" srcId="{EA406544-1523-467D-B898-011AD37E9DE0}" destId="{B24FD5BF-8E89-480C-BB6B-E6548DF467FB}" srcOrd="0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42C65C-F021-4D2C-8C65-E402A45046F7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94420CD-2CC6-4E9D-978C-1E7BAE9FE90F}" type="pres">
      <dgm:prSet presAssocID="{EF42C65C-F021-4D2C-8C65-E402A45046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CC89A7-A06F-45E1-A97A-685145A9F987}" type="presOf" srcId="{EF42C65C-F021-4D2C-8C65-E402A45046F7}" destId="{B94420CD-2CC6-4E9D-978C-1E7BAE9FE90F}" srcOrd="0" destOrd="0" presId="urn:microsoft.com/office/officeart/2005/8/layout/vList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681D74-F41B-4984-901F-FF2DDC2C9188}" type="doc">
      <dgm:prSet loTypeId="urn:microsoft.com/office/officeart/2005/8/layout/vList2" loCatId="list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6FF278-D73E-4158-B0FA-4DBE88E57980}">
      <dgm:prSet/>
      <dgm:spPr/>
      <dgm:t>
        <a:bodyPr/>
        <a:lstStyle/>
        <a:p>
          <a:pPr rtl="0"/>
          <a:r>
            <a:rPr lang="en-US" altLang="zh-CN" dirty="0" smtClean="0"/>
            <a:t>The Problems</a:t>
          </a:r>
          <a:endParaRPr lang="zh-CN" dirty="0"/>
        </a:p>
      </dgm:t>
    </dgm:pt>
    <dgm:pt modelId="{81DB7B81-FCB8-4506-8D08-7A240411909E}" type="sibTrans" cxnId="{D2E3E918-8D56-40FC-B9FF-3DE1CDCE2893}">
      <dgm:prSet/>
      <dgm:spPr/>
      <dgm:t>
        <a:bodyPr/>
        <a:lstStyle/>
        <a:p>
          <a:endParaRPr lang="zh-CN" altLang="en-US"/>
        </a:p>
      </dgm:t>
    </dgm:pt>
    <dgm:pt modelId="{0870A7D0-BD95-4FD4-A22F-4A6B77AA23A0}" type="parTrans" cxnId="{D2E3E918-8D56-40FC-B9FF-3DE1CDCE2893}">
      <dgm:prSet/>
      <dgm:spPr/>
      <dgm:t>
        <a:bodyPr/>
        <a:lstStyle/>
        <a:p>
          <a:endParaRPr lang="zh-CN" altLang="en-US"/>
        </a:p>
      </dgm:t>
    </dgm:pt>
    <dgm:pt modelId="{D38D263B-56E4-4BEA-AAFD-434DE6B4FE72}" type="pres">
      <dgm:prSet presAssocID="{BF681D74-F41B-4984-901F-FF2DDC2C91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9F3FD78-5EAA-4183-8552-F70D7F968D02}" type="pres">
      <dgm:prSet presAssocID="{476FF278-D73E-4158-B0FA-4DBE88E5798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AAA294-882C-4328-AFE4-87B385217409}" type="presOf" srcId="{BF681D74-F41B-4984-901F-FF2DDC2C9188}" destId="{D38D263B-56E4-4BEA-AAFD-434DE6B4FE72}" srcOrd="0" destOrd="0" presId="urn:microsoft.com/office/officeart/2005/8/layout/vList2"/>
    <dgm:cxn modelId="{D2E3E918-8D56-40FC-B9FF-3DE1CDCE2893}" srcId="{BF681D74-F41B-4984-901F-FF2DDC2C9188}" destId="{476FF278-D73E-4158-B0FA-4DBE88E57980}" srcOrd="0" destOrd="0" parTransId="{0870A7D0-BD95-4FD4-A22F-4A6B77AA23A0}" sibTransId="{81DB7B81-FCB8-4506-8D08-7A240411909E}"/>
    <dgm:cxn modelId="{FF3710B0-4CB8-40DE-8368-B4454782215C}" type="presOf" srcId="{476FF278-D73E-4158-B0FA-4DBE88E57980}" destId="{B9F3FD78-5EAA-4183-8552-F70D7F968D02}" srcOrd="0" destOrd="0" presId="urn:microsoft.com/office/officeart/2005/8/layout/vList2"/>
    <dgm:cxn modelId="{D8261D51-2143-430C-A56F-72AB8C28161D}" type="presParOf" srcId="{D38D263B-56E4-4BEA-AAFD-434DE6B4FE72}" destId="{B9F3FD78-5EAA-4183-8552-F70D7F968D02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7810E-16DE-461B-9AF2-E2F20905633E}" type="datetimeFigureOut">
              <a:rPr lang="zh-CN" altLang="en-US" smtClean="0"/>
              <a:pPr/>
              <a:t>2009-7-9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65FFC-E7C4-4FF6-BB50-8265E6514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141BA2-0F6A-4E00-9F14-A643D63BF5B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 smtClean="0"/>
          </a:p>
        </p:txBody>
      </p:sp>
      <p:sp>
        <p:nvSpPr>
          <p:cNvPr id="34821" name="日期占位符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1EE498-46B1-47E3-94CE-F90A096262AF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2009-7-9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BA35E9-CE38-42EB-8234-B9FD8272B84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9A78DB-07FD-46E0-AE56-9785ECFC341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2009-7-9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2009-7-9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2009-7-9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2009-7-9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2009-7-9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2009-7-9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2009-7-9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2009-7-9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2009-7-9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2009-7-9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2009-7-9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2009-7-9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diagramLayout" Target="../diagrams/layout9.xml"/><Relationship Id="rId7" Type="http://schemas.openxmlformats.org/officeDocument/2006/relationships/diagramLayout" Target="../diagrams/layout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0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diagramColors" Target="../diagrams/colors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diagramLayout" Target="../diagrams/layout12.xml"/><Relationship Id="rId7" Type="http://schemas.openxmlformats.org/officeDocument/2006/relationships/diagramLayout" Target="../diagrams/layout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3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diagramColors" Target="../diagrams/colors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3" Type="http://schemas.openxmlformats.org/officeDocument/2006/relationships/diagramLayout" Target="../diagrams/layout14.xml"/><Relationship Id="rId7" Type="http://schemas.openxmlformats.org/officeDocument/2006/relationships/diagramLayout" Target="../diagrams/layout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5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diagramColors" Target="../diagrams/colors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8.xml"/><Relationship Id="rId3" Type="http://schemas.openxmlformats.org/officeDocument/2006/relationships/diagramLayout" Target="../diagrams/layout17.xml"/><Relationship Id="rId7" Type="http://schemas.openxmlformats.org/officeDocument/2006/relationships/diagramLayout" Target="../diagrams/layout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8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openxmlformats.org/officeDocument/2006/relationships/diagramColors" Target="../diagrams/colors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diagramLayout" Target="../diagrams/layout6.xml"/><Relationship Id="rId7" Type="http://schemas.openxmlformats.org/officeDocument/2006/relationships/diagramLayout" Target="../diagrams/layout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7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diagramColors" Target="../diagrams/colors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52" y="1214422"/>
            <a:ext cx="7715304" cy="1472184"/>
          </a:xfrm>
        </p:spPr>
        <p:txBody>
          <a:bodyPr>
            <a:normAutofit/>
          </a:bodyPr>
          <a:lstStyle/>
          <a:p>
            <a:r>
              <a:rPr lang="en-US" altLang="zh-CN" sz="3800" dirty="0" smtClean="0"/>
              <a:t>Integrating Web Data in </a:t>
            </a:r>
            <a:r>
              <a:rPr lang="en-US" altLang="zh-CN" sz="3800" dirty="0" err="1" smtClean="0"/>
              <a:t>Mashups</a:t>
            </a:r>
            <a:r>
              <a:rPr lang="en-US" altLang="zh-CN" sz="3800" dirty="0" smtClean="0"/>
              <a:t>' Way</a:t>
            </a:r>
            <a:endParaRPr lang="zh-CN" alt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143000"/>
            <a:ext cx="8715375" cy="542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altLang="zh-CN" sz="2000" dirty="0"/>
                <a:t>Google Mashup Editor</a:t>
              </a:r>
              <a:endParaRPr lang="zh-CN" sz="1900" dirty="0"/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142984"/>
            <a:ext cx="5204857" cy="45259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12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142976" y="2643182"/>
          <a:ext cx="6715172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图示 12"/>
          <p:cNvGraphicFramePr/>
          <p:nvPr/>
        </p:nvGraphicFramePr>
        <p:xfrm>
          <a:off x="8358214" y="6357958"/>
          <a:ext cx="44769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The Problems</a:t>
              </a:r>
              <a:endParaRPr lang="zh-CN" altLang="en-US" dirty="0"/>
            </a:p>
          </p:txBody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14</a:t>
                </a:r>
                <a:endParaRPr lang="zh-CN" sz="1500" dirty="0"/>
              </a:p>
            </p:txBody>
          </p:sp>
        </p:grpSp>
      </p:grpSp>
      <p:sp>
        <p:nvSpPr>
          <p:cNvPr id="21508" name="TextBox 12"/>
          <p:cNvSpPr txBox="1">
            <a:spLocks noChangeArrowheads="1"/>
          </p:cNvSpPr>
          <p:nvPr/>
        </p:nvSpPr>
        <p:spPr bwMode="auto">
          <a:xfrm>
            <a:off x="1000125" y="1571625"/>
            <a:ext cx="7215188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Both"/>
            </a:pPr>
            <a:r>
              <a:rPr lang="en-US" altLang="zh-CN" sz="2000">
                <a:latin typeface="Gill Sans MT" pitchFamily="34" charset="0"/>
                <a:ea typeface="华文中宋" pitchFamily="2" charset="-122"/>
              </a:rPr>
              <a:t>The difficulties to locate and combine the right data APIs because of lack of knowledge about these APIs and relationships amongst them; </a:t>
            </a:r>
          </a:p>
          <a:p>
            <a:pPr marL="342900" indent="-342900"/>
            <a:endParaRPr lang="en-US" altLang="zh-CN" sz="2000">
              <a:latin typeface="Gill Sans MT" pitchFamily="34" charset="0"/>
              <a:ea typeface="华文中宋" pitchFamily="2" charset="-122"/>
            </a:endParaRPr>
          </a:p>
          <a:p>
            <a:pPr marL="342900" indent="-342900">
              <a:buFontTx/>
              <a:buAutoNum type="arabicParenBoth" startAt="2"/>
            </a:pPr>
            <a:r>
              <a:rPr lang="en-US" altLang="zh-CN" sz="2000">
                <a:latin typeface="Gill Sans MT" pitchFamily="34" charset="0"/>
                <a:ea typeface="华文中宋" pitchFamily="2" charset="-122"/>
              </a:rPr>
              <a:t>Inconvenient and unpleasant steps to be performed whenever they want to mashup a new API, such as finding and reading its specification, deciphering the appropriate functions to be used, checking its mashupability with other APIs, etc; </a:t>
            </a:r>
          </a:p>
          <a:p>
            <a:pPr marL="342900" indent="-342900">
              <a:buFontTx/>
              <a:buAutoNum type="arabicParenBoth" startAt="2"/>
            </a:pPr>
            <a:endParaRPr lang="en-US" altLang="zh-CN" sz="2000">
              <a:latin typeface="Gill Sans MT" pitchFamily="34" charset="0"/>
              <a:ea typeface="华文中宋" pitchFamily="2" charset="-122"/>
            </a:endParaRPr>
          </a:p>
          <a:p>
            <a:pPr marL="342900" indent="-342900">
              <a:buFontTx/>
              <a:buAutoNum type="arabicParenBoth" startAt="2"/>
            </a:pPr>
            <a:r>
              <a:rPr lang="en-US" altLang="zh-CN" sz="2000">
                <a:latin typeface="Gill Sans MT" pitchFamily="34" charset="0"/>
                <a:ea typeface="华文中宋" pitchFamily="2" charset="-122"/>
              </a:rPr>
              <a:t>Limited ability to discover more mashupable APIs which may make their mashups more abundant.</a:t>
            </a:r>
          </a:p>
          <a:p>
            <a:pPr marL="342900" indent="-342900">
              <a:buFontTx/>
              <a:buAutoNum type="arabicParenBoth" startAt="2"/>
            </a:pPr>
            <a:endParaRPr lang="en-US" altLang="zh-CN" sz="2000">
              <a:latin typeface="Gill Sans MT" pitchFamily="34" charset="0"/>
              <a:ea typeface="华文中宋" pitchFamily="2" charset="-122"/>
            </a:endParaRPr>
          </a:p>
          <a:p>
            <a:pPr marL="342900" indent="-342900">
              <a:buFontTx/>
              <a:buAutoNum type="arabicParenBoth" startAt="2"/>
            </a:pPr>
            <a:endParaRPr lang="zh-CN" altLang="en-US" sz="2000">
              <a:latin typeface="Gill Sans MT" pitchFamily="34" charset="0"/>
              <a:ea typeface="华文中宋" pitchFamily="2" charset="-122"/>
            </a:endParaRPr>
          </a:p>
        </p:txBody>
      </p:sp>
      <p:graphicFrame>
        <p:nvGraphicFramePr>
          <p:cNvPr id="12" name="图示 11"/>
          <p:cNvGraphicFramePr/>
          <p:nvPr/>
        </p:nvGraphicFramePr>
        <p:xfrm>
          <a:off x="714348" y="1643050"/>
          <a:ext cx="7786742" cy="3600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142976" y="2643182"/>
          <a:ext cx="6715172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图示 12"/>
          <p:cNvGraphicFramePr/>
          <p:nvPr/>
        </p:nvGraphicFramePr>
        <p:xfrm>
          <a:off x="8358214" y="6357958"/>
          <a:ext cx="44769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Papers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Autocompletion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Mashups</a:t>
            </a:r>
            <a:r>
              <a:rPr lang="en-US" altLang="zh-CN" dirty="0" smtClean="0"/>
              <a:t> (ICDE09(demo);  VLDB09)</a:t>
            </a:r>
          </a:p>
          <a:p>
            <a:r>
              <a:rPr lang="en-US" altLang="zh-CN" dirty="0" smtClean="0"/>
              <a:t>Wishful Search: Interactive Composition of Data </a:t>
            </a:r>
            <a:r>
              <a:rPr lang="en-US" altLang="zh-CN" dirty="0" err="1" smtClean="0"/>
              <a:t>Mashups</a:t>
            </a:r>
            <a:r>
              <a:rPr lang="en-US" altLang="zh-CN" dirty="0" smtClean="0"/>
              <a:t> (WWW08)</a:t>
            </a:r>
          </a:p>
          <a:p>
            <a:r>
              <a:rPr lang="en-US" altLang="zh-CN" dirty="0" err="1" smtClean="0"/>
              <a:t>Mashmaker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mashups</a:t>
            </a:r>
            <a:r>
              <a:rPr lang="en-US" altLang="zh-CN" dirty="0" smtClean="0"/>
              <a:t> for the masses (SIGMOD07 poster)</a:t>
            </a:r>
          </a:p>
          <a:p>
            <a:r>
              <a:rPr lang="en-US" altLang="zh-CN" dirty="0" err="1" smtClean="0"/>
              <a:t>Damia</a:t>
            </a:r>
            <a:r>
              <a:rPr lang="en-US" altLang="zh-CN" dirty="0" smtClean="0"/>
              <a:t>: data </a:t>
            </a:r>
            <a:r>
              <a:rPr lang="en-US" altLang="zh-CN" dirty="0" err="1" smtClean="0"/>
              <a:t>mashups</a:t>
            </a:r>
            <a:r>
              <a:rPr lang="en-US" altLang="zh-CN" dirty="0" smtClean="0"/>
              <a:t> for intranet applications (VLDB07(demo);SIGMOD08)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Autocompletion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Mashups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work:</a:t>
            </a:r>
          </a:p>
          <a:p>
            <a:pPr lvl="1"/>
            <a:r>
              <a:rPr lang="en-US" altLang="zh-CN" dirty="0" smtClean="0"/>
              <a:t>Given a user’s partial </a:t>
            </a:r>
            <a:r>
              <a:rPr lang="en-US" altLang="zh-CN" dirty="0" err="1" smtClean="0"/>
              <a:t>mashup</a:t>
            </a:r>
            <a:r>
              <a:rPr lang="en-US" altLang="zh-CN" dirty="0" smtClean="0"/>
              <a:t> specification(i.e. user select some </a:t>
            </a:r>
            <a:r>
              <a:rPr lang="en-US" altLang="zh-CN" i="1" dirty="0" err="1" smtClean="0"/>
              <a:t>mashlets</a:t>
            </a:r>
            <a:r>
              <a:rPr lang="en-US" altLang="zh-CN" dirty="0" smtClean="0"/>
              <a:t> (APIs)), recommend top-k </a:t>
            </a:r>
            <a:r>
              <a:rPr lang="en-US" altLang="zh-CN" i="1" dirty="0" smtClean="0"/>
              <a:t>GPs</a:t>
            </a:r>
            <a:r>
              <a:rPr lang="en-US" altLang="zh-CN" dirty="0" smtClean="0"/>
              <a:t> (completed </a:t>
            </a:r>
            <a:r>
              <a:rPr lang="en-US" altLang="zh-CN" dirty="0" err="1" smtClean="0"/>
              <a:t>mashups</a:t>
            </a:r>
            <a:r>
              <a:rPr lang="en-US" altLang="zh-CN" dirty="0" smtClean="0"/>
              <a:t>) that are potentially most relevant to the user’s current needs. (A GP is a </a:t>
            </a:r>
            <a:r>
              <a:rPr lang="en-US" altLang="zh-CN" dirty="0" err="1" smtClean="0"/>
              <a:t>mashup</a:t>
            </a:r>
            <a:r>
              <a:rPr lang="en-US" altLang="zh-CN" dirty="0" smtClean="0"/>
              <a:t> developed by some user.)</a:t>
            </a:r>
          </a:p>
          <a:p>
            <a:pPr lvl="1"/>
            <a:r>
              <a:rPr lang="en-US" altLang="zh-CN" dirty="0" smtClean="0"/>
              <a:t>How to instantly retrieve the most relevant GPs from thousands of GPs (repository).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428728" y="2928934"/>
            <a:ext cx="1785950" cy="24288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Autocompletion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Mashups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571604" y="3071810"/>
            <a:ext cx="1143008" cy="571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Flickr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2000232" y="3714752"/>
            <a:ext cx="1143008" cy="571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GoogleMap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1714480" y="4572008"/>
            <a:ext cx="1143008" cy="571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Facebook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5000628" y="2214554"/>
            <a:ext cx="1143008" cy="571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Flickr</a:t>
            </a:r>
            <a:endParaRPr lang="zh-CN" altLang="en-US" dirty="0"/>
          </a:p>
        </p:txBody>
      </p:sp>
      <p:sp>
        <p:nvSpPr>
          <p:cNvPr id="14" name="流程图: 联系 13"/>
          <p:cNvSpPr/>
          <p:nvPr/>
        </p:nvSpPr>
        <p:spPr>
          <a:xfrm>
            <a:off x="6786578" y="2214554"/>
            <a:ext cx="1143008" cy="571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GoogleMap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3" idx="6"/>
            <a:endCxn id="14" idx="2"/>
          </p:cNvCxnSpPr>
          <p:nvPr/>
        </p:nvCxnSpPr>
        <p:spPr>
          <a:xfrm>
            <a:off x="6143636" y="250030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流程图: 联系 19"/>
          <p:cNvSpPr/>
          <p:nvPr/>
        </p:nvSpPr>
        <p:spPr>
          <a:xfrm>
            <a:off x="5000628" y="3000372"/>
            <a:ext cx="1143008" cy="571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Flickr</a:t>
            </a:r>
            <a:endParaRPr lang="zh-CN" altLang="en-US" dirty="0"/>
          </a:p>
        </p:txBody>
      </p:sp>
      <p:sp>
        <p:nvSpPr>
          <p:cNvPr id="21" name="流程图: 联系 20"/>
          <p:cNvSpPr/>
          <p:nvPr/>
        </p:nvSpPr>
        <p:spPr>
          <a:xfrm>
            <a:off x="6786578" y="3000372"/>
            <a:ext cx="1143008" cy="571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VirtualEarth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0" idx="6"/>
            <a:endCxn id="21" idx="2"/>
          </p:cNvCxnSpPr>
          <p:nvPr/>
        </p:nvCxnSpPr>
        <p:spPr>
          <a:xfrm>
            <a:off x="6143636" y="328612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流程图: 联系 23"/>
          <p:cNvSpPr/>
          <p:nvPr/>
        </p:nvSpPr>
        <p:spPr>
          <a:xfrm>
            <a:off x="5000628" y="3929066"/>
            <a:ext cx="1143008" cy="571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Flickr</a:t>
            </a:r>
            <a:endParaRPr lang="zh-CN" altLang="en-US" dirty="0"/>
          </a:p>
        </p:txBody>
      </p:sp>
      <p:sp>
        <p:nvSpPr>
          <p:cNvPr id="25" name="流程图: 联系 24"/>
          <p:cNvSpPr/>
          <p:nvPr/>
        </p:nvSpPr>
        <p:spPr>
          <a:xfrm>
            <a:off x="6786578" y="4214818"/>
            <a:ext cx="1143008" cy="571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GoogleMap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4" idx="6"/>
            <a:endCxn id="25" idx="1"/>
          </p:cNvCxnSpPr>
          <p:nvPr/>
        </p:nvCxnSpPr>
        <p:spPr>
          <a:xfrm>
            <a:off x="6143636" y="4214818"/>
            <a:ext cx="810332" cy="83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流程图: 联系 30"/>
          <p:cNvSpPr/>
          <p:nvPr/>
        </p:nvSpPr>
        <p:spPr>
          <a:xfrm>
            <a:off x="5000628" y="4643446"/>
            <a:ext cx="1143008" cy="571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Facebook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1" idx="6"/>
            <a:endCxn id="25" idx="3"/>
          </p:cNvCxnSpPr>
          <p:nvPr/>
        </p:nvCxnSpPr>
        <p:spPr>
          <a:xfrm flipV="1">
            <a:off x="6143636" y="4702627"/>
            <a:ext cx="810332" cy="2265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2" idx="3"/>
            <a:endCxn id="13" idx="2"/>
          </p:cNvCxnSpPr>
          <p:nvPr/>
        </p:nvCxnSpPr>
        <p:spPr>
          <a:xfrm flipV="1">
            <a:off x="3214678" y="2500306"/>
            <a:ext cx="1785950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" idx="3"/>
            <a:endCxn id="20" idx="2"/>
          </p:cNvCxnSpPr>
          <p:nvPr/>
        </p:nvCxnSpPr>
        <p:spPr>
          <a:xfrm flipV="1">
            <a:off x="3214678" y="3286124"/>
            <a:ext cx="1785950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2" idx="3"/>
            <a:endCxn id="24" idx="2"/>
          </p:cNvCxnSpPr>
          <p:nvPr/>
        </p:nvCxnSpPr>
        <p:spPr>
          <a:xfrm>
            <a:off x="3214678" y="4143380"/>
            <a:ext cx="178595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2" idx="3"/>
          </p:cNvCxnSpPr>
          <p:nvPr/>
        </p:nvCxnSpPr>
        <p:spPr>
          <a:xfrm>
            <a:off x="3214678" y="4143380"/>
            <a:ext cx="1928826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流程图: 联系 48"/>
          <p:cNvSpPr/>
          <p:nvPr/>
        </p:nvSpPr>
        <p:spPr>
          <a:xfrm>
            <a:off x="5000628" y="5572140"/>
            <a:ext cx="1143008" cy="571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Youtube</a:t>
            </a:r>
            <a:endParaRPr lang="zh-CN" altLang="en-US" dirty="0"/>
          </a:p>
        </p:txBody>
      </p:sp>
      <p:sp>
        <p:nvSpPr>
          <p:cNvPr id="50" name="流程图: 联系 49"/>
          <p:cNvSpPr/>
          <p:nvPr/>
        </p:nvSpPr>
        <p:spPr>
          <a:xfrm>
            <a:off x="6786578" y="5572140"/>
            <a:ext cx="1143008" cy="571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GoogleMap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49" idx="6"/>
            <a:endCxn id="50" idx="2"/>
          </p:cNvCxnSpPr>
          <p:nvPr/>
        </p:nvCxnSpPr>
        <p:spPr>
          <a:xfrm>
            <a:off x="6143636" y="585789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2" idx="3"/>
            <a:endCxn id="49" idx="2"/>
          </p:cNvCxnSpPr>
          <p:nvPr/>
        </p:nvCxnSpPr>
        <p:spPr>
          <a:xfrm>
            <a:off x="3214678" y="4143380"/>
            <a:ext cx="1785950" cy="171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28728" y="1714488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 Input:                                             Recommendation List: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Key Observation:</a:t>
            </a:r>
          </a:p>
          <a:p>
            <a:pPr lvl="1" algn="just"/>
            <a:r>
              <a:rPr lang="en-US" altLang="zh-CN" dirty="0" err="1" smtClean="0"/>
              <a:t>mashups</a:t>
            </a:r>
            <a:r>
              <a:rPr lang="en-US" altLang="zh-CN" dirty="0" smtClean="0"/>
              <a:t> developed by different users, in similar contexts, typically share common characteristics, i.e., they use similar classes of </a:t>
            </a:r>
            <a:r>
              <a:rPr lang="en-US" altLang="zh-CN" dirty="0" err="1" smtClean="0"/>
              <a:t>mashup</a:t>
            </a:r>
            <a:r>
              <a:rPr lang="en-US" altLang="zh-CN" dirty="0" smtClean="0"/>
              <a:t> components and glue them together in a similar manner.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Inheritance.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Definition: a </a:t>
            </a:r>
            <a:r>
              <a:rPr lang="en-US" altLang="zh-CN" dirty="0" err="1" smtClean="0"/>
              <a:t>mashlet</a:t>
            </a:r>
            <a:r>
              <a:rPr lang="en-US" altLang="zh-CN" dirty="0" smtClean="0"/>
              <a:t> m2 inherits from </a:t>
            </a:r>
            <a:r>
              <a:rPr lang="en-US" altLang="zh-CN" dirty="0" err="1" smtClean="0"/>
              <a:t>mashlet</a:t>
            </a:r>
            <a:r>
              <a:rPr lang="en-US" altLang="zh-CN" dirty="0" smtClean="0"/>
              <a:t> m1 if the interface of m2 (its input/output relations) is a superset of the interface of m1, and for each input (resp. output) relation of m1, the attribute-set in the corresponding relation in m2 is a superset of that in m1.</a:t>
            </a:r>
          </a:p>
          <a:p>
            <a:r>
              <a:rPr lang="en-US" altLang="zh-CN" dirty="0" err="1" smtClean="0"/>
              <a:t>mashlet</a:t>
            </a:r>
            <a:r>
              <a:rPr lang="en-US" altLang="zh-CN" dirty="0" smtClean="0"/>
              <a:t> m2 can </a:t>
            </a:r>
            <a:r>
              <a:rPr lang="en-US" altLang="zh-CN" b="1" dirty="0" smtClean="0"/>
              <a:t>substitute</a:t>
            </a:r>
            <a:r>
              <a:rPr lang="en-US" altLang="zh-CN" dirty="0" smtClean="0"/>
              <a:t> m1 in any composition that uses an instance of m1.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357166"/>
            <a:ext cx="7498080" cy="589123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i="1" dirty="0" smtClean="0"/>
              <a:t>M: </a:t>
            </a:r>
            <a:r>
              <a:rPr lang="en-US" altLang="zh-CN" dirty="0" smtClean="0"/>
              <a:t>denote the collection of </a:t>
            </a:r>
            <a:r>
              <a:rPr lang="en-US" altLang="zh-CN" dirty="0" err="1" smtClean="0"/>
              <a:t>mashlets</a:t>
            </a:r>
            <a:r>
              <a:rPr lang="en-US" altLang="zh-CN" dirty="0" smtClean="0"/>
              <a:t> and GPs in the database; </a:t>
            </a:r>
            <a:r>
              <a:rPr lang="en-US" altLang="zh-CN" i="1" dirty="0" smtClean="0"/>
              <a:t>m: </a:t>
            </a:r>
            <a:r>
              <a:rPr lang="en-US" altLang="zh-CN" dirty="0" smtClean="0"/>
              <a:t>denote a </a:t>
            </a:r>
            <a:r>
              <a:rPr lang="en-US" altLang="zh-CN" dirty="0" err="1" smtClean="0"/>
              <a:t>mashlet</a:t>
            </a:r>
            <a:r>
              <a:rPr lang="en-US" altLang="zh-CN" dirty="0" smtClean="0"/>
              <a:t>; </a:t>
            </a:r>
            <a:r>
              <a:rPr lang="en-US" altLang="zh-CN" i="1" dirty="0" smtClean="0"/>
              <a:t>g: </a:t>
            </a:r>
            <a:r>
              <a:rPr lang="en-US" altLang="zh-CN" dirty="0" smtClean="0"/>
              <a:t>a GP; </a:t>
            </a:r>
            <a:r>
              <a:rPr lang="en-US" altLang="zh-CN" i="1" dirty="0" smtClean="0"/>
              <a:t>Components(g):</a:t>
            </a:r>
            <a:r>
              <a:rPr lang="en-US" altLang="zh-CN" dirty="0" smtClean="0"/>
              <a:t>A set of </a:t>
            </a:r>
            <a:r>
              <a:rPr lang="en-US" altLang="zh-CN" dirty="0" err="1" smtClean="0"/>
              <a:t>mashlets</a:t>
            </a:r>
            <a:r>
              <a:rPr lang="en-US" altLang="zh-CN" dirty="0" smtClean="0"/>
              <a:t> linked by</a:t>
            </a:r>
            <a:r>
              <a:rPr lang="en-US" altLang="zh-CN" i="1" dirty="0" smtClean="0"/>
              <a:t> g; Imp(m):</a:t>
            </a:r>
            <a:r>
              <a:rPr lang="en-US" altLang="zh-CN" dirty="0" smtClean="0"/>
              <a:t> the importance of m in the </a:t>
            </a:r>
            <a:r>
              <a:rPr lang="en-US" altLang="zh-CN" dirty="0" err="1" smtClean="0"/>
              <a:t>mashlet</a:t>
            </a:r>
            <a:r>
              <a:rPr lang="en-US" altLang="zh-CN" dirty="0" smtClean="0"/>
              <a:t> Web; </a:t>
            </a:r>
            <a:r>
              <a:rPr lang="en-US" altLang="zh-CN" i="1" dirty="0" smtClean="0"/>
              <a:t>Imp(g)…</a:t>
            </a:r>
          </a:p>
          <a:p>
            <a:r>
              <a:rPr lang="en-US" altLang="zh-CN" i="1" dirty="0" smtClean="0"/>
              <a:t>m1,m2,…</a:t>
            </a:r>
            <a:r>
              <a:rPr lang="en-US" altLang="zh-CN" i="1" dirty="0" err="1" smtClean="0"/>
              <a:t>mn</a:t>
            </a:r>
            <a:r>
              <a:rPr lang="en-US" altLang="zh-CN" i="1" dirty="0" smtClean="0"/>
              <a:t> denote a user-specified partial </a:t>
            </a:r>
            <a:r>
              <a:rPr lang="en-US" altLang="zh-CN" i="1" dirty="0" err="1" smtClean="0"/>
              <a:t>mashup</a:t>
            </a:r>
            <a:r>
              <a:rPr lang="en-US" altLang="zh-CN" i="1" dirty="0" smtClean="0"/>
              <a:t> M; g </a:t>
            </a:r>
            <a:r>
              <a:rPr lang="en-US" altLang="zh-CN" dirty="0" smtClean="0"/>
              <a:t>is a candidate completion for M if it can link a non-empty subset of </a:t>
            </a:r>
            <a:r>
              <a:rPr lang="en-US" altLang="zh-CN" i="1" dirty="0" smtClean="0"/>
              <a:t>m1, . . . ,</a:t>
            </a:r>
            <a:r>
              <a:rPr lang="en-US" altLang="zh-CN" i="1" dirty="0" err="1" smtClean="0"/>
              <a:t>mn</a:t>
            </a:r>
            <a:r>
              <a:rPr lang="en-US" altLang="zh-CN" i="1" dirty="0" smtClean="0"/>
              <a:t>. S(g) </a:t>
            </a:r>
            <a:r>
              <a:rPr lang="en-US" altLang="zh-CN" dirty="0" smtClean="0"/>
              <a:t>is the score of </a:t>
            </a:r>
            <a:r>
              <a:rPr lang="en-US" altLang="zh-CN" i="1" dirty="0" smtClean="0"/>
              <a:t>g.</a:t>
            </a:r>
          </a:p>
          <a:p>
            <a:r>
              <a:rPr lang="en-US" altLang="zh-CN" i="1" dirty="0" smtClean="0"/>
              <a:t>g(mi) </a:t>
            </a:r>
            <a:r>
              <a:rPr lang="en-US" altLang="zh-CN" dirty="0" smtClean="0"/>
              <a:t>∈ </a:t>
            </a:r>
            <a:r>
              <a:rPr lang="en-US" altLang="zh-CN" i="1" dirty="0" smtClean="0"/>
              <a:t>Components(g)</a:t>
            </a:r>
            <a:r>
              <a:rPr lang="en-US" altLang="zh-CN" dirty="0" smtClean="0"/>
              <a:t> that is a generalization of </a:t>
            </a:r>
            <a:r>
              <a:rPr lang="en-US" altLang="zh-CN" i="1" dirty="0" smtClean="0"/>
              <a:t>mi</a:t>
            </a:r>
            <a:r>
              <a:rPr lang="en-US" altLang="zh-CN" dirty="0" smtClean="0"/>
              <a:t> and is closest to it</a:t>
            </a:r>
          </a:p>
          <a:p>
            <a:r>
              <a:rPr lang="en-US" altLang="zh-CN" i="1" dirty="0" err="1" smtClean="0"/>
              <a:t>Compl</a:t>
            </a:r>
            <a:r>
              <a:rPr lang="en-US" altLang="zh-CN" i="1" dirty="0" smtClean="0"/>
              <a:t> (M)</a:t>
            </a:r>
            <a:r>
              <a:rPr lang="en-US" altLang="zh-CN" dirty="0" smtClean="0"/>
              <a:t>:denote the set of completions for the partial </a:t>
            </a:r>
            <a:r>
              <a:rPr lang="en-US" altLang="zh-CN" dirty="0" err="1" smtClean="0"/>
              <a:t>mashup</a:t>
            </a:r>
            <a:r>
              <a:rPr lang="en-US" altLang="zh-CN" dirty="0" smtClean="0"/>
              <a:t> M.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i="1" dirty="0" smtClean="0"/>
          </a:p>
          <a:p>
            <a:endParaRPr lang="en-US" altLang="zh-CN" i="1" dirty="0" smtClean="0"/>
          </a:p>
          <a:p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214414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5" name="圆角矩形 4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altLang="zh-CN" sz="1900" b="1" dirty="0"/>
                <a:t>Outline</a:t>
              </a:r>
              <a:endParaRPr lang="zh-CN" sz="1900" b="1" dirty="0"/>
            </a:p>
          </p:txBody>
        </p:sp>
      </p:grpSp>
      <p:graphicFrame>
        <p:nvGraphicFramePr>
          <p:cNvPr id="9" name="图示 8"/>
          <p:cNvGraphicFramePr/>
          <p:nvPr/>
        </p:nvGraphicFramePr>
        <p:xfrm>
          <a:off x="1214414" y="1500174"/>
          <a:ext cx="7000924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6" name="图示 25"/>
          <p:cNvGraphicFramePr/>
          <p:nvPr/>
        </p:nvGraphicFramePr>
        <p:xfrm>
          <a:off x="8358214" y="6357958"/>
          <a:ext cx="44769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D-dimensional 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909762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D = |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| + 1;</a:t>
            </a:r>
          </a:p>
          <a:p>
            <a:r>
              <a:rPr lang="en-US" altLang="zh-CN" dirty="0" smtClean="0"/>
              <a:t>A candidate g is mapped to a point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g</a:t>
            </a:r>
            <a:r>
              <a:rPr lang="en-US" altLang="zh-CN" dirty="0" smtClean="0"/>
              <a:t> in this</a:t>
            </a:r>
          </a:p>
          <a:p>
            <a:pPr>
              <a:buNone/>
            </a:pPr>
            <a:r>
              <a:rPr lang="en-US" altLang="zh-CN" dirty="0" smtClean="0"/>
              <a:t>space with the following coordinates: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300" y="3643331"/>
            <a:ext cx="66294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850376" cy="55244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571612"/>
            <a:ext cx="61055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2723"/>
            <a:ext cx="7000924" cy="682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Computing Importance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95316"/>
          </a:xfrm>
        </p:spPr>
        <p:txBody>
          <a:bodyPr/>
          <a:lstStyle/>
          <a:p>
            <a:r>
              <a:rPr lang="en-US" altLang="zh-CN" dirty="0" smtClean="0"/>
              <a:t>The style of </a:t>
            </a:r>
            <a:r>
              <a:rPr lang="en-US" altLang="zh-CN" i="1" dirty="0" err="1" smtClean="0"/>
              <a:t>PageRank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3538" y="2324100"/>
            <a:ext cx="58769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2.Wishful Search : Interactive Composition of Data </a:t>
            </a:r>
            <a:r>
              <a:rPr lang="en-US" altLang="zh-CN" dirty="0" err="1" smtClean="0"/>
              <a:t>Mashups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allows users to explore the space of potentially </a:t>
            </a:r>
            <a:r>
              <a:rPr lang="en-US" altLang="zh-CN" dirty="0" err="1" smtClean="0"/>
              <a:t>composable</a:t>
            </a:r>
            <a:r>
              <a:rPr lang="en-US" altLang="zh-CN" dirty="0" smtClean="0"/>
              <a:t> data </a:t>
            </a:r>
            <a:r>
              <a:rPr lang="en-US" altLang="zh-CN" dirty="0" err="1" smtClean="0"/>
              <a:t>mashups</a:t>
            </a:r>
            <a:r>
              <a:rPr lang="en-US" altLang="zh-CN" dirty="0" smtClean="0"/>
              <a:t> and preview composition results as they iteratively refine their “wishes”.</a:t>
            </a:r>
          </a:p>
          <a:p>
            <a:r>
              <a:rPr lang="en-US" altLang="zh-CN" dirty="0" smtClean="0"/>
              <a:t>the users express their composition requirements as tag queries describing the desired flow output.</a:t>
            </a:r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82" y="0"/>
            <a:ext cx="7867646" cy="678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142976" y="2643182"/>
          <a:ext cx="6715172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图示 12"/>
          <p:cNvGraphicFramePr/>
          <p:nvPr/>
        </p:nvGraphicFramePr>
        <p:xfrm>
          <a:off x="8358214" y="6357958"/>
          <a:ext cx="44769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Unique Features of </a:t>
              </a:r>
              <a:r>
                <a:rPr lang="en-US" altLang="zh-CN" dirty="0" err="1"/>
                <a:t>sMash</a:t>
              </a:r>
              <a:endParaRPr lang="zh-CN" altLang="en-US" dirty="0"/>
            </a:p>
          </p:txBody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16</a:t>
                </a:r>
                <a:endParaRPr lang="zh-CN" sz="1500" dirty="0"/>
              </a:p>
            </p:txBody>
          </p:sp>
        </p:grpSp>
      </p:grpSp>
      <p:sp>
        <p:nvSpPr>
          <p:cNvPr id="23556" name="Content Placeholder 2"/>
          <p:cNvSpPr txBox="1">
            <a:spLocks/>
          </p:cNvSpPr>
          <p:nvPr/>
        </p:nvSpPr>
        <p:spPr bwMode="auto">
          <a:xfrm>
            <a:off x="1143000" y="857250"/>
            <a:ext cx="8001000" cy="535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zh-CN">
              <a:latin typeface="Gill Sans MT" pitchFamily="34" charset="0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 b="1" i="1">
                <a:latin typeface="Gill Sans MT" pitchFamily="34" charset="0"/>
                <a:ea typeface="华文中宋" pitchFamily="2" charset="-122"/>
              </a:rPr>
              <a:t>1.  Automatic Generation of Mashup Graph;</a:t>
            </a:r>
          </a:p>
          <a:p>
            <a:pPr marL="822325" lvl="1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>
                <a:latin typeface="Gill Sans MT" pitchFamily="34" charset="0"/>
              </a:rPr>
              <a:t>users who have clear ideas about which data APIs to use</a:t>
            </a:r>
          </a:p>
          <a:p>
            <a:pPr marL="12795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>
                <a:latin typeface="Gill Sans MT" pitchFamily="34" charset="0"/>
              </a:rPr>
              <a:t>fuzzy-match-keyword-search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 b="1" i="1">
                <a:latin typeface="Gill Sans MT" pitchFamily="34" charset="0"/>
                <a:ea typeface="华文中宋" pitchFamily="2" charset="-122"/>
              </a:rPr>
              <a:t>2.  Surf and Mashup;</a:t>
            </a:r>
          </a:p>
          <a:p>
            <a:pPr marL="822325" lvl="1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>
                <a:latin typeface="Gill Sans MT" pitchFamily="34" charset="0"/>
              </a:rPr>
              <a:t>users who have no clear purpose of mashup results.</a:t>
            </a:r>
          </a:p>
          <a:p>
            <a:pPr marL="12795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>
                <a:latin typeface="Gill Sans MT" pitchFamily="34" charset="0"/>
              </a:rPr>
              <a:t>leave a trace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 b="1" i="1">
                <a:latin typeface="Gill Sans MT" pitchFamily="34" charset="0"/>
                <a:ea typeface="华文中宋" pitchFamily="2" charset="-122"/>
              </a:rPr>
              <a:t>3.  Trace-based Recommendation;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 b="1" i="1">
                <a:latin typeface="Gill Sans MT" pitchFamily="34" charset="0"/>
                <a:ea typeface="华文中宋" pitchFamily="2" charset="-122"/>
              </a:rPr>
              <a:t>4.  Inference-based Recommendation.</a:t>
            </a:r>
          </a:p>
          <a:p>
            <a:pPr marL="822325" lvl="1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>
                <a:latin typeface="Gill Sans MT" pitchFamily="34" charset="0"/>
                <a:ea typeface="华文中宋" pitchFamily="2" charset="-122"/>
              </a:rPr>
              <a:t>Power users</a:t>
            </a:r>
          </a:p>
          <a:p>
            <a:pPr marL="822325" lvl="1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>
                <a:latin typeface="Gill Sans MT" pitchFamily="34" charset="0"/>
              </a:rPr>
              <a:t>4/5 data APIs are rarely used</a:t>
            </a:r>
          </a:p>
          <a:p>
            <a:pPr marL="822325" lvl="1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>
                <a:latin typeface="Gill Sans MT" pitchFamily="34" charset="0"/>
              </a:rPr>
              <a:t>only 30% links of the network are covered.</a:t>
            </a:r>
            <a:endParaRPr lang="en-US" altLang="zh-CN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10" descr="绘图54-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84263"/>
            <a:ext cx="9144000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13" name="圆角矩形 112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 A Screenshot of </a:t>
              </a:r>
              <a:r>
                <a:rPr lang="en-US" altLang="zh-CN" dirty="0" err="1"/>
                <a:t>sMash</a:t>
              </a:r>
              <a:endParaRPr lang="zh-CN" altLang="en-US" dirty="0"/>
            </a:p>
          </p:txBody>
        </p:sp>
        <p:sp>
          <p:nvSpPr>
            <p:cNvPr id="114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17" name="圆角矩形 116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8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21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Architecture of </a:t>
              </a:r>
              <a:r>
                <a:rPr lang="en-US" altLang="zh-CN" dirty="0" err="1"/>
                <a:t>sMash</a:t>
              </a:r>
              <a:endParaRPr lang="zh-CN" altLang="en-US" dirty="0"/>
            </a:p>
          </p:txBody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17</a:t>
                </a:r>
                <a:endParaRPr lang="zh-CN" sz="1500" dirty="0"/>
              </a:p>
            </p:txBody>
          </p:sp>
        </p:grpSp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Gill Sans MT" pitchFamily="34" charset="0"/>
              <a:ea typeface="华文中宋" pitchFamily="2" charset="-12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214563" y="1071563"/>
          <a:ext cx="5357812" cy="4843462"/>
        </p:xfrm>
        <a:graphic>
          <a:graphicData uri="http://schemas.openxmlformats.org/presentationml/2006/ole">
            <p:oleObj spid="_x0000_s1026" name="Visio" r:id="rId3" imgW="3798975" imgH="344293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001000" cy="4724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altLang="zh-CN" sz="1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1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i="1" smtClean="0">
                <a:ea typeface="宋体" charset="-122"/>
              </a:rPr>
              <a:t>Precise Representation of Data API Metadata;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incorporate rich semantics, rdf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microformats-like semantic data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i="1" smtClean="0">
                <a:ea typeface="宋体" charset="-122"/>
              </a:rPr>
              <a:t>Integrity of Links;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provide a better platform for users to exert their imagination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data content based matching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i="1" smtClean="0">
                <a:ea typeface="宋体" charset="-122"/>
              </a:rPr>
              <a:t>Scalability of Network.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take advantage of social community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two auxiliary user friendly tools, API schema editor and data type editor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1600" b="1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1600" b="1" smtClean="0">
              <a:ea typeface="宋体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125538"/>
            <a:ext cx="7924800" cy="5503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8" name="圆角矩形 7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 Key Technologies – Network Construction</a:t>
              </a:r>
              <a:endParaRPr lang="zh-CN" altLang="en-US" dirty="0"/>
            </a:p>
          </p:txBody>
        </p:sp>
        <p:sp>
          <p:nvSpPr>
            <p:cNvPr id="9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18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/>
        </p:nvGraphicFramePr>
        <p:xfrm>
          <a:off x="1928794" y="1643050"/>
          <a:ext cx="6429420" cy="314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组合 4"/>
          <p:cNvGrpSpPr/>
          <p:nvPr/>
        </p:nvGrpSpPr>
        <p:grpSpPr>
          <a:xfrm>
            <a:off x="1071538" y="428604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altLang="zh-CN" sz="1900" b="1" dirty="0"/>
                <a:t>Definition</a:t>
              </a:r>
              <a:endParaRPr lang="zh-CN" sz="1900" b="1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4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8" name="圆角矩形 7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 Key Technologies – Data Handler</a:t>
              </a:r>
              <a:endParaRPr lang="zh-CN" altLang="en-US" dirty="0"/>
            </a:p>
          </p:txBody>
        </p:sp>
        <p:sp>
          <p:nvSpPr>
            <p:cNvPr id="9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pic>
        <p:nvPicPr>
          <p:cNvPr id="10" name="内容占位符 4" descr="mashupanatomy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857375" y="1143000"/>
            <a:ext cx="5786438" cy="5214938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19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 Key Technologies – Link Recommendation</a:t>
              </a:r>
              <a:endParaRPr lang="zh-CN" altLang="en-US" dirty="0"/>
            </a:p>
          </p:txBody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20</a:t>
                </a:r>
                <a:endParaRPr lang="zh-CN" sz="1500" dirty="0"/>
              </a:p>
            </p:txBody>
          </p:sp>
        </p:grpSp>
      </p:grpSp>
      <p:graphicFrame>
        <p:nvGraphicFramePr>
          <p:cNvPr id="12" name="图示 11"/>
          <p:cNvGraphicFramePr/>
          <p:nvPr/>
        </p:nvGraphicFramePr>
        <p:xfrm>
          <a:off x="1500166" y="1214422"/>
          <a:ext cx="6096000" cy="374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Gill Sans MT" pitchFamily="34" charset="0"/>
              <a:ea typeface="华文中宋" pitchFamily="2" charset="-122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0250" y="4214813"/>
            <a:ext cx="5248275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" name="圆角矩形 3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 Evaluation – Trace-based Recommendation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pic>
        <p:nvPicPr>
          <p:cNvPr id="28675" name="图片 5" descr="未标题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8750"/>
            <a:ext cx="39846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图片 7" descr="未标题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2714625"/>
            <a:ext cx="392906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矩形 13"/>
          <p:cNvSpPr>
            <a:spLocks noChangeArrowheads="1"/>
          </p:cNvSpPr>
          <p:nvPr/>
        </p:nvSpPr>
        <p:spPr bwMode="auto">
          <a:xfrm>
            <a:off x="1500188" y="3786188"/>
            <a:ext cx="3143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Gill Sans MT" pitchFamily="34" charset="0"/>
                <a:ea typeface="华文中宋" pitchFamily="2" charset="-122"/>
              </a:rPr>
              <a:t>Quality of Trace-based </a:t>
            </a:r>
          </a:p>
          <a:p>
            <a:r>
              <a:rPr lang="en-US" altLang="zh-CN" b="1">
                <a:latin typeface="Gill Sans MT" pitchFamily="34" charset="0"/>
                <a:ea typeface="华文中宋" pitchFamily="2" charset="-122"/>
              </a:rPr>
              <a:t>Recommendation</a:t>
            </a:r>
            <a:endParaRPr lang="zh-CN" altLang="en-US"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28678" name="矩形 15"/>
          <p:cNvSpPr>
            <a:spLocks noChangeArrowheads="1"/>
          </p:cNvSpPr>
          <p:nvPr/>
        </p:nvSpPr>
        <p:spPr bwMode="auto">
          <a:xfrm>
            <a:off x="5286375" y="5143500"/>
            <a:ext cx="3246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Gill Sans MT" pitchFamily="34" charset="0"/>
                <a:ea typeface="华文中宋" pitchFamily="2" charset="-122"/>
              </a:rPr>
              <a:t>Recommender Performance</a:t>
            </a:r>
            <a:endParaRPr lang="zh-CN" altLang="en-US">
              <a:latin typeface="Gill Sans MT" pitchFamily="34" charset="0"/>
              <a:ea typeface="华文中宋" pitchFamily="2" charset="-122"/>
            </a:endParaRPr>
          </a:p>
        </p:txBody>
      </p: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6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22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" name="圆角矩形 3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 Evaluation – Inference-based Recommendation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pic>
        <p:nvPicPr>
          <p:cNvPr id="29699" name="图片 8" descr="new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1643063"/>
            <a:ext cx="2489200" cy="206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700" name="图片 10" descr="new4-sha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13" y="1643063"/>
            <a:ext cx="2498725" cy="206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701" name="图片 11" descr="new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63" y="1643063"/>
            <a:ext cx="2500312" cy="2071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702" name="矩形 12"/>
          <p:cNvSpPr>
            <a:spLocks noChangeArrowheads="1"/>
          </p:cNvSpPr>
          <p:nvPr/>
        </p:nvSpPr>
        <p:spPr bwMode="auto">
          <a:xfrm>
            <a:off x="1071563" y="4357688"/>
            <a:ext cx="764381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Gill Sans MT" pitchFamily="34" charset="0"/>
                <a:ea typeface="华文中宋" pitchFamily="2" charset="-122"/>
              </a:rPr>
              <a:t>Quality Evaluation of Inference-based Recommendation. (a) shows the sample data API network composed of 112 APIs and 3814 links; (b) is composed of the 112 APIs and all the links that have been used by users to build mashups so far, only 1123 links in all; (c) is a combination of (b) and the recommended links which are obtained by taking part of each mashup in repository as input to simulate users’ traces, 2288 links in all.</a:t>
            </a:r>
            <a:endParaRPr lang="zh-CN" altLang="en-US"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29703" name="矩形 14"/>
          <p:cNvSpPr>
            <a:spLocks noChangeArrowheads="1"/>
          </p:cNvSpPr>
          <p:nvPr/>
        </p:nvSpPr>
        <p:spPr bwMode="auto">
          <a:xfrm>
            <a:off x="2000250" y="3857625"/>
            <a:ext cx="6715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Gill Sans MT" pitchFamily="34" charset="0"/>
                <a:ea typeface="华文中宋" pitchFamily="2" charset="-122"/>
              </a:rPr>
              <a:t>(a)                                    (b)                                     (c)</a:t>
            </a:r>
            <a:endParaRPr lang="zh-CN" altLang="en-US">
              <a:latin typeface="Gill Sans MT" pitchFamily="34" charset="0"/>
              <a:ea typeface="华文中宋" pitchFamily="2" charset="-122"/>
            </a:endParaRPr>
          </a:p>
        </p:txBody>
      </p: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6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23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The Results</a:t>
              </a:r>
              <a:endParaRPr lang="zh-CN" altLang="en-US" dirty="0"/>
            </a:p>
          </p:txBody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24</a:t>
                </a:r>
                <a:endParaRPr lang="zh-CN" sz="1500" dirty="0"/>
              </a:p>
            </p:txBody>
          </p:sp>
        </p:grpSp>
      </p:grpSp>
      <p:sp>
        <p:nvSpPr>
          <p:cNvPr id="30724" name="Content Placeholder 2"/>
          <p:cNvSpPr txBox="1">
            <a:spLocks/>
          </p:cNvSpPr>
          <p:nvPr/>
        </p:nvSpPr>
        <p:spPr bwMode="auto">
          <a:xfrm>
            <a:off x="1143000" y="1071563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zh-CN" dirty="0">
              <a:latin typeface="Gill Sans MT" pitchFamily="34" charset="0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 b="1" i="1" dirty="0">
                <a:latin typeface="Gill Sans MT" pitchFamily="34" charset="0"/>
                <a:ea typeface="华文中宋" pitchFamily="2" charset="-122"/>
              </a:rPr>
              <a:t>1.  A </a:t>
            </a:r>
            <a:r>
              <a:rPr lang="en-US" altLang="zh-CN" sz="2400" b="1" i="1" dirty="0" err="1">
                <a:latin typeface="Gill Sans MT" pitchFamily="34" charset="0"/>
                <a:ea typeface="华文中宋" pitchFamily="2" charset="-122"/>
              </a:rPr>
              <a:t>Mashup</a:t>
            </a:r>
            <a:r>
              <a:rPr lang="en-US" altLang="zh-CN" sz="2400" b="1" i="1" dirty="0">
                <a:latin typeface="Gill Sans MT" pitchFamily="34" charset="0"/>
                <a:ea typeface="华文中宋" pitchFamily="2" charset="-122"/>
              </a:rPr>
              <a:t> System: </a:t>
            </a:r>
            <a:r>
              <a:rPr lang="en-US" altLang="zh-CN" sz="2400" b="1" i="1" dirty="0" err="1">
                <a:latin typeface="Gill Sans MT" pitchFamily="34" charset="0"/>
                <a:ea typeface="华文中宋" pitchFamily="2" charset="-122"/>
              </a:rPr>
              <a:t>sMash</a:t>
            </a:r>
            <a:r>
              <a:rPr lang="en-US" altLang="zh-CN" sz="2400" b="1" i="1" dirty="0">
                <a:latin typeface="Gill Sans MT" pitchFamily="34" charset="0"/>
                <a:ea typeface="华文中宋" pitchFamily="2" charset="-122"/>
              </a:rPr>
              <a:t> </a:t>
            </a:r>
            <a:r>
              <a:rPr lang="en-US" altLang="zh-CN" sz="1400" b="1" i="1" dirty="0">
                <a:latin typeface="Gill Sans MT" pitchFamily="34" charset="0"/>
                <a:ea typeface="华文中宋" pitchFamily="2" charset="-122"/>
              </a:rPr>
              <a:t>V2.0</a:t>
            </a:r>
            <a:endParaRPr lang="en-US" altLang="zh-CN" sz="2400" b="1" i="1" dirty="0">
              <a:latin typeface="Gill Sans MT" pitchFamily="34" charset="0"/>
              <a:ea typeface="华文中宋" pitchFamily="2" charset="-122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 b="1" i="1" dirty="0">
                <a:latin typeface="Gill Sans MT" pitchFamily="34" charset="0"/>
                <a:ea typeface="华文中宋" pitchFamily="2" charset="-122"/>
              </a:rPr>
              <a:t>2.  Publication:</a:t>
            </a:r>
          </a:p>
          <a:p>
            <a:pPr marL="822325" lvl="1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dirty="0">
                <a:latin typeface="Gill Sans MT" pitchFamily="34" charset="0"/>
              </a:rPr>
              <a:t>Bin Lu,  </a:t>
            </a:r>
            <a:r>
              <a:rPr lang="en-US" altLang="zh-CN" dirty="0" err="1">
                <a:latin typeface="Gill Sans MT" pitchFamily="34" charset="0"/>
              </a:rPr>
              <a:t>Zhaohui</a:t>
            </a:r>
            <a:r>
              <a:rPr lang="en-US" altLang="zh-CN" dirty="0">
                <a:latin typeface="Gill Sans MT" pitchFamily="34" charset="0"/>
              </a:rPr>
              <a:t> Wu,  Yuan Ni, </a:t>
            </a:r>
            <a:r>
              <a:rPr lang="en-US" altLang="zh-CN" dirty="0" err="1">
                <a:latin typeface="Gill Sans MT" pitchFamily="34" charset="0"/>
              </a:rPr>
              <a:t>Guotong</a:t>
            </a:r>
            <a:r>
              <a:rPr lang="en-US" altLang="zh-CN" dirty="0">
                <a:latin typeface="Gill Sans MT" pitchFamily="34" charset="0"/>
              </a:rPr>
              <a:t> </a:t>
            </a:r>
            <a:r>
              <a:rPr lang="en-US" altLang="zh-CN" dirty="0" err="1">
                <a:latin typeface="Gill Sans MT" pitchFamily="34" charset="0"/>
              </a:rPr>
              <a:t>Xie</a:t>
            </a:r>
            <a:r>
              <a:rPr lang="en-US" altLang="zh-CN" dirty="0">
                <a:latin typeface="Gill Sans MT" pitchFamily="34" charset="0"/>
              </a:rPr>
              <a:t>, </a:t>
            </a:r>
            <a:r>
              <a:rPr lang="en-US" altLang="zh-CN" dirty="0" err="1">
                <a:latin typeface="Gill Sans MT" pitchFamily="34" charset="0"/>
              </a:rPr>
              <a:t>Chunying</a:t>
            </a:r>
            <a:r>
              <a:rPr lang="en-US" altLang="zh-CN" dirty="0">
                <a:latin typeface="Gill Sans MT" pitchFamily="34" charset="0"/>
              </a:rPr>
              <a:t> Zhou, </a:t>
            </a:r>
            <a:r>
              <a:rPr lang="en-US" altLang="zh-CN" dirty="0" err="1">
                <a:latin typeface="Gill Sans MT" pitchFamily="34" charset="0"/>
              </a:rPr>
              <a:t>Huajun</a:t>
            </a:r>
            <a:r>
              <a:rPr lang="en-US" altLang="zh-CN" dirty="0">
                <a:latin typeface="Gill Sans MT" pitchFamily="34" charset="0"/>
              </a:rPr>
              <a:t> Chen. </a:t>
            </a:r>
            <a:r>
              <a:rPr lang="en-US" altLang="zh-CN" b="1" i="1" dirty="0" err="1">
                <a:latin typeface="Gill Sans MT" pitchFamily="34" charset="0"/>
              </a:rPr>
              <a:t>sMash</a:t>
            </a:r>
            <a:r>
              <a:rPr lang="en-US" altLang="zh-CN" b="1" i="1" dirty="0">
                <a:latin typeface="Gill Sans MT" pitchFamily="34" charset="0"/>
              </a:rPr>
              <a:t>: Semantic-based </a:t>
            </a:r>
            <a:r>
              <a:rPr lang="en-US" altLang="zh-CN" b="1" i="1" dirty="0" err="1">
                <a:latin typeface="Gill Sans MT" pitchFamily="34" charset="0"/>
              </a:rPr>
              <a:t>Mashup</a:t>
            </a:r>
            <a:r>
              <a:rPr lang="en-US" altLang="zh-CN" b="1" i="1" dirty="0">
                <a:latin typeface="Gill Sans MT" pitchFamily="34" charset="0"/>
              </a:rPr>
              <a:t> Navigation System for Data API network</a:t>
            </a:r>
            <a:r>
              <a:rPr lang="en-US" altLang="zh-CN" dirty="0">
                <a:latin typeface="Gill Sans MT" pitchFamily="34" charset="0"/>
              </a:rPr>
              <a:t>. In Proceedings of the 18th World Wide Web Conference (WWW2009), Madrid, Spain, April 2009. </a:t>
            </a:r>
          </a:p>
          <a:p>
            <a:pPr marL="822325" lvl="1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dirty="0" err="1">
                <a:latin typeface="Gill Sans MT" pitchFamily="34" charset="0"/>
              </a:rPr>
              <a:t>Huajun</a:t>
            </a:r>
            <a:r>
              <a:rPr lang="en-US" altLang="zh-CN" dirty="0">
                <a:latin typeface="Gill Sans MT" pitchFamily="34" charset="0"/>
              </a:rPr>
              <a:t> Chen, </a:t>
            </a:r>
            <a:r>
              <a:rPr lang="en-US" altLang="zh-CN" dirty="0" smtClean="0">
                <a:latin typeface="Gill Sans MT" pitchFamily="34" charset="0"/>
              </a:rPr>
              <a:t> Bin </a:t>
            </a:r>
            <a:r>
              <a:rPr lang="en-US" altLang="zh-CN" dirty="0">
                <a:latin typeface="Gill Sans MT" pitchFamily="34" charset="0"/>
              </a:rPr>
              <a:t>Lu,  Yuan Ni, </a:t>
            </a:r>
            <a:r>
              <a:rPr lang="en-US" altLang="zh-CN" dirty="0" err="1">
                <a:latin typeface="Gill Sans MT" pitchFamily="34" charset="0"/>
              </a:rPr>
              <a:t>Guotong</a:t>
            </a:r>
            <a:r>
              <a:rPr lang="en-US" altLang="zh-CN" dirty="0">
                <a:latin typeface="Gill Sans MT" pitchFamily="34" charset="0"/>
              </a:rPr>
              <a:t> </a:t>
            </a:r>
            <a:r>
              <a:rPr lang="en-US" altLang="zh-CN" dirty="0" err="1">
                <a:latin typeface="Gill Sans MT" pitchFamily="34" charset="0"/>
              </a:rPr>
              <a:t>Xie</a:t>
            </a:r>
            <a:r>
              <a:rPr lang="en-US" altLang="zh-CN" dirty="0">
                <a:latin typeface="Gill Sans MT" pitchFamily="34" charset="0"/>
              </a:rPr>
              <a:t>, </a:t>
            </a:r>
            <a:r>
              <a:rPr lang="en-US" altLang="zh-CN" dirty="0" err="1">
                <a:latin typeface="Gill Sans MT" pitchFamily="34" charset="0"/>
              </a:rPr>
              <a:t>Chunying</a:t>
            </a:r>
            <a:r>
              <a:rPr lang="en-US" altLang="zh-CN" dirty="0">
                <a:latin typeface="Gill Sans MT" pitchFamily="34" charset="0"/>
              </a:rPr>
              <a:t> Zhou, </a:t>
            </a:r>
            <a:r>
              <a:rPr lang="en-US" altLang="zh-CN" dirty="0" err="1">
                <a:latin typeface="Gill Sans MT" pitchFamily="34" charset="0"/>
              </a:rPr>
              <a:t>Zhaohui</a:t>
            </a:r>
            <a:r>
              <a:rPr lang="en-US" altLang="zh-CN" dirty="0">
                <a:latin typeface="Gill Sans MT" pitchFamily="34" charset="0"/>
              </a:rPr>
              <a:t> Wu. </a:t>
            </a:r>
            <a:r>
              <a:rPr lang="en-US" altLang="zh-CN" b="1" i="1" dirty="0" err="1">
                <a:latin typeface="Gill Sans MT" pitchFamily="34" charset="0"/>
              </a:rPr>
              <a:t>Mashup</a:t>
            </a:r>
            <a:r>
              <a:rPr lang="en-US" altLang="zh-CN" b="1" i="1" dirty="0">
                <a:latin typeface="Gill Sans MT" pitchFamily="34" charset="0"/>
              </a:rPr>
              <a:t> by Surfing a Web of Data APIs</a:t>
            </a:r>
            <a:r>
              <a:rPr lang="en-US" altLang="zh-CN" dirty="0">
                <a:latin typeface="Gill Sans MT" pitchFamily="34" charset="0"/>
              </a:rPr>
              <a:t>.  (VLDB 2009)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endParaRPr lang="en-US" altLang="zh-CN" dirty="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142976" y="2643182"/>
          <a:ext cx="6715172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图示 12"/>
          <p:cNvGraphicFramePr/>
          <p:nvPr/>
        </p:nvGraphicFramePr>
        <p:xfrm>
          <a:off x="8358214" y="6357958"/>
          <a:ext cx="44769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一个系统的完善的数学模型来理论化的概述我们已取得的进展。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 of Data API (Definition, Proof, )</a:t>
            </a:r>
          </a:p>
          <a:p>
            <a:pPr lvl="1"/>
            <a:r>
              <a:rPr lang="en-US" altLang="zh-CN" dirty="0" smtClean="0"/>
              <a:t>Recommendation</a:t>
            </a:r>
          </a:p>
          <a:p>
            <a:pPr lvl="1"/>
            <a:r>
              <a:rPr lang="en-US" altLang="zh-CN" dirty="0" smtClean="0"/>
              <a:t>Evaluation</a:t>
            </a:r>
          </a:p>
          <a:p>
            <a:r>
              <a:rPr lang="zh-CN" altLang="en-US" dirty="0" smtClean="0"/>
              <a:t>改进推荐算法</a:t>
            </a:r>
            <a:endParaRPr lang="en-US" altLang="zh-CN" dirty="0" smtClean="0"/>
          </a:p>
          <a:p>
            <a:r>
              <a:rPr lang="zh-CN" altLang="en-US" dirty="0" smtClean="0"/>
              <a:t>一个灵活的服务执行引擎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Web Data API</a:t>
            </a:r>
            <a:r>
              <a:rPr lang="zh-CN" altLang="en-US" dirty="0" smtClean="0"/>
              <a:t>的精确封装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 API</a:t>
            </a:r>
            <a:r>
              <a:rPr lang="zh-CN" altLang="en-US" dirty="0" smtClean="0"/>
              <a:t>调度、执行、组合和展示引擎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143900" y="1428736"/>
            <a:ext cx="785818" cy="321471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服务的语义描述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00100" y="0"/>
            <a:ext cx="707236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 smtClean="0"/>
              <a:t>&lt;name&gt;</a:t>
            </a:r>
            <a:r>
              <a:rPr lang="en-US" altLang="zh-CN" sz="1300" dirty="0" err="1" smtClean="0"/>
              <a:t>Flickr</a:t>
            </a:r>
            <a:r>
              <a:rPr lang="en-US" altLang="zh-CN" sz="1300" dirty="0" smtClean="0"/>
              <a:t>&lt;/name&gt;</a:t>
            </a:r>
          </a:p>
          <a:p>
            <a:r>
              <a:rPr lang="en-US" altLang="zh-CN" sz="1300" dirty="0" smtClean="0"/>
              <a:t>&lt;</a:t>
            </a:r>
            <a:r>
              <a:rPr lang="en-US" altLang="zh-CN" sz="1300" dirty="0" err="1" smtClean="0"/>
              <a:t>providerUrl</a:t>
            </a:r>
            <a:r>
              <a:rPr lang="en-US" altLang="zh-CN" sz="1300" dirty="0" smtClean="0"/>
              <a:t>&gt;http://www.flickr.com/services/api/, http://api.flickr.com&lt;/providerUrl&gt;</a:t>
            </a:r>
          </a:p>
          <a:p>
            <a:r>
              <a:rPr lang="en-US" altLang="zh-CN" sz="1300" dirty="0" smtClean="0"/>
              <a:t>&lt;description&gt;</a:t>
            </a:r>
          </a:p>
          <a:p>
            <a:r>
              <a:rPr lang="en-US" altLang="zh-CN" sz="1300" dirty="0" smtClean="0"/>
              <a:t>&lt;tags&gt;photos&lt;/tags&gt;</a:t>
            </a:r>
          </a:p>
          <a:p>
            <a:r>
              <a:rPr lang="en-US" altLang="zh-CN" sz="1300" dirty="0" smtClean="0"/>
              <a:t>&lt;text&gt;Get photos you wanted&lt;/text&gt;</a:t>
            </a:r>
          </a:p>
          <a:p>
            <a:r>
              <a:rPr lang="en-US" altLang="zh-CN" sz="1300" dirty="0" smtClean="0"/>
              <a:t>&lt;/description&gt;</a:t>
            </a:r>
          </a:p>
          <a:p>
            <a:r>
              <a:rPr lang="en-US" altLang="zh-CN" sz="1300" dirty="0" smtClean="0"/>
              <a:t>&lt;category&gt;photos&lt;/category&gt;</a:t>
            </a:r>
          </a:p>
          <a:p>
            <a:r>
              <a:rPr lang="en-US" altLang="zh-CN" sz="1300" dirty="0" smtClean="0"/>
              <a:t>&lt;services&gt;</a:t>
            </a:r>
          </a:p>
          <a:p>
            <a:r>
              <a:rPr lang="en-US" altLang="zh-CN" sz="1300" dirty="0" smtClean="0"/>
              <a:t>&lt;service name="</a:t>
            </a:r>
            <a:r>
              <a:rPr lang="en-US" altLang="zh-CN" sz="1300" dirty="0" err="1" smtClean="0"/>
              <a:t>getGeotaggedPhotos</a:t>
            </a:r>
            <a:r>
              <a:rPr lang="en-US" altLang="zh-CN" sz="1300" dirty="0" smtClean="0"/>
              <a:t>"&gt;</a:t>
            </a:r>
          </a:p>
          <a:p>
            <a:r>
              <a:rPr lang="en-US" altLang="zh-CN" sz="1300" dirty="0" smtClean="0"/>
              <a:t>&lt;description&gt;Get photos that have a latitude and longitude and have been tagged as "</a:t>
            </a:r>
            <a:r>
              <a:rPr lang="en-US" altLang="zh-CN" sz="1300" dirty="0" err="1" smtClean="0"/>
              <a:t>geotagged</a:t>
            </a:r>
            <a:r>
              <a:rPr lang="en-US" altLang="zh-CN" sz="1300" dirty="0" smtClean="0"/>
              <a:t>"&lt;/description&gt;</a:t>
            </a:r>
          </a:p>
          <a:p>
            <a:r>
              <a:rPr lang="en-US" altLang="zh-CN" sz="1300" dirty="0" smtClean="0"/>
              <a:t>&lt;</a:t>
            </a:r>
            <a:r>
              <a:rPr lang="en-US" altLang="zh-CN" sz="1300" dirty="0" err="1" smtClean="0">
                <a:solidFill>
                  <a:schemeClr val="bg1"/>
                </a:solidFill>
              </a:rPr>
              <a:t>invokeUrl</a:t>
            </a:r>
            <a:r>
              <a:rPr lang="en-US" altLang="zh-CN" sz="1300" dirty="0" smtClean="0">
                <a:solidFill>
                  <a:schemeClr val="bg1"/>
                </a:solidFill>
              </a:rPr>
              <a:t>&gt;</a:t>
            </a:r>
            <a:r>
              <a:rPr lang="en-US" altLang="zh-CN" sz="1400" dirty="0" smtClean="0">
                <a:solidFill>
                  <a:schemeClr val="bg1"/>
                </a:solidFill>
              </a:rPr>
              <a:t>http://www.flickr.com/services/rest/?method=&lt;/invokeUrl&gt;</a:t>
            </a:r>
            <a:endParaRPr lang="en-US" altLang="zh-CN" sz="1300" dirty="0" smtClean="0">
              <a:solidFill>
                <a:schemeClr val="bg1"/>
              </a:solidFill>
            </a:endParaRPr>
          </a:p>
          <a:p>
            <a:r>
              <a:rPr lang="en-US" altLang="zh-CN" sz="1300" dirty="0" smtClean="0"/>
              <a:t>&lt;input&gt;</a:t>
            </a:r>
          </a:p>
          <a:p>
            <a:r>
              <a:rPr lang="en-US" altLang="zh-CN" sz="1300" dirty="0" smtClean="0"/>
              <a:t>&lt;</a:t>
            </a:r>
            <a:r>
              <a:rPr lang="en-US" altLang="zh-CN" sz="1300" dirty="0" err="1" smtClean="0"/>
              <a:t>param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className</a:t>
            </a:r>
            <a:r>
              <a:rPr lang="en-US" altLang="zh-CN" sz="1300" dirty="0" smtClean="0"/>
              <a:t>="</a:t>
            </a:r>
            <a:r>
              <a:rPr lang="en-US" altLang="zh-CN" sz="1300" dirty="0" err="1" smtClean="0"/>
              <a:t>object.allType</a:t>
            </a:r>
            <a:r>
              <a:rPr lang="en-US" altLang="zh-CN" sz="1300" dirty="0" smtClean="0"/>
              <a:t>" name="</a:t>
            </a:r>
            <a:r>
              <a:rPr lang="en-US" altLang="zh-CN" sz="1300" dirty="0" err="1" smtClean="0"/>
              <a:t>search_text</a:t>
            </a:r>
            <a:r>
              <a:rPr lang="en-US" altLang="zh-CN" sz="1300" dirty="0" smtClean="0"/>
              <a:t>" required="true"&gt;</a:t>
            </a:r>
          </a:p>
          <a:p>
            <a:r>
              <a:rPr lang="en-US" altLang="zh-CN" sz="1300" dirty="0" smtClean="0"/>
              <a:t>&lt;description&gt;text in title, description, or tags&lt;/description&gt;</a:t>
            </a:r>
          </a:p>
          <a:p>
            <a:r>
              <a:rPr lang="en-US" altLang="zh-CN" sz="1300" dirty="0" smtClean="0"/>
              <a:t>&lt;</a:t>
            </a:r>
            <a:r>
              <a:rPr lang="en-US" altLang="zh-CN" sz="1300" dirty="0" err="1" smtClean="0"/>
              <a:t>defaultValue</a:t>
            </a:r>
            <a:r>
              <a:rPr lang="en-US" altLang="zh-CN" sz="1300" dirty="0" smtClean="0"/>
              <a:t>&gt;beach&lt;/</a:t>
            </a:r>
            <a:r>
              <a:rPr lang="en-US" altLang="zh-CN" sz="1300" dirty="0" err="1" smtClean="0"/>
              <a:t>defaultValue</a:t>
            </a:r>
            <a:r>
              <a:rPr lang="en-US" altLang="zh-CN" sz="1300" dirty="0" smtClean="0"/>
              <a:t>&gt;</a:t>
            </a:r>
          </a:p>
          <a:p>
            <a:r>
              <a:rPr lang="en-US" altLang="zh-CN" sz="1300" dirty="0" smtClean="0"/>
              <a:t>&lt;/</a:t>
            </a:r>
            <a:r>
              <a:rPr lang="en-US" altLang="zh-CN" sz="1300" dirty="0" err="1" smtClean="0"/>
              <a:t>param</a:t>
            </a:r>
            <a:r>
              <a:rPr lang="en-US" altLang="zh-CN" sz="1300" dirty="0" smtClean="0"/>
              <a:t>&gt;</a:t>
            </a:r>
          </a:p>
          <a:p>
            <a:r>
              <a:rPr lang="en-US" altLang="zh-CN" sz="1300" dirty="0" smtClean="0"/>
              <a:t>&lt;</a:t>
            </a:r>
            <a:r>
              <a:rPr lang="en-US" altLang="zh-CN" sz="1300" dirty="0" err="1" smtClean="0"/>
              <a:t>param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className</a:t>
            </a:r>
            <a:r>
              <a:rPr lang="en-US" altLang="zh-CN" sz="1300" dirty="0" smtClean="0"/>
              <a:t>="</a:t>
            </a:r>
            <a:r>
              <a:rPr lang="en-US" altLang="zh-CN" sz="1300" dirty="0" err="1" smtClean="0"/>
              <a:t>object.decimal</a:t>
            </a:r>
            <a:r>
              <a:rPr lang="en-US" altLang="zh-CN" sz="1300" dirty="0" smtClean="0"/>
              <a:t>" name="number" required="false"&gt;</a:t>
            </a:r>
          </a:p>
          <a:p>
            <a:r>
              <a:rPr lang="en-US" altLang="zh-CN" sz="1300" dirty="0" smtClean="0"/>
              <a:t>&lt;description&gt;maximum number of photos to return&lt;/description&gt;</a:t>
            </a:r>
          </a:p>
          <a:p>
            <a:r>
              <a:rPr lang="en-US" altLang="zh-CN" sz="1300" dirty="0" smtClean="0"/>
              <a:t>&lt;</a:t>
            </a:r>
            <a:r>
              <a:rPr lang="en-US" altLang="zh-CN" sz="1300" dirty="0" err="1" smtClean="0"/>
              <a:t>defaultValue</a:t>
            </a:r>
            <a:r>
              <a:rPr lang="en-US" altLang="zh-CN" sz="1300" dirty="0" smtClean="0"/>
              <a:t>&gt;15&lt;/</a:t>
            </a:r>
            <a:r>
              <a:rPr lang="en-US" altLang="zh-CN" sz="1300" dirty="0" err="1" smtClean="0"/>
              <a:t>defaultValue</a:t>
            </a:r>
            <a:r>
              <a:rPr lang="en-US" altLang="zh-CN" sz="1300" dirty="0" smtClean="0"/>
              <a:t>&gt;</a:t>
            </a:r>
          </a:p>
          <a:p>
            <a:r>
              <a:rPr lang="en-US" altLang="zh-CN" sz="1300" dirty="0" smtClean="0"/>
              <a:t>&lt;/</a:t>
            </a:r>
            <a:r>
              <a:rPr lang="en-US" altLang="zh-CN" sz="1300" dirty="0" err="1" smtClean="0"/>
              <a:t>param</a:t>
            </a:r>
            <a:r>
              <a:rPr lang="en-US" altLang="zh-CN" sz="1300" dirty="0" smtClean="0"/>
              <a:t>&gt;</a:t>
            </a:r>
          </a:p>
          <a:p>
            <a:r>
              <a:rPr lang="en-US" altLang="zh-CN" sz="1300" dirty="0" smtClean="0"/>
              <a:t>&lt;/input&gt;</a:t>
            </a:r>
          </a:p>
          <a:p>
            <a:r>
              <a:rPr lang="en-US" altLang="zh-CN" sz="1300" dirty="0" smtClean="0"/>
              <a:t>&lt;output&gt;</a:t>
            </a:r>
          </a:p>
          <a:p>
            <a:r>
              <a:rPr lang="en-US" altLang="zh-CN" sz="1300" dirty="0" smtClean="0"/>
              <a:t>&lt;</a:t>
            </a:r>
            <a:r>
              <a:rPr lang="en-US" altLang="zh-CN" sz="1300" dirty="0" err="1" smtClean="0"/>
              <a:t>param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className</a:t>
            </a:r>
            <a:r>
              <a:rPr lang="en-US" altLang="zh-CN" sz="1300" dirty="0" smtClean="0"/>
              <a:t>="</a:t>
            </a:r>
            <a:r>
              <a:rPr lang="en-US" altLang="zh-CN" sz="1300" dirty="0" err="1" smtClean="0"/>
              <a:t>photo.title</a:t>
            </a:r>
            <a:r>
              <a:rPr lang="en-US" altLang="zh-CN" sz="1300" dirty="0" smtClean="0"/>
              <a:t>" name="title"/&gt;</a:t>
            </a:r>
          </a:p>
          <a:p>
            <a:r>
              <a:rPr lang="en-US" altLang="zh-CN" sz="1300" dirty="0" smtClean="0"/>
              <a:t>&lt;</a:t>
            </a:r>
            <a:r>
              <a:rPr lang="en-US" altLang="zh-CN" sz="1300" dirty="0" err="1" smtClean="0"/>
              <a:t>param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className</a:t>
            </a:r>
            <a:r>
              <a:rPr lang="en-US" altLang="zh-CN" sz="1300" dirty="0" smtClean="0"/>
              <a:t>="</a:t>
            </a:r>
            <a:r>
              <a:rPr lang="en-US" altLang="zh-CN" sz="1300" dirty="0" err="1" smtClean="0"/>
              <a:t>photo.imageUrl</a:t>
            </a:r>
            <a:r>
              <a:rPr lang="en-US" altLang="zh-CN" sz="1300" dirty="0" smtClean="0"/>
              <a:t>" name="</a:t>
            </a:r>
            <a:r>
              <a:rPr lang="en-US" altLang="zh-CN" sz="1300" dirty="0" err="1" smtClean="0"/>
              <a:t>url</a:t>
            </a:r>
            <a:r>
              <a:rPr lang="en-US" altLang="zh-CN" sz="1300" dirty="0" smtClean="0"/>
              <a:t>"/&gt;</a:t>
            </a:r>
          </a:p>
          <a:p>
            <a:r>
              <a:rPr lang="en-US" altLang="zh-CN" sz="1300" dirty="0" smtClean="0"/>
              <a:t>&lt;</a:t>
            </a:r>
            <a:r>
              <a:rPr lang="en-US" altLang="zh-CN" sz="1300" dirty="0" err="1" smtClean="0"/>
              <a:t>param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className</a:t>
            </a:r>
            <a:r>
              <a:rPr lang="en-US" altLang="zh-CN" sz="1300" dirty="0" smtClean="0"/>
              <a:t>="</a:t>
            </a:r>
            <a:r>
              <a:rPr lang="en-US" altLang="zh-CN" sz="1300" dirty="0" err="1" smtClean="0"/>
              <a:t>photo.thumbnailImageUrl</a:t>
            </a:r>
            <a:r>
              <a:rPr lang="en-US" altLang="zh-CN" sz="1300" dirty="0" smtClean="0"/>
              <a:t>" name="</a:t>
            </a:r>
            <a:r>
              <a:rPr lang="en-US" altLang="zh-CN" sz="1300" dirty="0" err="1" smtClean="0"/>
              <a:t>thumbnailUrl</a:t>
            </a:r>
            <a:r>
              <a:rPr lang="en-US" altLang="zh-CN" sz="1300" dirty="0" smtClean="0"/>
              <a:t>"/&gt;</a:t>
            </a:r>
          </a:p>
          <a:p>
            <a:r>
              <a:rPr lang="en-US" altLang="zh-CN" sz="1300" dirty="0" smtClean="0"/>
              <a:t>&lt;</a:t>
            </a:r>
            <a:r>
              <a:rPr lang="en-US" altLang="zh-CN" sz="1300" dirty="0" err="1" smtClean="0"/>
              <a:t>param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className</a:t>
            </a:r>
            <a:r>
              <a:rPr lang="en-US" altLang="zh-CN" sz="1300" dirty="0" smtClean="0"/>
              <a:t>="</a:t>
            </a:r>
            <a:r>
              <a:rPr lang="en-US" altLang="zh-CN" sz="1300" dirty="0" err="1" smtClean="0"/>
              <a:t>photo.userName</a:t>
            </a:r>
            <a:r>
              <a:rPr lang="en-US" altLang="zh-CN" sz="1300" dirty="0" smtClean="0"/>
              <a:t>" name="owner"/&gt;</a:t>
            </a:r>
          </a:p>
          <a:p>
            <a:r>
              <a:rPr lang="en-US" altLang="zh-CN" sz="1300" dirty="0" smtClean="0"/>
              <a:t>&lt;</a:t>
            </a:r>
            <a:r>
              <a:rPr lang="en-US" altLang="zh-CN" sz="1300" dirty="0" err="1" smtClean="0"/>
              <a:t>param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className</a:t>
            </a:r>
            <a:r>
              <a:rPr lang="en-US" altLang="zh-CN" sz="1300" dirty="0" smtClean="0"/>
              <a:t>="photo.url" name="</a:t>
            </a:r>
            <a:r>
              <a:rPr lang="en-US" altLang="zh-CN" sz="1300" dirty="0" err="1" smtClean="0"/>
              <a:t>linkUrl</a:t>
            </a:r>
            <a:r>
              <a:rPr lang="en-US" altLang="zh-CN" sz="1300" dirty="0" smtClean="0"/>
              <a:t>"/&gt;</a:t>
            </a:r>
          </a:p>
          <a:p>
            <a:r>
              <a:rPr lang="en-US" altLang="zh-CN" sz="1300" dirty="0" smtClean="0"/>
              <a:t>&lt;</a:t>
            </a:r>
            <a:r>
              <a:rPr lang="en-US" altLang="zh-CN" sz="1300" dirty="0" err="1" smtClean="0"/>
              <a:t>param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className</a:t>
            </a:r>
            <a:r>
              <a:rPr lang="en-US" altLang="zh-CN" sz="1300" dirty="0" smtClean="0"/>
              <a:t>="</a:t>
            </a:r>
            <a:r>
              <a:rPr lang="en-US" altLang="zh-CN" sz="1300" dirty="0" err="1" smtClean="0"/>
              <a:t>photo.imageUrl</a:t>
            </a:r>
            <a:r>
              <a:rPr lang="en-US" altLang="zh-CN" sz="1300" dirty="0" smtClean="0"/>
              <a:t>" name="</a:t>
            </a:r>
            <a:r>
              <a:rPr lang="en-US" altLang="zh-CN" sz="1300" dirty="0" err="1" smtClean="0"/>
              <a:t>originalUrl</a:t>
            </a:r>
            <a:r>
              <a:rPr lang="en-US" altLang="zh-CN" sz="1300" dirty="0" smtClean="0"/>
              <a:t>"/&gt;</a:t>
            </a:r>
          </a:p>
          <a:p>
            <a:r>
              <a:rPr lang="en-US" altLang="zh-CN" sz="1300" dirty="0" smtClean="0"/>
              <a:t>&lt;</a:t>
            </a:r>
            <a:r>
              <a:rPr lang="en-US" altLang="zh-CN" sz="1300" dirty="0" err="1" smtClean="0"/>
              <a:t>param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className</a:t>
            </a:r>
            <a:r>
              <a:rPr lang="en-US" altLang="zh-CN" sz="1300" dirty="0" smtClean="0"/>
              <a:t>="</a:t>
            </a:r>
            <a:r>
              <a:rPr lang="en-US" altLang="zh-CN" sz="1300" dirty="0" err="1" smtClean="0"/>
              <a:t>geo.latitude</a:t>
            </a:r>
            <a:r>
              <a:rPr lang="en-US" altLang="zh-CN" sz="1300" dirty="0" smtClean="0"/>
              <a:t>" name="latitude"/&gt;</a:t>
            </a:r>
          </a:p>
          <a:p>
            <a:r>
              <a:rPr lang="en-US" altLang="zh-CN" sz="1300" dirty="0" smtClean="0"/>
              <a:t>&lt;</a:t>
            </a:r>
            <a:r>
              <a:rPr lang="en-US" altLang="zh-CN" sz="1300" dirty="0" err="1" smtClean="0"/>
              <a:t>param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className</a:t>
            </a:r>
            <a:r>
              <a:rPr lang="en-US" altLang="zh-CN" sz="1300" dirty="0" smtClean="0"/>
              <a:t>="</a:t>
            </a:r>
            <a:r>
              <a:rPr lang="en-US" altLang="zh-CN" sz="1300" dirty="0" err="1" smtClean="0"/>
              <a:t>geo.longitude</a:t>
            </a:r>
            <a:r>
              <a:rPr lang="en-US" altLang="zh-CN" sz="1300" dirty="0" smtClean="0"/>
              <a:t>" name="longitude"/&gt;</a:t>
            </a:r>
          </a:p>
          <a:p>
            <a:r>
              <a:rPr lang="en-US" altLang="zh-CN" sz="1300" dirty="0" smtClean="0"/>
              <a:t>&lt;</a:t>
            </a:r>
            <a:r>
              <a:rPr lang="en-US" altLang="zh-CN" sz="1300" dirty="0" err="1" smtClean="0"/>
              <a:t>param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className</a:t>
            </a:r>
            <a:r>
              <a:rPr lang="en-US" altLang="zh-CN" sz="1300" dirty="0" smtClean="0"/>
              <a:t>="photo.id" name="id"/&gt;</a:t>
            </a:r>
          </a:p>
          <a:p>
            <a:r>
              <a:rPr lang="en-US" altLang="zh-CN" sz="1300" dirty="0" smtClean="0"/>
              <a:t>&lt;/output&gt;</a:t>
            </a:r>
          </a:p>
          <a:p>
            <a:r>
              <a:rPr lang="en-US" altLang="zh-CN" sz="1300" dirty="0" smtClean="0"/>
              <a:t>&lt;/service&gt;</a:t>
            </a:r>
          </a:p>
          <a:p>
            <a:endParaRPr lang="zh-CN" alt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85852" y="0"/>
            <a:ext cx="7572428" cy="4214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tx1"/>
                </a:solidFill>
              </a:rPr>
              <a:t>FlickrClass.prototype.getGeotaggedPhotos</a:t>
            </a:r>
            <a:r>
              <a:rPr lang="en-US" altLang="zh-CN" sz="1200" dirty="0" smtClean="0">
                <a:solidFill>
                  <a:schemeClr val="tx1"/>
                </a:solidFill>
              </a:rPr>
              <a:t> = function(text, number) {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// Retrieves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geotagged</a:t>
            </a:r>
            <a:r>
              <a:rPr lang="en-US" altLang="zh-CN" sz="1200" dirty="0" smtClean="0">
                <a:solidFill>
                  <a:schemeClr val="tx1"/>
                </a:solidFill>
              </a:rPr>
              <a:t> photos marked with the specified text in the title, description, or tags.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// text   (required): The desired text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// number (optional): The maximum number of photos to return (default=30)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  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apikey</a:t>
            </a:r>
            <a:r>
              <a:rPr lang="en-US" altLang="zh-CN" sz="1200" dirty="0" smtClean="0">
                <a:solidFill>
                  <a:schemeClr val="tx1"/>
                </a:solidFill>
              </a:rPr>
              <a:t> = "ca4b0ae508ecf7e47f19adc2f2e9dbb3";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// debugger;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  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params</a:t>
            </a:r>
            <a:r>
              <a:rPr lang="en-US" altLang="zh-CN" sz="1200" dirty="0" smtClean="0">
                <a:solidFill>
                  <a:schemeClr val="tx1"/>
                </a:solidFill>
              </a:rPr>
              <a:t> = "&amp;sort=" +  "interestingness-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desc</a:t>
            </a:r>
            <a:r>
              <a:rPr lang="en-US" altLang="zh-CN" sz="1200" dirty="0" smtClean="0">
                <a:solidFill>
                  <a:schemeClr val="tx1"/>
                </a:solidFill>
              </a:rPr>
              <a:t>" + "&amp;text=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geotagged</a:t>
            </a:r>
            <a:r>
              <a:rPr lang="en-US" altLang="zh-CN" sz="1200" dirty="0" smtClean="0">
                <a:solidFill>
                  <a:schemeClr val="tx1"/>
                </a:solidFill>
              </a:rPr>
              <a:t>+" + escape(text);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  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1200" dirty="0" smtClean="0">
                <a:solidFill>
                  <a:schemeClr val="tx1"/>
                </a:solidFill>
              </a:rPr>
              <a:t> photos =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this._getFlickrPhotos</a:t>
            </a:r>
            <a:r>
              <a:rPr lang="en-US" altLang="zh-CN" sz="1200" dirty="0" smtClean="0">
                <a:solidFill>
                  <a:schemeClr val="tx1"/>
                </a:solidFill>
              </a:rPr>
              <a:t>("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flickr.photos.search</a:t>
            </a:r>
            <a:r>
              <a:rPr lang="en-US" altLang="zh-CN" sz="1200" dirty="0" smtClean="0">
                <a:solidFill>
                  <a:schemeClr val="tx1"/>
                </a:solidFill>
              </a:rPr>
              <a:t>", number,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params</a:t>
            </a:r>
            <a:r>
              <a:rPr lang="en-US" altLang="zh-CN" sz="1200" dirty="0" smtClean="0">
                <a:solidFill>
                  <a:schemeClr val="tx1"/>
                </a:solidFill>
              </a:rPr>
              <a:t>,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apikey</a:t>
            </a:r>
            <a:r>
              <a:rPr lang="en-US" altLang="zh-CN" sz="1200" dirty="0" smtClean="0">
                <a:solidFill>
                  <a:schemeClr val="tx1"/>
                </a:solidFill>
              </a:rPr>
              <a:t>);  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   return photos;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};</a:t>
            </a:r>
          </a:p>
          <a:p>
            <a:r>
              <a:rPr lang="en-US" altLang="zh-CN" sz="1200" dirty="0" err="1" smtClean="0">
                <a:solidFill>
                  <a:schemeClr val="tx1"/>
                </a:solidFill>
              </a:rPr>
              <a:t>FlickrClass.prototype._getFlickrPhotos</a:t>
            </a:r>
            <a:r>
              <a:rPr lang="en-US" altLang="zh-CN" sz="1200" dirty="0" smtClean="0">
                <a:solidFill>
                  <a:schemeClr val="tx1"/>
                </a:solidFill>
              </a:rPr>
              <a:t> = function(method, number,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extraParams</a:t>
            </a:r>
            <a:r>
              <a:rPr lang="en-US" altLang="zh-CN" sz="1200" dirty="0" smtClean="0">
                <a:solidFill>
                  <a:schemeClr val="tx1"/>
                </a:solidFill>
              </a:rPr>
              <a:t>,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apikey</a:t>
            </a:r>
            <a:r>
              <a:rPr lang="en-US" altLang="zh-CN" sz="1200" dirty="0" smtClean="0">
                <a:solidFill>
                  <a:schemeClr val="tx1"/>
                </a:solidFill>
              </a:rPr>
              <a:t>){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   if(!number ||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isNaN</a:t>
            </a:r>
            <a:r>
              <a:rPr lang="en-US" altLang="zh-CN" sz="1200" dirty="0" smtClean="0">
                <a:solidFill>
                  <a:schemeClr val="tx1"/>
                </a:solidFill>
              </a:rPr>
              <a:t>(number)) number =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this.DEFAULT_MAX_PHOTOS</a:t>
            </a:r>
            <a:r>
              <a:rPr lang="en-US" altLang="zh-CN" sz="1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  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params</a:t>
            </a:r>
            <a:r>
              <a:rPr lang="en-US" altLang="zh-CN" sz="1200" dirty="0" smtClean="0">
                <a:solidFill>
                  <a:schemeClr val="tx1"/>
                </a:solidFill>
              </a:rPr>
              <a:t> = "&amp;extras=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owner_name,geo,date_taken,original_format&amp;per_page</a:t>
            </a:r>
            <a:r>
              <a:rPr lang="en-US" altLang="zh-CN" sz="1200" dirty="0" smtClean="0">
                <a:solidFill>
                  <a:schemeClr val="tx1"/>
                </a:solidFill>
              </a:rPr>
              <a:t>="+ number;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  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1200" dirty="0" smtClean="0">
                <a:solidFill>
                  <a:schemeClr val="tx1"/>
                </a:solidFill>
              </a:rPr>
              <a:t> root =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this._getFlickrXml</a:t>
            </a:r>
            <a:r>
              <a:rPr lang="en-US" altLang="zh-CN" sz="1200" dirty="0" smtClean="0">
                <a:solidFill>
                  <a:schemeClr val="tx1"/>
                </a:solidFill>
              </a:rPr>
              <a:t>(method,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params</a:t>
            </a:r>
            <a:r>
              <a:rPr lang="en-US" altLang="zh-CN" sz="1200" dirty="0" smtClean="0">
                <a:solidFill>
                  <a:schemeClr val="tx1"/>
                </a:solidFill>
              </a:rPr>
              <a:t> +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extraParams</a:t>
            </a:r>
            <a:r>
              <a:rPr lang="en-US" altLang="zh-CN" sz="1200" dirty="0" smtClean="0">
                <a:solidFill>
                  <a:schemeClr val="tx1"/>
                </a:solidFill>
              </a:rPr>
              <a:t>,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apikey</a:t>
            </a:r>
            <a:r>
              <a:rPr lang="en-US" altLang="zh-CN" sz="12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  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1200" dirty="0" smtClean="0">
                <a:solidFill>
                  <a:schemeClr val="tx1"/>
                </a:solidFill>
              </a:rPr>
              <a:t> photos =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this._getPhotoArrayFromXml</a:t>
            </a:r>
            <a:r>
              <a:rPr lang="en-US" altLang="zh-CN" sz="1200" dirty="0" smtClean="0">
                <a:solidFill>
                  <a:schemeClr val="tx1"/>
                </a:solidFill>
              </a:rPr>
              <a:t>(root);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   return photos;};</a:t>
            </a:r>
          </a:p>
          <a:p>
            <a:r>
              <a:rPr lang="en-US" altLang="zh-CN" sz="1200" dirty="0" err="1" smtClean="0">
                <a:solidFill>
                  <a:schemeClr val="tx1"/>
                </a:solidFill>
              </a:rPr>
              <a:t>FlickrClass.prototype._getFlickrXml</a:t>
            </a:r>
            <a:r>
              <a:rPr lang="en-US" altLang="zh-CN" sz="1200" dirty="0" smtClean="0">
                <a:solidFill>
                  <a:schemeClr val="tx1"/>
                </a:solidFill>
              </a:rPr>
              <a:t> = function(method,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params</a:t>
            </a:r>
            <a:r>
              <a:rPr lang="en-US" altLang="zh-CN" sz="1200" dirty="0" smtClean="0">
                <a:solidFill>
                  <a:schemeClr val="tx1"/>
                </a:solidFill>
              </a:rPr>
              <a:t>,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apikey</a:t>
            </a:r>
            <a:r>
              <a:rPr lang="en-US" altLang="zh-CN" sz="1200" dirty="0" smtClean="0">
                <a:solidFill>
                  <a:schemeClr val="tx1"/>
                </a:solidFill>
              </a:rPr>
              <a:t>){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  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1200" dirty="0" smtClean="0">
                <a:solidFill>
                  <a:schemeClr val="tx1"/>
                </a:solidFill>
              </a:rPr>
              <a:t> root =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environment.getXml</a:t>
            </a:r>
            <a:r>
              <a:rPr lang="en-US" altLang="zh-CN" sz="1200" dirty="0" smtClean="0">
                <a:solidFill>
                  <a:schemeClr val="tx1"/>
                </a:solidFill>
              </a:rPr>
              <a:t>("http://www.flickr.com/services/rest/?method="+ method +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params</a:t>
            </a:r>
            <a:r>
              <a:rPr lang="en-US" altLang="zh-CN" sz="1200" dirty="0" smtClean="0">
                <a:solidFill>
                  <a:schemeClr val="tx1"/>
                </a:solidFill>
              </a:rPr>
              <a:t> +"&amp;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api_key</a:t>
            </a:r>
            <a:r>
              <a:rPr lang="en-US" altLang="zh-CN" sz="1200" dirty="0" smtClean="0">
                <a:solidFill>
                  <a:schemeClr val="tx1"/>
                </a:solidFill>
              </a:rPr>
              <a:t>="+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apikey</a:t>
            </a:r>
            <a:r>
              <a:rPr lang="en-US" altLang="zh-CN" sz="1200" dirty="0" smtClean="0">
                <a:solidFill>
                  <a:schemeClr val="tx1"/>
                </a:solidFill>
              </a:rPr>
              <a:t>, "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flickr</a:t>
            </a:r>
            <a:r>
              <a:rPr lang="en-US" altLang="zh-CN" sz="12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  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rsp</a:t>
            </a:r>
            <a:r>
              <a:rPr lang="en-US" altLang="zh-CN" sz="1200" dirty="0" smtClean="0">
                <a:solidFill>
                  <a:schemeClr val="tx1"/>
                </a:solidFill>
              </a:rPr>
              <a:t> =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root.getElementsByTagName</a:t>
            </a:r>
            <a:r>
              <a:rPr lang="en-US" altLang="zh-CN" sz="1200" dirty="0" smtClean="0">
                <a:solidFill>
                  <a:schemeClr val="tx1"/>
                </a:solidFill>
              </a:rPr>
              <a:t>("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rsp</a:t>
            </a:r>
            <a:r>
              <a:rPr lang="en-US" altLang="zh-CN" sz="1200" dirty="0" smtClean="0">
                <a:solidFill>
                  <a:schemeClr val="tx1"/>
                </a:solidFill>
              </a:rPr>
              <a:t>")[0];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   … …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  return root;};</a:t>
            </a:r>
          </a:p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929190" y="4214818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85852" y="4500570"/>
            <a:ext cx="7572428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Environment.getXml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r>
              <a:rPr lang="en-US" altLang="zh-CN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altLang="zh-CN" dirty="0" err="1" smtClean="0">
                <a:solidFill>
                  <a:schemeClr val="tx1"/>
                </a:solidFill>
                <a:sym typeface="Wingdings" pitchFamily="2" charset="2"/>
              </a:rPr>
              <a:t>getRequest</a:t>
            </a:r>
            <a:r>
              <a:rPr lang="en-US" altLang="zh-CN" dirty="0" smtClean="0">
                <a:solidFill>
                  <a:schemeClr val="tx1"/>
                </a:solidFill>
                <a:sym typeface="Wingdings" pitchFamily="2" charset="2"/>
              </a:rPr>
              <a:t>(){</a:t>
            </a:r>
            <a:r>
              <a:rPr lang="en-US" altLang="zh-CN" dirty="0" err="1" smtClean="0">
                <a:solidFill>
                  <a:schemeClr val="tx1"/>
                </a:solidFill>
                <a:sym typeface="Wingdings" pitchFamily="2" charset="2"/>
              </a:rPr>
              <a:t>xmlHttp.send</a:t>
            </a:r>
            <a:r>
              <a:rPr lang="en-US" altLang="zh-CN" dirty="0" smtClean="0">
                <a:solidFill>
                  <a:schemeClr val="tx1"/>
                </a:solidFill>
                <a:sym typeface="Wingdings" pitchFamily="2" charset="2"/>
              </a:rPr>
              <a:t>();}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4929190" y="5000636"/>
            <a:ext cx="214314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85852" y="5857892"/>
            <a:ext cx="7572428" cy="50006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ajaxHandler</a:t>
            </a:r>
            <a:r>
              <a:rPr lang="en-US" altLang="zh-CN" dirty="0" smtClean="0">
                <a:solidFill>
                  <a:schemeClr val="tx1"/>
                </a:solidFill>
                <a:sym typeface="Wingdings" pitchFamily="2" charset="2"/>
              </a:rPr>
              <a:t> {call </a:t>
            </a:r>
            <a:r>
              <a:rPr lang="en-US" altLang="zh-CN" dirty="0" err="1" smtClean="0">
                <a:solidFill>
                  <a:schemeClr val="tx1"/>
                </a:solidFill>
                <a:sym typeface="Wingdings" pitchFamily="2" charset="2"/>
              </a:rPr>
              <a:t>Flickr</a:t>
            </a:r>
            <a:r>
              <a:rPr lang="en-US" altLang="zh-CN" dirty="0" smtClean="0">
                <a:solidFill>
                  <a:schemeClr val="tx1"/>
                </a:solidFill>
                <a:sym typeface="Wingdings" pitchFamily="2" charset="2"/>
              </a:rPr>
              <a:t> service; return result to client}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542926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28604"/>
            <a:ext cx="7498080" cy="5819796"/>
          </a:xfrm>
        </p:spPr>
        <p:txBody>
          <a:bodyPr/>
          <a:lstStyle/>
          <a:p>
            <a:r>
              <a:rPr lang="zh-CN" altLang="en-US" dirty="0" smtClean="0"/>
              <a:t>目前存在的问题：必须为每一个</a:t>
            </a:r>
            <a:r>
              <a:rPr lang="en-US" altLang="zh-CN" dirty="0" smtClean="0"/>
              <a:t>Data API</a:t>
            </a:r>
            <a:r>
              <a:rPr lang="zh-CN" altLang="en-US" dirty="0" smtClean="0"/>
              <a:t>写一段对应的处理代码；</a:t>
            </a:r>
            <a:endParaRPr lang="en-US" altLang="zh-CN" dirty="0" smtClean="0"/>
          </a:p>
          <a:p>
            <a:r>
              <a:rPr lang="zh-CN" altLang="en-US" dirty="0" smtClean="0"/>
              <a:t>解决方案：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、精确语义描述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、按照语义描述的内容，自动的去调用服务（一个灵活的执行引擎）。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/>
          <p:cNvGraphicFramePr/>
          <p:nvPr/>
        </p:nvGraphicFramePr>
        <p:xfrm>
          <a:off x="142844" y="1857364"/>
          <a:ext cx="4786346" cy="3600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组合 3"/>
          <p:cNvGrpSpPr/>
          <p:nvPr/>
        </p:nvGrpSpPr>
        <p:grpSpPr>
          <a:xfrm>
            <a:off x="928662" y="428604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7" name="圆角矩形 6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altLang="zh-CN" sz="1900" b="1" dirty="0" err="1"/>
                <a:t>Mashup</a:t>
              </a:r>
              <a:r>
                <a:rPr lang="zh-CN" altLang="en-US" sz="1900" b="1" dirty="0"/>
                <a:t> </a:t>
              </a:r>
              <a:r>
                <a:rPr lang="en-US" altLang="zh-CN" sz="1900" b="1" dirty="0"/>
                <a:t>Applications</a:t>
              </a:r>
              <a:endParaRPr lang="zh-CN" sz="1900" b="1" dirty="0"/>
            </a:p>
          </p:txBody>
        </p:sp>
      </p:grp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9256" y="2428868"/>
            <a:ext cx="2857500" cy="2381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29256" y="2428868"/>
            <a:ext cx="2857520" cy="23812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29256" y="2428868"/>
            <a:ext cx="2857500" cy="2381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29256" y="2428868"/>
            <a:ext cx="2857500" cy="2381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5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-674688"/>
            <a:ext cx="6219825" cy="8258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6" name="图示 5"/>
          <p:cNvGraphicFramePr/>
          <p:nvPr/>
        </p:nvGraphicFramePr>
        <p:xfrm>
          <a:off x="332886" y="857232"/>
          <a:ext cx="116728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76552" y="2047865"/>
            <a:ext cx="3095624" cy="1609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3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7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142976" y="2643182"/>
          <a:ext cx="6715172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图示 12"/>
          <p:cNvGraphicFramePr/>
          <p:nvPr/>
        </p:nvGraphicFramePr>
        <p:xfrm>
          <a:off x="8358214" y="6357958"/>
          <a:ext cx="44769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ipes2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500188"/>
            <a:ext cx="7135813" cy="4357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组合 4"/>
          <p:cNvGrpSpPr/>
          <p:nvPr/>
        </p:nvGrpSpPr>
        <p:grpSpPr>
          <a:xfrm>
            <a:off x="928662" y="642918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2000" dirty="0"/>
                <a:t>Yahoo! Pipes</a:t>
              </a:r>
              <a:endParaRPr lang="zh-CN" sz="1900" b="1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9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928662" y="642918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7" name="圆角矩形 6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2000" dirty="0"/>
                <a:t>Microsoft Popfly</a:t>
              </a:r>
              <a:endParaRPr lang="zh-CN" sz="1900" b="1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10</a:t>
                </a:r>
                <a:endParaRPr lang="zh-CN" sz="1500" dirty="0"/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71625"/>
            <a:ext cx="7286625" cy="4119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643063"/>
            <a:ext cx="7127875" cy="4645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" name="组合 4"/>
          <p:cNvGrpSpPr/>
          <p:nvPr/>
        </p:nvGrpSpPr>
        <p:grpSpPr>
          <a:xfrm>
            <a:off x="928662" y="642918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2000" dirty="0"/>
                <a:t>IBM QED</a:t>
              </a:r>
              <a:endParaRPr lang="zh-CN" sz="1900" b="1" dirty="0"/>
            </a:p>
          </p:txBody>
        </p:sp>
      </p:grpSp>
      <p:graphicFrame>
        <p:nvGraphicFramePr>
          <p:cNvPr id="9" name="图示 8"/>
          <p:cNvGraphicFramePr/>
          <p:nvPr/>
        </p:nvGraphicFramePr>
        <p:xfrm>
          <a:off x="457200" y="6356350"/>
          <a:ext cx="971528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11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3458</TotalTime>
  <Words>1651</Words>
  <PresentationFormat>全屏显示(4:3)</PresentationFormat>
  <Paragraphs>226</Paragraphs>
  <Slides>39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夏至</vt:lpstr>
      <vt:lpstr>Visio</vt:lpstr>
      <vt:lpstr>Integrating Web Data in Mashups' Way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Related Papers</vt:lpstr>
      <vt:lpstr>Autocompletion for Mashups</vt:lpstr>
      <vt:lpstr>Autocompletion for Mashups</vt:lpstr>
      <vt:lpstr>The Approach</vt:lpstr>
      <vt:lpstr>Inheritance.</vt:lpstr>
      <vt:lpstr>幻灯片 19</vt:lpstr>
      <vt:lpstr>A D-dimensional Space</vt:lpstr>
      <vt:lpstr>The Algorithm</vt:lpstr>
      <vt:lpstr>Computing Importance</vt:lpstr>
      <vt:lpstr>2.Wishful Search : Interactive Composition of Data Mashups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Our Work</vt:lpstr>
      <vt:lpstr>服务的语义描述</vt:lpstr>
      <vt:lpstr>幻灯片 38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Research for Mashup and Our Work</dc:title>
  <cp:lastModifiedBy> </cp:lastModifiedBy>
  <cp:revision>236</cp:revision>
  <dcterms:modified xsi:type="dcterms:W3CDTF">2009-07-10T02:06:36Z</dcterms:modified>
</cp:coreProperties>
</file>