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B90-B6E3-4CA1-98A3-AAB1BEF445E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D94F-F9E6-4B6B-96F5-EF76F66A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928" y="430988"/>
            <a:ext cx="9144000" cy="2387600"/>
          </a:xfrm>
        </p:spPr>
        <p:txBody>
          <a:bodyPr/>
          <a:lstStyle/>
          <a:p>
            <a:r>
              <a:rPr lang="en-US" dirty="0" smtClean="0"/>
              <a:t>Tetris Game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343" y="3936237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/>
              <a:t>Author:Trần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3120411170</a:t>
            </a:r>
            <a:br>
              <a:rPr lang="en-US" dirty="0" smtClean="0"/>
            </a:br>
            <a:r>
              <a:rPr lang="en-US" dirty="0" smtClean="0"/>
              <a:t>DCT120C3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2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5)Focus Use-case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3678"/>
            <a:ext cx="9822366" cy="6144322"/>
          </a:xfrm>
        </p:spPr>
      </p:pic>
      <p:sp>
        <p:nvSpPr>
          <p:cNvPr id="5" name="Rectangle 4"/>
          <p:cNvSpPr/>
          <p:nvPr/>
        </p:nvSpPr>
        <p:spPr>
          <a:xfrm>
            <a:off x="446049" y="858644"/>
            <a:ext cx="11195824" cy="1338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088" y="2341756"/>
            <a:ext cx="11195824" cy="1338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546" y="3930805"/>
            <a:ext cx="11195824" cy="1338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546" y="5519854"/>
            <a:ext cx="11195824" cy="1338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846"/>
          </a:xfrm>
        </p:spPr>
        <p:txBody>
          <a:bodyPr/>
          <a:lstStyle/>
          <a:p>
            <a:r>
              <a:rPr lang="en-US" dirty="0"/>
              <a:t>6) Activity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708180"/>
            <a:ext cx="11227420" cy="162010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focus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activity diagram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044283"/>
            <a:ext cx="10335322" cy="355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19" y="2141034"/>
            <a:ext cx="7617561" cy="47169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73766" y="2029522"/>
            <a:ext cx="2174488" cy="468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45205" y="2029522"/>
            <a:ext cx="2174488" cy="468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27948" y="2141034"/>
            <a:ext cx="2174488" cy="4716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846"/>
          </a:xfrm>
        </p:spPr>
        <p:txBody>
          <a:bodyPr/>
          <a:lstStyle/>
          <a:p>
            <a:r>
              <a:rPr lang="en-US" dirty="0"/>
              <a:t>6) Activity diagram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044283"/>
            <a:ext cx="10335322" cy="355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273" y="1661532"/>
            <a:ext cx="9478537" cy="282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83" y="1450952"/>
            <a:ext cx="6774916" cy="51505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6180" y="1059366"/>
            <a:ext cx="2174488" cy="554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07345" y="1148576"/>
            <a:ext cx="2174488" cy="554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92569" y="1315844"/>
            <a:ext cx="2174488" cy="554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5830"/>
          </a:xfrm>
        </p:spPr>
        <p:txBody>
          <a:bodyPr/>
          <a:lstStyle/>
          <a:p>
            <a:r>
              <a:rPr lang="en-US" dirty="0"/>
              <a:t>7)Sequence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318"/>
            <a:ext cx="10515600" cy="1296716"/>
          </a:xfrm>
        </p:spPr>
        <p:txBody>
          <a:bodyPr/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Activity diagrams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focus use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sequence diagrams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846"/>
          </a:xfrm>
        </p:spPr>
        <p:txBody>
          <a:bodyPr/>
          <a:lstStyle/>
          <a:p>
            <a:r>
              <a:rPr lang="en-US" dirty="0" smtClean="0"/>
              <a:t>*</a:t>
            </a:r>
            <a:r>
              <a:rPr lang="en-US" sz="4000" dirty="0" smtClean="0"/>
              <a:t>Play Game Sequence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92" y="738846"/>
            <a:ext cx="9772064" cy="6119154"/>
          </a:xfrm>
        </p:spPr>
      </p:pic>
    </p:spTree>
    <p:extLst>
      <p:ext uri="{BB962C8B-B14F-4D97-AF65-F5344CB8AC3E}">
        <p14:creationId xmlns:p14="http://schemas.microsoft.com/office/powerpoint/2010/main" val="4008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846"/>
          </a:xfrm>
        </p:spPr>
        <p:txBody>
          <a:bodyPr/>
          <a:lstStyle/>
          <a:p>
            <a:r>
              <a:rPr lang="en-US" dirty="0" smtClean="0"/>
              <a:t>*</a:t>
            </a:r>
            <a:r>
              <a:rPr lang="en-US" sz="4000" dirty="0" smtClean="0"/>
              <a:t>Load Game Sequence Diagram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4" y="738846"/>
            <a:ext cx="10082589" cy="6119154"/>
          </a:xfrm>
        </p:spPr>
      </p:pic>
    </p:spTree>
    <p:extLst>
      <p:ext uri="{BB962C8B-B14F-4D97-AF65-F5344CB8AC3E}">
        <p14:creationId xmlns:p14="http://schemas.microsoft.com/office/powerpoint/2010/main" val="23486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02" y="0"/>
            <a:ext cx="10515600" cy="1325563"/>
          </a:xfrm>
        </p:spPr>
        <p:txBody>
          <a:bodyPr/>
          <a:lstStyle/>
          <a:p>
            <a:r>
              <a:rPr lang="en-US" dirty="0" smtClean="0"/>
              <a:t>*</a:t>
            </a:r>
            <a:r>
              <a:rPr lang="en-US" sz="4000" dirty="0"/>
              <a:t>S</a:t>
            </a:r>
            <a:r>
              <a:rPr lang="en-US" sz="4000" dirty="0" smtClean="0"/>
              <a:t>ave </a:t>
            </a:r>
            <a:r>
              <a:rPr lang="en-US" sz="4000" dirty="0"/>
              <a:t>Game &amp; remove History </a:t>
            </a:r>
            <a:r>
              <a:rPr lang="en-US" sz="4000" dirty="0" smtClean="0"/>
              <a:t>Sequence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2" y="1325563"/>
            <a:ext cx="10928195" cy="5032375"/>
          </a:xfrm>
        </p:spPr>
      </p:pic>
    </p:spTree>
    <p:extLst>
      <p:ext uri="{BB962C8B-B14F-4D97-AF65-F5344CB8AC3E}">
        <p14:creationId xmlns:p14="http://schemas.microsoft.com/office/powerpoint/2010/main" val="27451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pause game </a:t>
            </a:r>
            <a:r>
              <a:rPr lang="en-US" dirty="0" err="1"/>
              <a:t>và</a:t>
            </a:r>
            <a:r>
              <a:rPr lang="en-US" dirty="0"/>
              <a:t> reload game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sequence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8)Complete 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2" y="1658357"/>
            <a:ext cx="8807848" cy="5199643"/>
          </a:xfrm>
        </p:spPr>
      </p:pic>
      <p:sp>
        <p:nvSpPr>
          <p:cNvPr id="5" name="TextBox 4"/>
          <p:cNvSpPr txBox="1"/>
          <p:nvPr/>
        </p:nvSpPr>
        <p:spPr>
          <a:xfrm>
            <a:off x="866886" y="717667"/>
            <a:ext cx="1028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sequence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1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Phần</a:t>
            </a:r>
            <a:r>
              <a:rPr lang="en-US" dirty="0"/>
              <a:t> 2.</a:t>
            </a:r>
            <a:br>
              <a:rPr lang="en-US" dirty="0"/>
            </a:br>
            <a:r>
              <a:rPr lang="en-US" dirty="0"/>
              <a:t>1) Implement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4351338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M-V-C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game </a:t>
            </a:r>
            <a:r>
              <a:rPr lang="en-US" dirty="0" err="1"/>
              <a:t>tetris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20" y="1984174"/>
            <a:ext cx="6022589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54306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Phần</a:t>
            </a:r>
            <a:r>
              <a:rPr lang="en-US" dirty="0"/>
              <a:t> 1.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) Game requirement </a:t>
            </a:r>
            <a:r>
              <a:rPr lang="en-US" dirty="0" err="1" smtClean="0"/>
              <a:t>Analyse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Use-case Diagram</a:t>
            </a:r>
          </a:p>
          <a:p>
            <a:pPr marL="0" indent="0">
              <a:buNone/>
            </a:pPr>
            <a:r>
              <a:rPr lang="en-US" dirty="0"/>
              <a:t>3) Conceptual class and their association</a:t>
            </a:r>
          </a:p>
          <a:p>
            <a:pPr marL="0" indent="0">
              <a:buNone/>
            </a:pPr>
            <a:r>
              <a:rPr lang="en-US" dirty="0"/>
              <a:t>4) Incomplete class diagram</a:t>
            </a:r>
          </a:p>
          <a:p>
            <a:pPr marL="0" indent="0">
              <a:buNone/>
            </a:pPr>
            <a:r>
              <a:rPr lang="en-US" dirty="0"/>
              <a:t>5) </a:t>
            </a:r>
            <a:r>
              <a:rPr lang="en-US" dirty="0" smtClean="0"/>
              <a:t>Focus-</a:t>
            </a:r>
            <a:r>
              <a:rPr lang="en-US" dirty="0" err="1" smtClean="0"/>
              <a:t>usecases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6) Activity </a:t>
            </a:r>
            <a:r>
              <a:rPr lang="en-US" dirty="0" smtClean="0"/>
              <a:t>diagrams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7) Sequence </a:t>
            </a:r>
            <a:r>
              <a:rPr lang="en-US" dirty="0" smtClean="0"/>
              <a:t>diagrams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8)Complete class diagrams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/>
              <a:t>2.</a:t>
            </a:r>
            <a:br>
              <a:rPr lang="en-US" dirty="0"/>
            </a:br>
            <a:r>
              <a:rPr lang="en-US" dirty="0"/>
              <a:t>1) Implement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7695"/>
          </a:xfrm>
        </p:spPr>
        <p:txBody>
          <a:bodyPr/>
          <a:lstStyle/>
          <a:p>
            <a:r>
              <a:rPr lang="en-US" dirty="0" smtClean="0"/>
              <a:t>1)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695"/>
            <a:ext cx="10515600" cy="4351338"/>
          </a:xfrm>
        </p:spPr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System,Box,Shape,Point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37" y="1793546"/>
            <a:ext cx="6480935" cy="32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7695"/>
          </a:xfrm>
        </p:spPr>
        <p:txBody>
          <a:bodyPr/>
          <a:lstStyle/>
          <a:p>
            <a:r>
              <a:rPr lang="en-US" dirty="0" smtClean="0"/>
              <a:t>1) Implement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17" y="848575"/>
            <a:ext cx="8183950" cy="60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3" y="1022736"/>
            <a:ext cx="7142627" cy="550072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7695"/>
          </a:xfrm>
        </p:spPr>
        <p:txBody>
          <a:bodyPr/>
          <a:lstStyle/>
          <a:p>
            <a:r>
              <a:rPr lang="en-US" dirty="0" smtClean="0"/>
              <a:t>1)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62" y="1442709"/>
            <a:ext cx="6712642" cy="460125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2804" y="0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1)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320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-4267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1 ) </a:t>
            </a:r>
            <a:br>
              <a:rPr lang="en-US" dirty="0"/>
            </a:br>
            <a:r>
              <a:rPr lang="en-US" dirty="0"/>
              <a:t>1) Game requirement </a:t>
            </a:r>
            <a:r>
              <a:rPr lang="en-US" dirty="0" err="1" smtClean="0"/>
              <a:t>Analyse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Tetris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bảy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b="1" dirty="0" err="1"/>
              <a:t>khối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dirty="0"/>
              <a:t>: I (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), J, L, O (</a:t>
            </a:r>
            <a:r>
              <a:rPr lang="en-US" dirty="0" err="1"/>
              <a:t>vuông</a:t>
            </a:r>
            <a:r>
              <a:rPr lang="en-US" dirty="0"/>
              <a:t>), S, T, Z.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vuông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90 </a:t>
            </a:r>
            <a:r>
              <a:rPr lang="en-US" dirty="0" err="1"/>
              <a:t>độ</a:t>
            </a:r>
            <a:r>
              <a:rPr lang="en-US" dirty="0"/>
              <a:t>, 180 </a:t>
            </a:r>
            <a:r>
              <a:rPr lang="en-US" dirty="0" err="1"/>
              <a:t>độ</a:t>
            </a:r>
            <a:r>
              <a:rPr lang="en-US" dirty="0"/>
              <a:t>, 270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Tetriminos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"</a:t>
            </a:r>
            <a:r>
              <a:rPr lang="en-US" dirty="0" err="1"/>
              <a:t>tốt</a:t>
            </a:r>
            <a:r>
              <a:rPr lang="en-US" dirty="0"/>
              <a:t>" hay "ma </a:t>
            </a:r>
            <a:r>
              <a:rPr lang="en-US" dirty="0" err="1"/>
              <a:t>trận</a:t>
            </a:r>
            <a:r>
              <a:rPr lang="en-US" dirty="0" smtClean="0"/>
              <a:t>").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dirty="0"/>
              <a:t> 20 </a:t>
            </a:r>
            <a:r>
              <a:rPr lang="en-US" dirty="0" err="1"/>
              <a:t>hàng</a:t>
            </a:r>
            <a:r>
              <a:rPr lang="en-US" dirty="0"/>
              <a:t> x 11 </a:t>
            </a: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/>
              <a:t>thích</a:t>
            </a:r>
            <a:r>
              <a:rPr lang="en-US" dirty="0"/>
              <a:t>: in </a:t>
            </a:r>
            <a:r>
              <a:rPr lang="en-US" dirty="0" err="1"/>
              <a:t>đậm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4815" y="242462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 dirty="0"/>
              <a:t>2) Use-case Diagram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4815" y="925552"/>
            <a:ext cx="11416990" cy="8506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ý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tetris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5" y="1776219"/>
            <a:ext cx="6235739" cy="4803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1815" y="1776220"/>
            <a:ext cx="49399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  1) Play </a:t>
            </a:r>
            <a:r>
              <a:rPr lang="en-US" dirty="0"/>
              <a:t>game(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1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tetris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   </a:t>
            </a:r>
            <a:r>
              <a:rPr lang="en-US" dirty="0" smtClean="0"/>
              <a:t>2) </a:t>
            </a:r>
            <a:r>
              <a:rPr lang="en-US" dirty="0"/>
              <a:t>Save game: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   </a:t>
            </a:r>
            <a:r>
              <a:rPr lang="en-US" dirty="0" smtClean="0"/>
              <a:t>3) </a:t>
            </a:r>
            <a:r>
              <a:rPr lang="en-US" dirty="0"/>
              <a:t>Load Game: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1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  </a:t>
            </a:r>
            <a:r>
              <a:rPr lang="en-US" dirty="0" smtClean="0"/>
              <a:t>4) </a:t>
            </a:r>
            <a:r>
              <a:rPr lang="en-US" dirty="0"/>
              <a:t>Remove History: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dirty="0" smtClean="0"/>
              <a:t>   5) Pause </a:t>
            </a:r>
            <a:r>
              <a:rPr lang="en-US" dirty="0"/>
              <a:t>Game(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 smtClean="0"/>
              <a:t>6) Reload </a:t>
            </a:r>
            <a:r>
              <a:rPr lang="en-US" dirty="0"/>
              <a:t>Game(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):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1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>
            <a:normAutofit fontScale="90000"/>
          </a:bodyPr>
          <a:lstStyle/>
          <a:p>
            <a:r>
              <a:rPr lang="en-US" dirty="0"/>
              <a:t>3. Conceptual class and their association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098"/>
            <a:ext cx="10515600" cy="95102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832099"/>
            <a:ext cx="5057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1441"/>
          </a:xfrm>
        </p:spPr>
        <p:txBody>
          <a:bodyPr>
            <a:normAutofit fontScale="90000"/>
          </a:bodyPr>
          <a:lstStyle/>
          <a:p>
            <a:r>
              <a:rPr lang="en-US" dirty="0"/>
              <a:t>4. Incomplete 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854"/>
            <a:ext cx="10515600" cy="20103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tetris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game 2D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OXY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ô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79" y="2857500"/>
            <a:ext cx="703944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468"/>
            <a:ext cx="10515600" cy="120115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6" y="1681433"/>
            <a:ext cx="8848964" cy="5176567"/>
          </a:xfrm>
        </p:spPr>
      </p:pic>
      <p:sp>
        <p:nvSpPr>
          <p:cNvPr id="6" name="TextBox 5"/>
          <p:cNvSpPr txBox="1"/>
          <p:nvPr/>
        </p:nvSpPr>
        <p:spPr>
          <a:xfrm>
            <a:off x="838200" y="91121"/>
            <a:ext cx="4549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5.Focus Use-case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158761" y="2553629"/>
            <a:ext cx="172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Rule1: data is ability saved if it in top 5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5)Focus Use-case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71" y="1825624"/>
            <a:ext cx="8538058" cy="5032375"/>
          </a:xfrm>
        </p:spPr>
      </p:pic>
    </p:spTree>
    <p:extLst>
      <p:ext uri="{BB962C8B-B14F-4D97-AF65-F5344CB8AC3E}">
        <p14:creationId xmlns:p14="http://schemas.microsoft.com/office/powerpoint/2010/main" val="308752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612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Tetris Game Reporting</vt:lpstr>
      <vt:lpstr>Bố cục bào báo cáo:</vt:lpstr>
      <vt:lpstr>Phần 1 )  1) Game requirement Analyse</vt:lpstr>
      <vt:lpstr>PowerPoint Presentation</vt:lpstr>
      <vt:lpstr>2) Use-case Diagram</vt:lpstr>
      <vt:lpstr>3. Conceptual class and their association </vt:lpstr>
      <vt:lpstr>4. Incomplete class diagram </vt:lpstr>
      <vt:lpstr> *Đến đây ta có thể mô tả những gì mà mỗi 1 chức năng sẽ thực hiện . </vt:lpstr>
      <vt:lpstr>5)Focus Use-case  </vt:lpstr>
      <vt:lpstr>5)Focus Use-case  </vt:lpstr>
      <vt:lpstr>6) Activity diagram</vt:lpstr>
      <vt:lpstr>6) Activity diagram</vt:lpstr>
      <vt:lpstr>7)Sequence Diagram</vt:lpstr>
      <vt:lpstr>*Play Game Sequence Diagram</vt:lpstr>
      <vt:lpstr>*Load Game Sequence Diagram</vt:lpstr>
      <vt:lpstr>*Save Game &amp; remove History Sequence Diagram</vt:lpstr>
      <vt:lpstr>PowerPoint Presentation</vt:lpstr>
      <vt:lpstr>8)Complete class diagram </vt:lpstr>
      <vt:lpstr>Phần 2. 1) Implement </vt:lpstr>
      <vt:lpstr>1) Implement</vt:lpstr>
      <vt:lpstr>1) Implement</vt:lpstr>
      <vt:lpstr>1) Implement</vt:lpstr>
      <vt:lpstr>1) Implement</vt:lpstr>
      <vt:lpstr>Thank You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 Reporting</dc:title>
  <dc:creator>Computer</dc:creator>
  <cp:lastModifiedBy>Computer</cp:lastModifiedBy>
  <cp:revision>22</cp:revision>
  <dcterms:created xsi:type="dcterms:W3CDTF">2022-11-15T13:24:19Z</dcterms:created>
  <dcterms:modified xsi:type="dcterms:W3CDTF">2022-11-15T14:48:26Z</dcterms:modified>
</cp:coreProperties>
</file>