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5" r:id="rId4"/>
    <p:sldId id="262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64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6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6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9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644414-8166-4083-9E45-162B6D40461F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3E7880-9DD1-4CFB-934A-08608564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https://www.youtube.com/embed/-bHcp5mC9Lg?feature=oembed" TargetMode="External"/><Relationship Id="rId1" Type="http://schemas.openxmlformats.org/officeDocument/2006/relationships/video" Target="https://www.youtube.com/embed/ZsJSDX0DfSA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bHcp5mC9Lg" TargetMode="External"/><Relationship Id="rId2" Type="http://schemas.openxmlformats.org/officeDocument/2006/relationships/hyperlink" Target="https://www.nbc-2.com/story/41428183/stranger-spews-racial-slurs-over-familys-hacked-ring-came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sJSDX0DfSA" TargetMode="External"/><Relationship Id="rId4" Type="http://schemas.openxmlformats.org/officeDocument/2006/relationships/hyperlink" Target="https://www.nbcnews.com/news/us-news/man-hacks-ring-camera-8-year-old-girl-s-bedroom-n11005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5556-64E6-44DB-9A82-D6C3D8A7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1286151"/>
            <a:ext cx="9440034" cy="1828801"/>
          </a:xfrm>
        </p:spPr>
        <p:txBody>
          <a:bodyPr/>
          <a:lstStyle/>
          <a:p>
            <a:r>
              <a:rPr lang="en-US" dirty="0"/>
              <a:t>Recent Breaches and Their Effect on Social Expectations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1D7-58D7-4B8D-B86E-C5F1F6B65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2" y="446450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Eric Edwards</a:t>
            </a:r>
          </a:p>
          <a:p>
            <a:r>
              <a:rPr lang="en-US"/>
              <a:t>Paul Polsinelli</a:t>
            </a:r>
          </a:p>
          <a:p>
            <a:r>
              <a:rPr lang="en-US"/>
              <a:t>Cameron George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B119D2-405E-4BF6-A491-43D5AC8584DA}"/>
              </a:ext>
            </a:extLst>
          </p:cNvPr>
          <p:cNvCxnSpPr/>
          <p:nvPr/>
        </p:nvCxnSpPr>
        <p:spPr>
          <a:xfrm>
            <a:off x="1292555" y="3789727"/>
            <a:ext cx="9724335" cy="0"/>
          </a:xfrm>
          <a:prstGeom prst="line">
            <a:avLst/>
          </a:prstGeom>
          <a:ln>
            <a:solidFill>
              <a:srgbClr val="0B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4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568C-6E40-474F-B1B6-1ADBEA7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the Correct Key Any Lock Can Be Picked</a:t>
            </a:r>
          </a:p>
        </p:txBody>
      </p:sp>
      <p:pic>
        <p:nvPicPr>
          <p:cNvPr id="21" name="Content Placeholder 20" descr="A close up of a logo&#10;&#10;Description automatically generated">
            <a:extLst>
              <a:ext uri="{FF2B5EF4-FFF2-40B4-BE49-F238E27FC236}">
                <a16:creationId xmlns:a16="http://schemas.microsoft.com/office/drawing/2014/main" id="{580C778A-2FFB-4A46-9A56-3D9BB32B1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57" y="2189163"/>
            <a:ext cx="4059237" cy="4059237"/>
          </a:xfr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DB26D5-60FB-4262-9951-A997755BF772}"/>
              </a:ext>
            </a:extLst>
          </p:cNvPr>
          <p:cNvCxnSpPr/>
          <p:nvPr/>
        </p:nvCxnSpPr>
        <p:spPr>
          <a:xfrm>
            <a:off x="1233832" y="1667312"/>
            <a:ext cx="9724335" cy="0"/>
          </a:xfrm>
          <a:prstGeom prst="line">
            <a:avLst/>
          </a:prstGeom>
          <a:ln>
            <a:solidFill>
              <a:srgbClr val="0B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C5E6-F675-43BF-8F38-94419442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Camera Hacking Incidents</a:t>
            </a:r>
          </a:p>
        </p:txBody>
      </p:sp>
      <p:pic>
        <p:nvPicPr>
          <p:cNvPr id="7" name="Online Media 6" title="Hacker Accessed ￢ﾀﾘRing￢ﾀﾙ Camera Inside Little Girl￢ﾀﾙs Room, Her Family Says | TODAY">
            <a:hlinkClick r:id="" action="ppaction://media"/>
            <a:extLst>
              <a:ext uri="{FF2B5EF4-FFF2-40B4-BE49-F238E27FC236}">
                <a16:creationId xmlns:a16="http://schemas.microsoft.com/office/drawing/2014/main" id="{D26F0911-EEEB-43AF-BF79-870B8C582492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556116" y="2347718"/>
            <a:ext cx="5059363" cy="2846387"/>
          </a:xfrm>
          <a:prstGeom prst="rect">
            <a:avLst/>
          </a:prstGeom>
        </p:spPr>
      </p:pic>
      <p:pic>
        <p:nvPicPr>
          <p:cNvPr id="8" name="Online Media 7" title="Hateful Hacking: Family Berated With Racial Slurs Via Ring Camera">
            <a:hlinkClick r:id="" action="ppaction://media"/>
            <a:extLst>
              <a:ext uri="{FF2B5EF4-FFF2-40B4-BE49-F238E27FC236}">
                <a16:creationId xmlns:a16="http://schemas.microsoft.com/office/drawing/2014/main" id="{9685734C-C8A3-4182-8E50-897D72098616}"/>
              </a:ext>
            </a:extLst>
          </p:cNvPr>
          <p:cNvPicPr>
            <a:picLocks noGrp="1" noRot="1" noChangeAspect="1"/>
          </p:cNvPicPr>
          <p:nvPr>
            <p:ph sz="half" idx="2"/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76521" y="2347718"/>
            <a:ext cx="5065712" cy="28495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6B763D-0337-42A2-AB97-BE92D630E752}"/>
              </a:ext>
            </a:extLst>
          </p:cNvPr>
          <p:cNvCxnSpPr/>
          <p:nvPr/>
        </p:nvCxnSpPr>
        <p:spPr>
          <a:xfrm>
            <a:off x="1233832" y="1645065"/>
            <a:ext cx="9724335" cy="0"/>
          </a:xfrm>
          <a:prstGeom prst="line">
            <a:avLst/>
          </a:prstGeom>
          <a:ln>
            <a:solidFill>
              <a:srgbClr val="0B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65D4-66C4-4EB8-A07C-5565C2D5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Acceptable Level of Security and Privacy in this Technological Age?</a:t>
            </a:r>
          </a:p>
        </p:txBody>
      </p:sp>
      <p:pic>
        <p:nvPicPr>
          <p:cNvPr id="5" name="Content Placeholder 4" descr="A picture containing person, holding, hand, man&#10;&#10;Description automatically generated">
            <a:extLst>
              <a:ext uri="{FF2B5EF4-FFF2-40B4-BE49-F238E27FC236}">
                <a16:creationId xmlns:a16="http://schemas.microsoft.com/office/drawing/2014/main" id="{BB8CDACD-E530-4518-A485-3A985266E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38" y="2396447"/>
            <a:ext cx="5400675" cy="361950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194F99-6F16-4995-B688-15F7B9CAED13}"/>
              </a:ext>
            </a:extLst>
          </p:cNvPr>
          <p:cNvCxnSpPr/>
          <p:nvPr/>
        </p:nvCxnSpPr>
        <p:spPr>
          <a:xfrm>
            <a:off x="1326110" y="1930291"/>
            <a:ext cx="9724335" cy="0"/>
          </a:xfrm>
          <a:prstGeom prst="line">
            <a:avLst/>
          </a:prstGeom>
          <a:ln>
            <a:solidFill>
              <a:srgbClr val="0B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7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2AAA-A7E0-4469-B202-9FF44C02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C1E4-E5AF-4803-B48B-DE98E91F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Can I live with the fact that some things I do may be monitored, listened to, or watched?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Am I comfortable enough with the occasional cyber-intrusion and/or prank?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Do I care if information gathered through these devices are exploited without my knowledge by criminals and corporations alike?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Do the things I’m getting out of this tech outweigh the negatives as a whole?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4704C1-C309-44EA-BC35-98565A208C3A}"/>
              </a:ext>
            </a:extLst>
          </p:cNvPr>
          <p:cNvCxnSpPr/>
          <p:nvPr/>
        </p:nvCxnSpPr>
        <p:spPr>
          <a:xfrm>
            <a:off x="1233832" y="1580050"/>
            <a:ext cx="9724335" cy="0"/>
          </a:xfrm>
          <a:prstGeom prst="line">
            <a:avLst/>
          </a:prstGeom>
          <a:ln>
            <a:solidFill>
              <a:srgbClr val="0B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5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4407-DD14-4236-AADA-96745777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0EDF-DDAC-4E49-825C-AB2D48E6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sz="1800" dirty="0"/>
              <a:t>Cristina Mendez. (2019). Stranger Spews Racial Slurs Over Family’s Hacked Ring Camera. </a:t>
            </a:r>
            <a:r>
              <a:rPr lang="en-US" sz="1800" i="1" dirty="0"/>
              <a:t>NBC</a:t>
            </a:r>
            <a:r>
              <a:rPr lang="en-US" sz="1800" dirty="0"/>
              <a:t>. Retrieved from </a:t>
            </a:r>
            <a:r>
              <a:rPr lang="en-US" sz="1800" u="sng" dirty="0">
                <a:solidFill>
                  <a:srgbClr val="00B0F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https://www.nbc-2.com/story/41428183/stranger-spews-racial-slurs-over-familys-hacked-ring-camera</a:t>
            </a:r>
            <a:endParaRPr lang="en-US" sz="1800" u="sng" dirty="0">
              <a:solidFill>
                <a:srgbClr val="00B0F0"/>
              </a:solidFill>
              <a:effectLst/>
            </a:endParaRPr>
          </a:p>
          <a:p>
            <a:endParaRPr lang="en-US" sz="1800" u="sng" dirty="0">
              <a:effectLst/>
            </a:endParaRPr>
          </a:p>
          <a:p>
            <a:r>
              <a:rPr lang="en-US" sz="1800" dirty="0">
                <a:effectLst/>
              </a:rPr>
              <a:t>KGET News. [KGET News]. (2019, December 11). </a:t>
            </a:r>
            <a:r>
              <a:rPr lang="en-US" sz="1800" i="1" dirty="0">
                <a:effectLst/>
              </a:rPr>
              <a:t>Hateful Hacking: Family Berated With Racial Slurs Via Ring Camera. </a:t>
            </a:r>
            <a:r>
              <a:rPr lang="en-US" sz="1800" dirty="0">
                <a:effectLst/>
              </a:rPr>
              <a:t>[Video]. YouTube. </a:t>
            </a:r>
            <a:r>
              <a:rPr lang="en-US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https://www.youtube.com/watch?v=-bHcp5mC9Lg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  <a:effectLst/>
            </a:endParaRPr>
          </a:p>
          <a:p>
            <a:r>
              <a:rPr lang="en-US" sz="1800" dirty="0">
                <a:effectLst/>
              </a:rPr>
              <a:t>Minyvonne Burke. (2019). Man Hacks Ring Camera in 8-year old girl’s bedroom, taunts her: ‘I’m Santa Claus’. </a:t>
            </a:r>
            <a:r>
              <a:rPr lang="en-US" sz="1800" i="1" dirty="0">
                <a:effectLst/>
              </a:rPr>
              <a:t>NBC</a:t>
            </a:r>
            <a:r>
              <a:rPr lang="en-US" sz="1800" dirty="0">
                <a:effectLst/>
              </a:rPr>
              <a:t>. Retrieved from </a:t>
            </a:r>
            <a:r>
              <a:rPr lang="en-US" sz="1800" u="sng" dirty="0">
                <a:solidFill>
                  <a:srgbClr val="00B0F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https://www.nbcnews.com/news/us-news/man-hacks-ring-camera-8-year-old-girl-s-bedroom-n1100586</a:t>
            </a:r>
            <a:endParaRPr lang="en-US" sz="1800" u="sng" dirty="0">
              <a:solidFill>
                <a:srgbClr val="00B0F0"/>
              </a:solidFill>
              <a:effectLst/>
            </a:endParaRP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/>
              <a:t>Today. [TODAY]. (2019, December 12). </a:t>
            </a:r>
            <a:r>
              <a:rPr lang="en-US" sz="1800" i="1" dirty="0"/>
              <a:t>Hacker Accessed ‘Ring’ Camera Inside Little Girl’s Room, Her Family Says | TODAY. </a:t>
            </a:r>
            <a:r>
              <a:rPr lang="en-US" sz="1800" dirty="0"/>
              <a:t>[Video]. YouTube. </a:t>
            </a:r>
            <a:r>
              <a:rPr lang="en-US" sz="18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https://www.youtube.com/watch?v=ZsJSDX0DfSA</a:t>
            </a:r>
            <a:endParaRPr lang="en-US" sz="1800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6727BC-85B0-42BE-9AF3-AF7CDCC28639}"/>
              </a:ext>
            </a:extLst>
          </p:cNvPr>
          <p:cNvCxnSpPr/>
          <p:nvPr/>
        </p:nvCxnSpPr>
        <p:spPr>
          <a:xfrm>
            <a:off x="1233832" y="1580050"/>
            <a:ext cx="9724335" cy="0"/>
          </a:xfrm>
          <a:prstGeom prst="line">
            <a:avLst/>
          </a:prstGeom>
          <a:ln>
            <a:solidFill>
              <a:srgbClr val="0BC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4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432</TotalTime>
  <Words>277</Words>
  <Application>Microsoft Office PowerPoint</Application>
  <PresentationFormat>Widescreen</PresentationFormat>
  <Paragraphs>24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Recent Breaches and Their Effect on Social Expectations</vt:lpstr>
      <vt:lpstr>With the Correct Key Any Lock Can Be Picked</vt:lpstr>
      <vt:lpstr>Ring Camera Hacking Incidents</vt:lpstr>
      <vt:lpstr>What is an Acceptable Level of Security and Privacy in this Technological Age?</vt:lpstr>
      <vt:lpstr>Social Expectations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Breaches and Their Effect on Social Expectations</dc:title>
  <dc:creator>Cameron</dc:creator>
  <cp:lastModifiedBy>Paul Polsinelli</cp:lastModifiedBy>
  <cp:revision>20</cp:revision>
  <dcterms:created xsi:type="dcterms:W3CDTF">2020-05-29T20:42:37Z</dcterms:created>
  <dcterms:modified xsi:type="dcterms:W3CDTF">2020-06-07T02:34:59Z</dcterms:modified>
</cp:coreProperties>
</file>