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57" r:id="rId3"/>
    <p:sldId id="262" r:id="rId4"/>
    <p:sldId id="258" r:id="rId5"/>
    <p:sldId id="259" r:id="rId6"/>
    <p:sldId id="260" r:id="rId7"/>
    <p:sldId id="261"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 roundtripDataSignature="AMtx7mihq8W0VqfS0W0cOqlb2VF1DW6T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95"/>
    <p:restoredTop sz="98620"/>
  </p:normalViewPr>
  <p:slideViewPr>
    <p:cSldViewPr showGuides="1">
      <p:cViewPr varScale="1">
        <p:scale>
          <a:sx n="192" d="100"/>
          <a:sy n="192" d="100"/>
        </p:scale>
        <p:origin x="248" y="176"/>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customschemas.google.com/relationships/presentationmetadata" Target="metadata"/><Relationship Id="rId5" Type="http://schemas.openxmlformats.org/officeDocument/2006/relationships/slide" Target="slides/slide4.xml"/><Relationship Id="rId1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11"/>
        <p:cNvGrpSpPr/>
        <p:nvPr/>
      </p:nvGrpSpPr>
      <p:grpSpPr>
        <a:xfrm>
          <a:off x="0" y="0"/>
          <a:ext cx="0" cy="0"/>
          <a:chOff x="0" y="0"/>
          <a:chExt cx="0" cy="0"/>
        </a:xfrm>
      </p:grpSpPr>
      <p:sp>
        <p:nvSpPr>
          <p:cNvPr id="12" name="Google Shape;12;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7"/>
        <p:cNvGrpSpPr/>
        <p:nvPr/>
      </p:nvGrpSpPr>
      <p:grpSpPr>
        <a:xfrm>
          <a:off x="0" y="0"/>
          <a:ext cx="0" cy="0"/>
          <a:chOff x="0" y="0"/>
          <a:chExt cx="0" cy="0"/>
        </a:xfrm>
      </p:grpSpPr>
      <p:sp>
        <p:nvSpPr>
          <p:cNvPr id="18" name="Google Shape;18;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29"/>
        <p:cNvGrpSpPr/>
        <p:nvPr/>
      </p:nvGrpSpPr>
      <p:grpSpPr>
        <a:xfrm>
          <a:off x="0" y="0"/>
          <a:ext cx="0" cy="0"/>
          <a:chOff x="0" y="0"/>
          <a:chExt cx="0" cy="0"/>
        </a:xfrm>
      </p:grpSpPr>
      <p:sp>
        <p:nvSpPr>
          <p:cNvPr id="30" name="Google Shape;3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5"/>
        <p:cNvGrpSpPr/>
        <p:nvPr/>
      </p:nvGrpSpPr>
      <p:grpSpPr>
        <a:xfrm>
          <a:off x="0" y="0"/>
          <a:ext cx="0" cy="0"/>
          <a:chOff x="0" y="0"/>
          <a:chExt cx="0" cy="0"/>
        </a:xfrm>
      </p:grpSpPr>
      <p:sp>
        <p:nvSpPr>
          <p:cNvPr id="46" name="Google Shape;4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0"/>
        <p:cNvGrpSpPr/>
        <p:nvPr/>
      </p:nvGrpSpPr>
      <p:grpSpPr>
        <a:xfrm>
          <a:off x="0" y="0"/>
          <a:ext cx="0" cy="0"/>
          <a:chOff x="0" y="0"/>
          <a:chExt cx="0" cy="0"/>
        </a:xfrm>
      </p:grpSpPr>
      <p:sp>
        <p:nvSpPr>
          <p:cNvPr id="51" name="Google Shape;5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6"/>
          <p:cNvSpPr>
            <a:spLocks noGrp="1"/>
          </p:cNvSpPr>
          <p:nvPr>
            <p:ph type="pic" idx="2"/>
          </p:nvPr>
        </p:nvSpPr>
        <p:spPr>
          <a:xfrm>
            <a:off x="5183188" y="987425"/>
            <a:ext cx="6172200" cy="4873625"/>
          </a:xfrm>
          <a:prstGeom prst="rect">
            <a:avLst/>
          </a:prstGeom>
          <a:noFill/>
          <a:ln>
            <a:noFill/>
          </a:ln>
        </p:spPr>
      </p:sp>
      <p:sp>
        <p:nvSpPr>
          <p:cNvPr id="64" name="Google Shape;64;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335360" y="150425"/>
            <a:ext cx="11521280" cy="90632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70C0"/>
              </a:buClr>
              <a:buSzPts val="2400"/>
              <a:buFont typeface="Arial"/>
              <a:buNone/>
            </a:pPr>
            <a:r>
              <a:rPr lang="ja-JP" sz="2400" b="1">
                <a:solidFill>
                  <a:srgbClr val="0070C0"/>
                </a:solidFill>
              </a:rPr>
              <a:t>論文タイトル</a:t>
            </a:r>
            <a:r>
              <a:rPr lang="en-US" altLang="ja-JP" sz="2400" b="1" dirty="0">
                <a:solidFill>
                  <a:srgbClr val="0070C0"/>
                </a:solidFill>
              </a:rPr>
              <a:t>I</a:t>
            </a:r>
            <a:r>
              <a:rPr lang="ja-JP" sz="2400" b="1">
                <a:solidFill>
                  <a:srgbClr val="0070C0"/>
                </a:solidFill>
              </a:rPr>
              <a:t>SWC2023サーベイ会 資料テンプレート</a:t>
            </a:r>
            <a:br>
              <a:rPr lang="ja-JP"/>
            </a:br>
            <a:endParaRPr sz="1400" dirty="0">
              <a:solidFill>
                <a:srgbClr val="0070C0"/>
              </a:solidFill>
            </a:endParaRPr>
          </a:p>
        </p:txBody>
      </p:sp>
      <p:sp>
        <p:nvSpPr>
          <p:cNvPr id="85" name="Google Shape;85;p1"/>
          <p:cNvSpPr txBox="1">
            <a:spLocks noGrp="1"/>
          </p:cNvSpPr>
          <p:nvPr>
            <p:ph type="body" idx="1"/>
          </p:nvPr>
        </p:nvSpPr>
        <p:spPr>
          <a:xfrm>
            <a:off x="335360" y="584775"/>
            <a:ext cx="11521280" cy="6273225"/>
          </a:xfrm>
          <a:prstGeom prst="rect">
            <a:avLst/>
          </a:prstGeom>
          <a:noFill/>
          <a:ln>
            <a:noFill/>
          </a:ln>
        </p:spPr>
        <p:txBody>
          <a:bodyPr spcFirstLastPara="1" wrap="square" lIns="91425" tIns="45700" rIns="91425" bIns="45700" anchor="t" anchorCtr="0">
            <a:normAutofit lnSpcReduction="10000"/>
          </a:bodyPr>
          <a:lstStyle/>
          <a:p>
            <a:pPr marL="228600" lvl="0" indent="-237172" algn="l" rtl="0">
              <a:lnSpc>
                <a:spcPct val="90000"/>
              </a:lnSpc>
              <a:spcBef>
                <a:spcPts val="0"/>
              </a:spcBef>
              <a:spcAft>
                <a:spcPts val="0"/>
              </a:spcAft>
              <a:buClr>
                <a:schemeClr val="dk1"/>
              </a:buClr>
              <a:buSzPts val="1800"/>
              <a:buChar char="•"/>
            </a:pPr>
            <a:r>
              <a:rPr lang="ja-JP" sz="1800">
                <a:latin typeface="Meiryo UI" panose="020B0604030504040204" pitchFamily="34" charset="-128"/>
                <a:ea typeface="Meiryo UI" panose="020B0604030504040204" pitchFamily="34" charset="-128"/>
                <a:sym typeface="Arial"/>
              </a:rPr>
              <a:t>担当セッションの論文を</a:t>
            </a:r>
            <a:r>
              <a:rPr lang="en-US" altLang="ja-JP" sz="1800" dirty="0">
                <a:latin typeface="Meiryo UI" panose="020B0604030504040204" pitchFamily="34" charset="-128"/>
                <a:ea typeface="Meiryo UI" panose="020B0604030504040204" pitchFamily="34" charset="-128"/>
                <a:sym typeface="Arial"/>
              </a:rPr>
              <a:t>I</a:t>
            </a:r>
            <a:r>
              <a:rPr lang="ja-JP" sz="1800">
                <a:latin typeface="Meiryo UI" panose="020B0604030504040204" pitchFamily="34" charset="-128"/>
                <a:ea typeface="Meiryo UI" panose="020B0604030504040204" pitchFamily="34" charset="-128"/>
                <a:sym typeface="Arial"/>
              </a:rPr>
              <a:t>SWC202</a:t>
            </a:r>
            <a:r>
              <a:rPr lang="ja-JP" sz="1800">
                <a:latin typeface="Meiryo UI" panose="020B0604030504040204" pitchFamily="34" charset="-128"/>
                <a:ea typeface="Meiryo UI" panose="020B0604030504040204" pitchFamily="34" charset="-128"/>
              </a:rPr>
              <a:t>3の</a:t>
            </a:r>
            <a:r>
              <a:rPr lang="ja-JP" sz="1800">
                <a:latin typeface="Meiryo UI" panose="020B0604030504040204" pitchFamily="34" charset="-128"/>
                <a:ea typeface="Meiryo UI" panose="020B0604030504040204" pitchFamily="34" charset="-128"/>
                <a:sym typeface="Arial"/>
              </a:rPr>
              <a:t>プログラムで確認し，</a:t>
            </a:r>
            <a:r>
              <a:rPr lang="ja-JP" sz="1800" b="1">
                <a:latin typeface="Meiryo UI" panose="020B0604030504040204" pitchFamily="34" charset="-128"/>
                <a:ea typeface="Meiryo UI" panose="020B0604030504040204" pitchFamily="34" charset="-128"/>
                <a:sym typeface="Arial"/>
              </a:rPr>
              <a:t>各トラック用のテンプレート</a:t>
            </a:r>
            <a:r>
              <a:rPr lang="ja-JP" altLang="en-US" sz="1800" b="1">
                <a:latin typeface="Meiryo UI" panose="020B0604030504040204" pitchFamily="34" charset="-128"/>
                <a:ea typeface="Meiryo UI" panose="020B0604030504040204" pitchFamily="34" charset="-128"/>
                <a:sym typeface="Arial"/>
              </a:rPr>
              <a:t>（</a:t>
            </a:r>
            <a:r>
              <a:rPr lang="en-US" altLang="ja-JP" sz="1800" b="1" dirty="0">
                <a:latin typeface="Meiryo UI" panose="020B0604030504040204" pitchFamily="34" charset="-128"/>
                <a:ea typeface="Meiryo UI" panose="020B0604030504040204" pitchFamily="34" charset="-128"/>
                <a:sym typeface="Arial"/>
              </a:rPr>
              <a:t>p4</a:t>
            </a:r>
            <a:r>
              <a:rPr lang="ja-JP" altLang="en-US" sz="1800" b="1">
                <a:latin typeface="Meiryo UI" panose="020B0604030504040204" pitchFamily="34" charset="-128"/>
                <a:ea typeface="Meiryo UI" panose="020B0604030504040204" pitchFamily="34" charset="-128"/>
                <a:sym typeface="Arial"/>
              </a:rPr>
              <a:t>から</a:t>
            </a:r>
            <a:r>
              <a:rPr lang="en-US" altLang="ja-JP" sz="1800" b="1" dirty="0">
                <a:latin typeface="Meiryo UI" panose="020B0604030504040204" pitchFamily="34" charset="-128"/>
                <a:ea typeface="Meiryo UI" panose="020B0604030504040204" pitchFamily="34" charset="-128"/>
                <a:sym typeface="Arial"/>
              </a:rPr>
              <a:t>p7</a:t>
            </a:r>
            <a:r>
              <a:rPr lang="ja-JP" altLang="en-US" sz="1800" b="1">
                <a:latin typeface="Meiryo UI" panose="020B0604030504040204" pitchFamily="34" charset="-128"/>
                <a:ea typeface="Meiryo UI" panose="020B0604030504040204" pitchFamily="34" charset="-128"/>
                <a:sym typeface="Arial"/>
              </a:rPr>
              <a:t>）</a:t>
            </a:r>
            <a:r>
              <a:rPr lang="ja-JP" sz="1800" b="1">
                <a:latin typeface="Meiryo UI" panose="020B0604030504040204" pitchFamily="34" charset="-128"/>
                <a:ea typeface="Meiryo UI" panose="020B0604030504040204" pitchFamily="34" charset="-128"/>
                <a:sym typeface="Arial"/>
              </a:rPr>
              <a:t>を利用</a:t>
            </a:r>
            <a:r>
              <a:rPr lang="ja-JP" altLang="en-US" sz="1800" b="1">
                <a:latin typeface="Meiryo UI" panose="020B0604030504040204" pitchFamily="34" charset="-128"/>
                <a:ea typeface="Meiryo UI" panose="020B0604030504040204" pitchFamily="34" charset="-128"/>
                <a:sym typeface="Arial"/>
              </a:rPr>
              <a:t>くだ</a:t>
            </a:r>
            <a:r>
              <a:rPr lang="ja-JP" sz="1800" b="1">
                <a:latin typeface="Meiryo UI" panose="020B0604030504040204" pitchFamily="34" charset="-128"/>
                <a:ea typeface="Meiryo UI" panose="020B0604030504040204" pitchFamily="34" charset="-128"/>
                <a:sym typeface="Arial"/>
              </a:rPr>
              <a:t>さい</a:t>
            </a:r>
            <a:r>
              <a:rPr lang="ja-JP" sz="1800">
                <a:latin typeface="Meiryo UI" panose="020B0604030504040204" pitchFamily="34" charset="-128"/>
                <a:ea typeface="Meiryo UI" panose="020B0604030504040204" pitchFamily="34" charset="-128"/>
                <a:sym typeface="Arial"/>
              </a:rPr>
              <a:t>．</a:t>
            </a:r>
            <a:br>
              <a:rPr lang="ja-JP" sz="1800">
                <a:latin typeface="Meiryo UI" panose="020B0604030504040204" pitchFamily="34" charset="-128"/>
                <a:ea typeface="Meiryo UI" panose="020B0604030504040204" pitchFamily="34" charset="-128"/>
                <a:sym typeface="Arial"/>
              </a:rPr>
            </a:br>
            <a:r>
              <a:rPr lang="ja-JP" sz="1800">
                <a:latin typeface="Meiryo UI" panose="020B0604030504040204" pitchFamily="34" charset="-128"/>
                <a:ea typeface="Meiryo UI" panose="020B0604030504040204" pitchFamily="34" charset="-128"/>
                <a:sym typeface="Arial"/>
              </a:rPr>
              <a:t>1件のセッション内に複数のトラック論文があります．</a:t>
            </a:r>
            <a:endParaRPr lang="en-US" altLang="ja-JP" sz="1800" dirty="0">
              <a:latin typeface="Meiryo UI" panose="020B0604030504040204" pitchFamily="34" charset="-128"/>
              <a:ea typeface="Meiryo UI" panose="020B0604030504040204" pitchFamily="34" charset="-128"/>
              <a:sym typeface="Arial"/>
            </a:endParaRPr>
          </a:p>
          <a:p>
            <a:pPr marL="685800" lvl="1" indent="-237172"/>
            <a:r>
              <a:rPr lang="en" sz="1400" dirty="0">
                <a:latin typeface="Meiryo UI" panose="020B0604030504040204" pitchFamily="34" charset="-128"/>
                <a:ea typeface="Meiryo UI" panose="020B0604030504040204" pitchFamily="34" charset="-128"/>
                <a:sym typeface="Arial"/>
              </a:rPr>
              <a:t>https://iswc2023.semanticweb.org/</a:t>
            </a:r>
            <a:r>
              <a:rPr lang="en" sz="1400" dirty="0" err="1">
                <a:latin typeface="Meiryo UI" panose="020B0604030504040204" pitchFamily="34" charset="-128"/>
                <a:ea typeface="Meiryo UI" panose="020B0604030504040204" pitchFamily="34" charset="-128"/>
                <a:sym typeface="Arial"/>
              </a:rPr>
              <a:t>programme</a:t>
            </a:r>
            <a:r>
              <a:rPr lang="en" sz="1400" dirty="0">
                <a:latin typeface="Meiryo UI" panose="020B0604030504040204" pitchFamily="34" charset="-128"/>
                <a:ea typeface="Meiryo UI" panose="020B0604030504040204" pitchFamily="34" charset="-128"/>
                <a:sym typeface="Arial"/>
              </a:rPr>
              <a:t>/</a:t>
            </a:r>
            <a:endParaRPr sz="1400" dirty="0">
              <a:latin typeface="Meiryo UI" panose="020B0604030504040204" pitchFamily="34" charset="-128"/>
              <a:ea typeface="Meiryo UI" panose="020B0604030504040204" pitchFamily="34" charset="-128"/>
              <a:sym typeface="Arial"/>
            </a:endParaRPr>
          </a:p>
          <a:p>
            <a:pPr marL="228600" lvl="0" indent="-237172" algn="l" rtl="0">
              <a:lnSpc>
                <a:spcPct val="90000"/>
              </a:lnSpc>
              <a:spcBef>
                <a:spcPts val="1000"/>
              </a:spcBef>
              <a:spcAft>
                <a:spcPts val="0"/>
              </a:spcAft>
              <a:buClr>
                <a:schemeClr val="dk1"/>
              </a:buClr>
              <a:buSzPts val="1800"/>
              <a:buChar char="•"/>
            </a:pPr>
            <a:r>
              <a:rPr lang="ja-JP" sz="1800" b="1">
                <a:latin typeface="Meiryo UI" panose="020B0604030504040204" pitchFamily="34" charset="-128"/>
                <a:ea typeface="Meiryo UI" panose="020B0604030504040204" pitchFamily="34" charset="-128"/>
                <a:sym typeface="Arial"/>
              </a:rPr>
              <a:t>下記から論文PDFを入手ください．</a:t>
            </a:r>
            <a:endParaRPr sz="1800" b="1" dirty="0">
              <a:latin typeface="Meiryo UI" panose="020B0604030504040204" pitchFamily="34" charset="-128"/>
              <a:ea typeface="Meiryo UI" panose="020B0604030504040204" pitchFamily="34" charset="-128"/>
              <a:sym typeface="Arial"/>
            </a:endParaRPr>
          </a:p>
          <a:p>
            <a:pPr marL="685800" lvl="1" indent="-235267" algn="l" rtl="0">
              <a:lnSpc>
                <a:spcPct val="90000"/>
              </a:lnSpc>
              <a:spcBef>
                <a:spcPts val="500"/>
              </a:spcBef>
              <a:spcAft>
                <a:spcPts val="0"/>
              </a:spcAft>
              <a:buClr>
                <a:schemeClr val="dk1"/>
              </a:buClr>
              <a:buSzPts val="1400"/>
              <a:buChar char="•"/>
            </a:pPr>
            <a:r>
              <a:rPr lang="en" sz="1400" dirty="0">
                <a:latin typeface="Meiryo UI" panose="020B0604030504040204" pitchFamily="34" charset="-128"/>
                <a:ea typeface="Meiryo UI" panose="020B0604030504040204" pitchFamily="34" charset="-128"/>
                <a:sym typeface="Arial"/>
              </a:rPr>
              <a:t>https://iswc2023.semanticweb.org/proceedings/</a:t>
            </a:r>
            <a:endParaRPr sz="1400" dirty="0">
              <a:latin typeface="Meiryo UI" panose="020B0604030504040204" pitchFamily="34" charset="-128"/>
              <a:ea typeface="Meiryo UI" panose="020B0604030504040204" pitchFamily="34" charset="-128"/>
              <a:sym typeface="Arial"/>
            </a:endParaRPr>
          </a:p>
          <a:p>
            <a:pPr marL="228600" lvl="0" indent="-237172" algn="l" rtl="0">
              <a:lnSpc>
                <a:spcPct val="90000"/>
              </a:lnSpc>
              <a:spcBef>
                <a:spcPts val="1000"/>
              </a:spcBef>
              <a:spcAft>
                <a:spcPts val="0"/>
              </a:spcAft>
              <a:buClr>
                <a:schemeClr val="dk1"/>
              </a:buClr>
              <a:buSzPts val="1800"/>
              <a:buChar char="•"/>
            </a:pPr>
            <a:r>
              <a:rPr lang="ja-JP" sz="1800" b="1">
                <a:latin typeface="Meiryo UI" panose="020B0604030504040204" pitchFamily="34" charset="-128"/>
                <a:ea typeface="Meiryo UI" panose="020B0604030504040204" pitchFamily="34" charset="-128"/>
                <a:sym typeface="Arial"/>
              </a:rPr>
              <a:t>各論文の概要を1論文1ページで作成し</a:t>
            </a:r>
            <a:r>
              <a:rPr lang="ja-JP" sz="1800" b="1">
                <a:latin typeface="Meiryo UI" panose="020B0604030504040204" pitchFamily="34" charset="-128"/>
                <a:ea typeface="Meiryo UI" panose="020B0604030504040204" pitchFamily="34" charset="-128"/>
              </a:rPr>
              <a:t>てくだ</a:t>
            </a:r>
            <a:r>
              <a:rPr lang="ja-JP" sz="1800" b="1">
                <a:latin typeface="Meiryo UI" panose="020B0604030504040204" pitchFamily="34" charset="-128"/>
                <a:ea typeface="Meiryo UI" panose="020B0604030504040204" pitchFamily="34" charset="-128"/>
                <a:sym typeface="Arial"/>
              </a:rPr>
              <a:t>さい．</a:t>
            </a:r>
            <a:endParaRPr sz="1800" b="1" dirty="0">
              <a:latin typeface="Meiryo UI" panose="020B0604030504040204" pitchFamily="34" charset="-128"/>
              <a:ea typeface="Meiryo UI" panose="020B0604030504040204" pitchFamily="34" charset="-128"/>
              <a:sym typeface="Arial"/>
            </a:endParaRPr>
          </a:p>
          <a:p>
            <a:pPr marL="685800" lvl="1" indent="-235267" algn="l" rtl="0">
              <a:lnSpc>
                <a:spcPct val="90000"/>
              </a:lnSpc>
              <a:spcBef>
                <a:spcPts val="500"/>
              </a:spcBef>
              <a:spcAft>
                <a:spcPts val="0"/>
              </a:spcAft>
              <a:buClr>
                <a:schemeClr val="dk1"/>
              </a:buClr>
              <a:buSzPts val="1400"/>
              <a:buChar char="•"/>
            </a:pPr>
            <a:r>
              <a:rPr lang="ja-JP" sz="1400">
                <a:latin typeface="Meiryo UI" panose="020B0604030504040204" pitchFamily="34" charset="-128"/>
                <a:ea typeface="Meiryo UI" panose="020B0604030504040204" pitchFamily="34" charset="-128"/>
                <a:sym typeface="Arial"/>
              </a:rPr>
              <a:t>紹介は論文のアブストラクトとイントロダクションの範囲を基本とします．可能ならそれ以上読んでいただいてもOKです．</a:t>
            </a:r>
            <a:endParaRPr sz="1400" dirty="0">
              <a:latin typeface="Meiryo UI" panose="020B0604030504040204" pitchFamily="34" charset="-128"/>
              <a:ea typeface="Meiryo UI" panose="020B0604030504040204" pitchFamily="34" charset="-128"/>
              <a:sym typeface="Arial"/>
            </a:endParaRPr>
          </a:p>
          <a:p>
            <a:pPr marL="685800" lvl="1" indent="-235267" algn="l" rtl="0">
              <a:lnSpc>
                <a:spcPct val="90000"/>
              </a:lnSpc>
              <a:spcBef>
                <a:spcPts val="500"/>
              </a:spcBef>
              <a:spcAft>
                <a:spcPts val="0"/>
              </a:spcAft>
              <a:buClr>
                <a:schemeClr val="dk1"/>
              </a:buClr>
              <a:buSzPts val="1400"/>
              <a:buChar char="•"/>
            </a:pPr>
            <a:r>
              <a:rPr lang="ja-JP" sz="1400">
                <a:latin typeface="Meiryo UI" panose="020B0604030504040204" pitchFamily="34" charset="-128"/>
                <a:ea typeface="Meiryo UI" panose="020B0604030504040204" pitchFamily="34" charset="-128"/>
                <a:sym typeface="Arial"/>
              </a:rPr>
              <a:t>サーベイ会の聴講者が「どの論文を読めば良いか？」を決める際の参考情報とすることを想定しています．</a:t>
            </a:r>
            <a:endParaRPr sz="1400" dirty="0">
              <a:latin typeface="Meiryo UI" panose="020B0604030504040204" pitchFamily="34" charset="-128"/>
              <a:ea typeface="Meiryo UI" panose="020B0604030504040204" pitchFamily="34" charset="-128"/>
              <a:sym typeface="Arial"/>
            </a:endParaRPr>
          </a:p>
          <a:p>
            <a:pPr marL="228600" lvl="0" indent="-237172" algn="l" rtl="0">
              <a:lnSpc>
                <a:spcPct val="90000"/>
              </a:lnSpc>
              <a:spcBef>
                <a:spcPts val="1000"/>
              </a:spcBef>
              <a:spcAft>
                <a:spcPts val="0"/>
              </a:spcAft>
              <a:buClr>
                <a:schemeClr val="dk1"/>
              </a:buClr>
              <a:buSzPts val="1800"/>
              <a:buChar char="•"/>
            </a:pPr>
            <a:r>
              <a:rPr lang="ja-JP" sz="1800">
                <a:latin typeface="Meiryo UI" panose="020B0604030504040204" pitchFamily="34" charset="-128"/>
                <a:ea typeface="Meiryo UI" panose="020B0604030504040204" pitchFamily="34" charset="-128"/>
                <a:sym typeface="Arial"/>
              </a:rPr>
              <a:t>テンプレートの各項目を記入することで，</a:t>
            </a:r>
            <a:r>
              <a:rPr lang="ja-JP" sz="1800" b="1">
                <a:latin typeface="Meiryo UI" panose="020B0604030504040204" pitchFamily="34" charset="-128"/>
                <a:ea typeface="Meiryo UI" panose="020B0604030504040204" pitchFamily="34" charset="-128"/>
                <a:sym typeface="Arial"/>
              </a:rPr>
              <a:t>論文の内容の概要（ポイント）をまとめて</a:t>
            </a:r>
            <a:r>
              <a:rPr lang="ja-JP" altLang="en-US" sz="1800" b="1">
                <a:latin typeface="Meiryo UI" panose="020B0604030504040204" pitchFamily="34" charset="-128"/>
                <a:ea typeface="Meiryo UI" panose="020B0604030504040204" pitchFamily="34" charset="-128"/>
                <a:sym typeface="Arial"/>
              </a:rPr>
              <a:t>くだ</a:t>
            </a:r>
            <a:r>
              <a:rPr lang="ja-JP" sz="1800" b="1">
                <a:latin typeface="Meiryo UI" panose="020B0604030504040204" pitchFamily="34" charset="-128"/>
                <a:ea typeface="Meiryo UI" panose="020B0604030504040204" pitchFamily="34" charset="-128"/>
                <a:sym typeface="Arial"/>
              </a:rPr>
              <a:t>さい．</a:t>
            </a:r>
            <a:endParaRPr sz="1800" b="1" dirty="0">
              <a:latin typeface="Meiryo UI" panose="020B0604030504040204" pitchFamily="34" charset="-128"/>
              <a:ea typeface="Meiryo UI" panose="020B0604030504040204" pitchFamily="34" charset="-128"/>
              <a:sym typeface="Arial"/>
            </a:endParaRPr>
          </a:p>
          <a:p>
            <a:pPr marL="228600" lvl="0" indent="-237172" algn="l" rtl="0">
              <a:lnSpc>
                <a:spcPct val="90000"/>
              </a:lnSpc>
              <a:spcBef>
                <a:spcPts val="1000"/>
              </a:spcBef>
              <a:spcAft>
                <a:spcPts val="0"/>
              </a:spcAft>
              <a:buClr>
                <a:schemeClr val="dk1"/>
              </a:buClr>
              <a:buSzPts val="1800"/>
              <a:buChar char="•"/>
            </a:pPr>
            <a:r>
              <a:rPr lang="ja-JP" sz="1800" b="1">
                <a:latin typeface="Meiryo UI" panose="020B0604030504040204" pitchFamily="34" charset="-128"/>
                <a:ea typeface="Meiryo UI" panose="020B0604030504040204" pitchFamily="34" charset="-128"/>
                <a:sym typeface="Arial"/>
              </a:rPr>
              <a:t>テンプレートの青字</a:t>
            </a:r>
            <a:r>
              <a:rPr lang="ja-JP" sz="1800" b="1">
                <a:latin typeface="Meiryo UI" panose="020B0604030504040204" pitchFamily="34" charset="-128"/>
                <a:ea typeface="Meiryo UI" panose="020B0604030504040204" pitchFamily="34" charset="-128"/>
              </a:rPr>
              <a:t>部分</a:t>
            </a:r>
            <a:r>
              <a:rPr lang="ja-JP" sz="1800" b="1">
                <a:latin typeface="Meiryo UI" panose="020B0604030504040204" pitchFamily="34" charset="-128"/>
                <a:ea typeface="Meiryo UI" panose="020B0604030504040204" pitchFamily="34" charset="-128"/>
                <a:sym typeface="Arial"/>
              </a:rPr>
              <a:t>は</a:t>
            </a:r>
            <a:r>
              <a:rPr lang="ja-JP" sz="1800" b="1">
                <a:latin typeface="Meiryo UI" panose="020B0604030504040204" pitchFamily="34" charset="-128"/>
                <a:ea typeface="Meiryo UI" panose="020B0604030504040204" pitchFamily="34" charset="-128"/>
              </a:rPr>
              <a:t>説明用です．</a:t>
            </a:r>
            <a:r>
              <a:rPr lang="ja-JP" sz="1800" b="1">
                <a:latin typeface="Meiryo UI" panose="020B0604030504040204" pitchFamily="34" charset="-128"/>
                <a:ea typeface="Meiryo UI" panose="020B0604030504040204" pitchFamily="34" charset="-128"/>
                <a:sym typeface="Arial"/>
              </a:rPr>
              <a:t>削除して</a:t>
            </a:r>
            <a:r>
              <a:rPr lang="ja-JP" sz="1800" b="1">
                <a:latin typeface="Meiryo UI" panose="020B0604030504040204" pitchFamily="34" charset="-128"/>
                <a:ea typeface="Meiryo UI" panose="020B0604030504040204" pitchFamily="34" charset="-128"/>
              </a:rPr>
              <a:t>くだ</a:t>
            </a:r>
            <a:r>
              <a:rPr lang="ja-JP" sz="1800" b="1">
                <a:latin typeface="Meiryo UI" panose="020B0604030504040204" pitchFamily="34" charset="-128"/>
                <a:ea typeface="Meiryo UI" panose="020B0604030504040204" pitchFamily="34" charset="-128"/>
                <a:sym typeface="Arial"/>
              </a:rPr>
              <a:t>さい</a:t>
            </a:r>
            <a:r>
              <a:rPr lang="ja-JP" sz="1800">
                <a:latin typeface="Meiryo UI" panose="020B0604030504040204" pitchFamily="34" charset="-128"/>
                <a:ea typeface="Meiryo UI" panose="020B0604030504040204" pitchFamily="34" charset="-128"/>
              </a:rPr>
              <a:t>．</a:t>
            </a:r>
            <a:endParaRPr sz="1800" dirty="0">
              <a:latin typeface="Meiryo UI" panose="020B0604030504040204" pitchFamily="34" charset="-128"/>
              <a:ea typeface="Meiryo UI" panose="020B0604030504040204" pitchFamily="34" charset="-128"/>
              <a:sym typeface="Arial"/>
            </a:endParaRPr>
          </a:p>
          <a:p>
            <a:pPr marL="228600" lvl="0" indent="-237172" algn="l" rtl="0">
              <a:lnSpc>
                <a:spcPct val="90000"/>
              </a:lnSpc>
              <a:spcBef>
                <a:spcPts val="1000"/>
              </a:spcBef>
              <a:spcAft>
                <a:spcPts val="0"/>
              </a:spcAft>
              <a:buClr>
                <a:schemeClr val="dk1"/>
              </a:buClr>
              <a:buSzPts val="1800"/>
              <a:buChar char="•"/>
            </a:pPr>
            <a:r>
              <a:rPr lang="ja-JP" sz="1800" b="1">
                <a:latin typeface="Meiryo UI" panose="020B0604030504040204" pitchFamily="34" charset="-128"/>
                <a:ea typeface="Meiryo UI" panose="020B0604030504040204" pitchFamily="34" charset="-128"/>
                <a:sym typeface="Arial"/>
              </a:rPr>
              <a:t>代表図は任意です．</a:t>
            </a:r>
            <a:r>
              <a:rPr lang="ja-JP" sz="1800">
                <a:latin typeface="Meiryo UI" panose="020B0604030504040204" pitchFamily="34" charset="-128"/>
                <a:ea typeface="Meiryo UI" panose="020B0604030504040204" pitchFamily="34" charset="-128"/>
                <a:sym typeface="Arial"/>
              </a:rPr>
              <a:t>紹介の補助になる図がありましたら貼り付けて</a:t>
            </a:r>
            <a:r>
              <a:rPr lang="ja-JP" altLang="en-US" sz="1800">
                <a:latin typeface="Meiryo UI" panose="020B0604030504040204" pitchFamily="34" charset="-128"/>
                <a:ea typeface="Meiryo UI" panose="020B0604030504040204" pitchFamily="34" charset="-128"/>
                <a:sym typeface="Arial"/>
              </a:rPr>
              <a:t>くだ</a:t>
            </a:r>
            <a:r>
              <a:rPr lang="ja-JP" sz="1800">
                <a:latin typeface="Meiryo UI" panose="020B0604030504040204" pitchFamily="34" charset="-128"/>
                <a:ea typeface="Meiryo UI" panose="020B0604030504040204" pitchFamily="34" charset="-128"/>
                <a:sym typeface="Arial"/>
              </a:rPr>
              <a:t>さい．</a:t>
            </a:r>
            <a:endParaRPr sz="1800" dirty="0">
              <a:latin typeface="Meiryo UI" panose="020B0604030504040204" pitchFamily="34" charset="-128"/>
              <a:ea typeface="Meiryo UI" panose="020B0604030504040204" pitchFamily="34" charset="-128"/>
              <a:sym typeface="Arial"/>
            </a:endParaRPr>
          </a:p>
          <a:p>
            <a:pPr marL="228600" lvl="0" indent="-237172" algn="l" rtl="0">
              <a:lnSpc>
                <a:spcPct val="90000"/>
              </a:lnSpc>
              <a:spcBef>
                <a:spcPts val="1000"/>
              </a:spcBef>
              <a:spcAft>
                <a:spcPts val="0"/>
              </a:spcAft>
              <a:buClr>
                <a:schemeClr val="dk1"/>
              </a:buClr>
              <a:buSzPts val="1800"/>
              <a:buChar char="•"/>
            </a:pPr>
            <a:r>
              <a:rPr lang="ja-JP" sz="1800" b="1">
                <a:latin typeface="Meiryo UI" panose="020B0604030504040204" pitchFamily="34" charset="-128"/>
                <a:ea typeface="Meiryo UI" panose="020B0604030504040204" pitchFamily="34" charset="-128"/>
                <a:sym typeface="Arial"/>
              </a:rPr>
              <a:t>各項目の配置やフォントのサイズ・色は変更していただいて構いません</a:t>
            </a:r>
            <a:r>
              <a:rPr lang="ja-JP" sz="1800">
                <a:latin typeface="Meiryo UI" panose="020B0604030504040204" pitchFamily="34" charset="-128"/>
                <a:ea typeface="Meiryo UI" panose="020B0604030504040204" pitchFamily="34" charset="-128"/>
                <a:sym typeface="Arial"/>
              </a:rPr>
              <a:t>．</a:t>
            </a:r>
            <a:endParaRPr sz="1800" dirty="0">
              <a:latin typeface="Meiryo UI" panose="020B0604030504040204" pitchFamily="34" charset="-128"/>
              <a:ea typeface="Meiryo UI" panose="020B0604030504040204" pitchFamily="34" charset="-128"/>
              <a:sym typeface="Arial"/>
            </a:endParaRPr>
          </a:p>
          <a:p>
            <a:pPr marL="228600" lvl="0" indent="-237172" algn="l" rtl="0">
              <a:lnSpc>
                <a:spcPct val="90000"/>
              </a:lnSpc>
              <a:spcBef>
                <a:spcPts val="1000"/>
              </a:spcBef>
              <a:spcAft>
                <a:spcPts val="0"/>
              </a:spcAft>
              <a:buClr>
                <a:schemeClr val="dk1"/>
              </a:buClr>
              <a:buSzPts val="1800"/>
              <a:buChar char="•"/>
            </a:pPr>
            <a:r>
              <a:rPr lang="ja-JP" sz="1800">
                <a:latin typeface="Meiryo UI" panose="020B0604030504040204" pitchFamily="34" charset="-128"/>
                <a:ea typeface="Meiryo UI" panose="020B0604030504040204" pitchFamily="34" charset="-128"/>
                <a:sym typeface="Arial"/>
              </a:rPr>
              <a:t>過去に開催したサーベイ会の資料も参考にして</a:t>
            </a:r>
            <a:r>
              <a:rPr lang="ja-JP" altLang="en-US" sz="1800">
                <a:latin typeface="Meiryo UI" panose="020B0604030504040204" pitchFamily="34" charset="-128"/>
                <a:ea typeface="Meiryo UI" panose="020B0604030504040204" pitchFamily="34" charset="-128"/>
                <a:sym typeface="Arial"/>
              </a:rPr>
              <a:t>くだｚ</a:t>
            </a:r>
            <a:r>
              <a:rPr lang="ja-JP" sz="1800">
                <a:latin typeface="Meiryo UI" panose="020B0604030504040204" pitchFamily="34" charset="-128"/>
                <a:ea typeface="Meiryo UI" panose="020B0604030504040204" pitchFamily="34" charset="-128"/>
                <a:sym typeface="Arial"/>
              </a:rPr>
              <a:t>さい．</a:t>
            </a:r>
            <a:endParaRPr sz="1800" dirty="0">
              <a:latin typeface="Meiryo UI" panose="020B0604030504040204" pitchFamily="34" charset="-128"/>
              <a:ea typeface="Meiryo UI" panose="020B0604030504040204" pitchFamily="34" charset="-128"/>
              <a:sym typeface="Arial"/>
            </a:endParaRPr>
          </a:p>
          <a:p>
            <a:pPr marL="685800" lvl="1" indent="-241172" algn="l" rtl="0">
              <a:lnSpc>
                <a:spcPct val="90000"/>
              </a:lnSpc>
              <a:spcBef>
                <a:spcPts val="500"/>
              </a:spcBef>
              <a:spcAft>
                <a:spcPts val="0"/>
              </a:spcAft>
              <a:buClr>
                <a:schemeClr val="dk1"/>
              </a:buClr>
              <a:buSzPts val="1400"/>
              <a:buChar char="•"/>
            </a:pPr>
            <a:r>
              <a:rPr lang="ja-JP" sz="1400">
                <a:latin typeface="Meiryo UI" panose="020B0604030504040204" pitchFamily="34" charset="-128"/>
                <a:ea typeface="Meiryo UI" panose="020B0604030504040204" pitchFamily="34" charset="-128"/>
              </a:rPr>
              <a:t>https://github.com/knowledgegraph-yra/Survey/tree/main/pdf</a:t>
            </a:r>
            <a:endParaRPr sz="1500" dirty="0">
              <a:latin typeface="Meiryo UI" panose="020B0604030504040204" pitchFamily="34" charset="-128"/>
              <a:ea typeface="Meiryo UI" panose="020B0604030504040204" pitchFamily="34" charset="-128"/>
              <a:sym typeface="Arial"/>
            </a:endParaRPr>
          </a:p>
          <a:p>
            <a:pPr marL="228600" lvl="0" indent="-237172" algn="l" rtl="0">
              <a:lnSpc>
                <a:spcPct val="90000"/>
              </a:lnSpc>
              <a:spcBef>
                <a:spcPts val="1000"/>
              </a:spcBef>
              <a:spcAft>
                <a:spcPts val="0"/>
              </a:spcAft>
              <a:buClr>
                <a:schemeClr val="dk1"/>
              </a:buClr>
              <a:buSzPts val="1800"/>
              <a:buChar char="•"/>
            </a:pPr>
            <a:r>
              <a:rPr lang="ja-JP" sz="1800">
                <a:latin typeface="Meiryo UI" panose="020B0604030504040204" pitchFamily="34" charset="-128"/>
                <a:ea typeface="Meiryo UI" panose="020B0604030504040204" pitchFamily="34" charset="-128"/>
                <a:sym typeface="Arial"/>
              </a:rPr>
              <a:t>論文概要を構造化データとしてgithubのIssueで共有する取組みを進めています．テンプレートの項目内容をMarkdown形式で記入するだけですので，ご協力いただける方は</a:t>
            </a:r>
            <a:r>
              <a:rPr lang="ja-JP" sz="1800">
                <a:latin typeface="Meiryo UI" panose="020B0604030504040204" pitchFamily="34" charset="-128"/>
                <a:ea typeface="Meiryo UI" panose="020B0604030504040204" pitchFamily="34" charset="-128"/>
              </a:rPr>
              <a:t>サーベイ会終了後に</a:t>
            </a:r>
            <a:r>
              <a:rPr lang="ja-JP" sz="1800">
                <a:latin typeface="Meiryo UI" panose="020B0604030504040204" pitchFamily="34" charset="-128"/>
                <a:ea typeface="Meiryo UI" panose="020B0604030504040204" pitchFamily="34" charset="-128"/>
                <a:sym typeface="Arial"/>
              </a:rPr>
              <a:t>登録をお願いします．</a:t>
            </a:r>
            <a:endParaRPr sz="1800" dirty="0">
              <a:latin typeface="Meiryo UI" panose="020B0604030504040204" pitchFamily="34" charset="-128"/>
              <a:ea typeface="Meiryo UI" panose="020B0604030504040204" pitchFamily="34" charset="-128"/>
              <a:sym typeface="Arial"/>
            </a:endParaRPr>
          </a:p>
          <a:p>
            <a:pPr marL="685800" lvl="1" indent="-235267" algn="l" rtl="0">
              <a:lnSpc>
                <a:spcPct val="90000"/>
              </a:lnSpc>
              <a:spcBef>
                <a:spcPts val="500"/>
              </a:spcBef>
              <a:spcAft>
                <a:spcPts val="0"/>
              </a:spcAft>
              <a:buClr>
                <a:schemeClr val="dk1"/>
              </a:buClr>
              <a:buSzPts val="1400"/>
              <a:buChar char="•"/>
            </a:pPr>
            <a:r>
              <a:rPr lang="ja-JP" sz="1400">
                <a:latin typeface="Meiryo UI" panose="020B0604030504040204" pitchFamily="34" charset="-128"/>
                <a:ea typeface="Meiryo UI" panose="020B0604030504040204" pitchFamily="34" charset="-128"/>
                <a:sym typeface="Arial"/>
              </a:rPr>
              <a:t>https://github.com/knowledgegraph-yra/Survey</a:t>
            </a:r>
            <a:endParaRPr lang="en-US" altLang="ja-JP" sz="1400" dirty="0">
              <a:latin typeface="Meiryo UI" panose="020B0604030504040204" pitchFamily="34" charset="-128"/>
              <a:ea typeface="Meiryo UI" panose="020B0604030504040204" pitchFamily="34" charset="-128"/>
              <a:sym typeface="Arial"/>
            </a:endParaRPr>
          </a:p>
          <a:p>
            <a:pPr marL="685800" lvl="1" indent="-235267" algn="l" rtl="0">
              <a:lnSpc>
                <a:spcPct val="90000"/>
              </a:lnSpc>
              <a:spcBef>
                <a:spcPts val="500"/>
              </a:spcBef>
              <a:spcAft>
                <a:spcPts val="0"/>
              </a:spcAft>
              <a:buClr>
                <a:schemeClr val="dk1"/>
              </a:buClr>
              <a:buSzPts val="1400"/>
              <a:buChar char="•"/>
            </a:pPr>
            <a:endParaRPr lang="en-US" sz="1400" dirty="0">
              <a:latin typeface="Meiryo UI" panose="020B0604030504040204" pitchFamily="34" charset="-128"/>
              <a:ea typeface="Meiryo UI" panose="020B0604030504040204" pitchFamily="34" charset="-128"/>
            </a:endParaRPr>
          </a:p>
          <a:p>
            <a:pPr marL="228600" indent="-235267">
              <a:spcBef>
                <a:spcPts val="500"/>
              </a:spcBef>
              <a:buSzPts val="1400"/>
            </a:pPr>
            <a:r>
              <a:rPr lang="ja-JP" altLang="en-US" sz="1800">
                <a:latin typeface="Meiryo UI" panose="020B0604030504040204" pitchFamily="34" charset="-128"/>
                <a:ea typeface="Meiryo UI" panose="020B0604030504040204" pitchFamily="34" charset="-128"/>
              </a:rPr>
              <a:t>下記のアドレス宛に</a:t>
            </a:r>
            <a:r>
              <a:rPr lang="ja-JP" altLang="en-US" sz="1800" b="1">
                <a:latin typeface="Meiryo UI" panose="020B0604030504040204" pitchFamily="34" charset="-128"/>
                <a:ea typeface="Meiryo UI" panose="020B0604030504040204" pitchFamily="34" charset="-128"/>
              </a:rPr>
              <a:t>メールでご提出ください．</a:t>
            </a:r>
            <a:endParaRPr lang="en-US" altLang="ja-JP" sz="1800" b="1" dirty="0">
              <a:latin typeface="Meiryo UI" panose="020B0604030504040204" pitchFamily="34" charset="-128"/>
              <a:ea typeface="Meiryo UI" panose="020B0604030504040204" pitchFamily="34" charset="-128"/>
            </a:endParaRPr>
          </a:p>
          <a:p>
            <a:pPr marL="685800" lvl="1" indent="-235267">
              <a:buSzPts val="1400"/>
            </a:pPr>
            <a:r>
              <a:rPr lang="ja-JP" altLang="en-US" sz="1400">
                <a:latin typeface="Meiryo UI" panose="020B0604030504040204" pitchFamily="34" charset="-128"/>
                <a:ea typeface="Meiryo UI" panose="020B0604030504040204" pitchFamily="34" charset="-128"/>
                <a:sym typeface="Arial"/>
              </a:rPr>
              <a:t>ナレッジグラフ若手の会 運営委員 </a:t>
            </a:r>
            <a:r>
              <a:rPr lang="en" altLang="ja-JP" sz="1400" dirty="0" err="1">
                <a:latin typeface="Meiryo UI" panose="020B0604030504040204" pitchFamily="34" charset="-128"/>
                <a:ea typeface="Meiryo UI" panose="020B0604030504040204" pitchFamily="34" charset="-128"/>
                <a:sym typeface="Arial"/>
              </a:rPr>
              <a:t>kg-wakate-oc@googlegroups.com</a:t>
            </a:r>
            <a:endParaRPr lang="en" altLang="ja-JP" sz="1400" dirty="0">
              <a:latin typeface="Meiryo UI" panose="020B0604030504040204" pitchFamily="34" charset="-128"/>
              <a:ea typeface="Meiryo UI" panose="020B0604030504040204" pitchFamily="34" charset="-128"/>
              <a:sym typeface="Arial"/>
            </a:endParaRPr>
          </a:p>
          <a:p>
            <a:pPr marL="685800" lvl="1" indent="-235267">
              <a:buSzPts val="1400"/>
            </a:pPr>
            <a:r>
              <a:rPr lang="en" sz="1400" dirty="0" err="1">
                <a:latin typeface="Meiryo UI" panose="020B0604030504040204" pitchFamily="34" charset="-128"/>
                <a:ea typeface="Meiryo UI" panose="020B0604030504040204" pitchFamily="34" charset="-128"/>
              </a:rPr>
              <a:t>提出いただくもの</a:t>
            </a:r>
            <a:r>
              <a:rPr lang="en" sz="1400" dirty="0">
                <a:latin typeface="Meiryo UI" panose="020B0604030504040204" pitchFamily="34" charset="-128"/>
                <a:ea typeface="Meiryo UI" panose="020B0604030504040204" pitchFamily="34" charset="-128"/>
              </a:rPr>
              <a:t>：</a:t>
            </a:r>
            <a:r>
              <a:rPr lang="ja-JP" altLang="en-US" sz="1400">
                <a:latin typeface="Meiryo UI" panose="020B0604030504040204" pitchFamily="34" charset="-128"/>
                <a:ea typeface="Meiryo UI" panose="020B0604030504040204" pitchFamily="34" charset="-128"/>
              </a:rPr>
              <a:t>担当セッションの表紙（</a:t>
            </a:r>
            <a:r>
              <a:rPr lang="en-US" altLang="ja-JP" sz="1400" dirty="0">
                <a:latin typeface="Meiryo UI" panose="020B0604030504040204" pitchFamily="34" charset="-128"/>
                <a:ea typeface="Meiryo UI" panose="020B0604030504040204" pitchFamily="34" charset="-128"/>
              </a:rPr>
              <a:t>p3</a:t>
            </a:r>
            <a:r>
              <a:rPr lang="ja-JP" altLang="en-US" sz="1400">
                <a:latin typeface="Meiryo UI" panose="020B0604030504040204" pitchFamily="34" charset="-128"/>
                <a:ea typeface="Meiryo UI" panose="020B0604030504040204" pitchFamily="34" charset="-128"/>
              </a:rPr>
              <a:t>）と論文概要をまとめた資料の</a:t>
            </a:r>
            <a:r>
              <a:rPr lang="en-US" altLang="ja-JP" sz="1400" dirty="0">
                <a:latin typeface="Meiryo UI" panose="020B0604030504040204" pitchFamily="34" charset="-128"/>
                <a:ea typeface="Meiryo UI" panose="020B0604030504040204" pitchFamily="34" charset="-128"/>
              </a:rPr>
              <a:t>PDF</a:t>
            </a:r>
            <a:r>
              <a:rPr lang="ja-JP" altLang="en-US" sz="1400">
                <a:latin typeface="Meiryo UI" panose="020B0604030504040204" pitchFamily="34" charset="-128"/>
                <a:ea typeface="Meiryo UI" panose="020B0604030504040204" pitchFamily="34" charset="-128"/>
              </a:rPr>
              <a:t>ファイル（複数セッションを</a:t>
            </a:r>
            <a:r>
              <a:rPr lang="en-US" altLang="ja-JP" sz="1400" dirty="0">
                <a:latin typeface="Meiryo UI" panose="020B0604030504040204" pitchFamily="34" charset="-128"/>
                <a:ea typeface="Meiryo UI" panose="020B0604030504040204" pitchFamily="34" charset="-128"/>
              </a:rPr>
              <a:t>1</a:t>
            </a:r>
            <a:r>
              <a:rPr lang="ja-JP" altLang="en-US" sz="1400">
                <a:latin typeface="Meiryo UI" panose="020B0604030504040204" pitchFamily="34" charset="-128"/>
                <a:ea typeface="Meiryo UI" panose="020B0604030504040204" pitchFamily="34" charset="-128"/>
              </a:rPr>
              <a:t>ファイルにまとめて</a:t>
            </a:r>
            <a:r>
              <a:rPr lang="en-US" altLang="ja-JP" sz="1400" dirty="0">
                <a:latin typeface="Meiryo UI" panose="020B0604030504040204" pitchFamily="34" charset="-128"/>
                <a:ea typeface="Meiryo UI" panose="020B0604030504040204" pitchFamily="34" charset="-128"/>
              </a:rPr>
              <a:t>OK</a:t>
            </a:r>
            <a:r>
              <a:rPr lang="ja-JP" altLang="en-US" sz="1400">
                <a:latin typeface="Meiryo UI" panose="020B0604030504040204" pitchFamily="34" charset="-128"/>
                <a:ea typeface="Meiryo UI" panose="020B0604030504040204" pitchFamily="34" charset="-128"/>
              </a:rPr>
              <a:t>です）</a:t>
            </a:r>
            <a:endParaRPr sz="1400" dirty="0">
              <a:latin typeface="Meiryo UI" panose="020B0604030504040204" pitchFamily="34" charset="-128"/>
              <a:ea typeface="Meiryo UI" panose="020B0604030504040204" pitchFamily="34" charset="-128"/>
              <a:sym typeface="Arial"/>
            </a:endParaRPr>
          </a:p>
        </p:txBody>
      </p:sp>
      <p:sp>
        <p:nvSpPr>
          <p:cNvPr id="86" name="Google Shape;86;p1"/>
          <p:cNvSpPr txBox="1"/>
          <p:nvPr/>
        </p:nvSpPr>
        <p:spPr>
          <a:xfrm>
            <a:off x="9750305" y="0"/>
            <a:ext cx="2441700" cy="4617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ja-JP" sz="1200" b="0" i="0" u="none" strike="noStrike" cap="none">
                <a:solidFill>
                  <a:schemeClr val="dk1"/>
                </a:solidFill>
                <a:latin typeface="Arial"/>
                <a:ea typeface="Arial"/>
                <a:cs typeface="Arial"/>
                <a:sym typeface="Arial"/>
              </a:rPr>
              <a:t>202</a:t>
            </a:r>
            <a:r>
              <a:rPr lang="ja-JP" sz="1200">
                <a:solidFill>
                  <a:schemeClr val="dk1"/>
                </a:solidFill>
              </a:rPr>
              <a:t>3/</a:t>
            </a:r>
            <a:r>
              <a:rPr lang="en-US" altLang="ja-JP" sz="1200" dirty="0">
                <a:solidFill>
                  <a:schemeClr val="dk1"/>
                </a:solidFill>
              </a:rPr>
              <a:t>11</a:t>
            </a:r>
            <a:r>
              <a:rPr lang="ja-JP" sz="1200">
                <a:solidFill>
                  <a:schemeClr val="dk1"/>
                </a:solidFill>
              </a:rPr>
              <a:t>/</a:t>
            </a:r>
            <a:r>
              <a:rPr lang="en-US" altLang="ja-JP" sz="1200" dirty="0">
                <a:solidFill>
                  <a:schemeClr val="dk1"/>
                </a:solidFill>
              </a:rPr>
              <a:t>21</a:t>
            </a:r>
            <a:endParaRPr sz="1200" dirty="0">
              <a:solidFill>
                <a:schemeClr val="dk1"/>
              </a:solidFill>
            </a:endParaRPr>
          </a:p>
          <a:p>
            <a:pPr marL="0" marR="0" lvl="0" indent="0" algn="r" rtl="0">
              <a:spcBef>
                <a:spcPts val="0"/>
              </a:spcBef>
              <a:spcAft>
                <a:spcPts val="0"/>
              </a:spcAft>
              <a:buNone/>
            </a:pPr>
            <a:r>
              <a:rPr lang="ja-JP" sz="1200" b="0" i="0" u="none" strike="noStrike" cap="none">
                <a:solidFill>
                  <a:schemeClr val="dk1"/>
                </a:solidFill>
                <a:latin typeface="Arial"/>
                <a:ea typeface="Arial"/>
                <a:cs typeface="Arial"/>
                <a:sym typeface="Arial"/>
              </a:rPr>
              <a:t>ナレッジグラフ若手の会</a:t>
            </a: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838200" y="365125"/>
            <a:ext cx="10515600" cy="90363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3600"/>
              <a:buFont typeface="Arial"/>
              <a:buNone/>
            </a:pPr>
            <a:r>
              <a:rPr lang="en-US" altLang="ja-JP" sz="3600" b="1" dirty="0">
                <a:solidFill>
                  <a:srgbClr val="0070C0"/>
                </a:solidFill>
                <a:latin typeface="Meiryo UI" panose="020B0604030504040204" pitchFamily="34" charset="-128"/>
                <a:ea typeface="Meiryo UI" panose="020B0604030504040204" pitchFamily="34" charset="-128"/>
              </a:rPr>
              <a:t>ISWC</a:t>
            </a:r>
            <a:r>
              <a:rPr lang="ja-JP" sz="3600" b="1">
                <a:solidFill>
                  <a:srgbClr val="0070C0"/>
                </a:solidFill>
                <a:latin typeface="Meiryo UI" panose="020B0604030504040204" pitchFamily="34" charset="-128"/>
                <a:ea typeface="Meiryo UI" panose="020B0604030504040204" pitchFamily="34" charset="-128"/>
              </a:rPr>
              <a:t>2023 ベストペーパー</a:t>
            </a:r>
            <a:endParaRPr sz="3600" b="1" dirty="0">
              <a:solidFill>
                <a:srgbClr val="0070C0"/>
              </a:solidFill>
              <a:latin typeface="Meiryo UI" panose="020B0604030504040204" pitchFamily="34" charset="-128"/>
              <a:ea typeface="Meiryo UI" panose="020B0604030504040204" pitchFamily="34" charset="-128"/>
            </a:endParaRPr>
          </a:p>
        </p:txBody>
      </p:sp>
      <p:sp>
        <p:nvSpPr>
          <p:cNvPr id="95" name="Google Shape;95;p2"/>
          <p:cNvSpPr txBox="1">
            <a:spLocks noGrp="1"/>
          </p:cNvSpPr>
          <p:nvPr>
            <p:ph type="body" idx="1"/>
          </p:nvPr>
        </p:nvSpPr>
        <p:spPr>
          <a:xfrm>
            <a:off x="838200" y="1268749"/>
            <a:ext cx="10515600" cy="5589300"/>
          </a:xfrm>
          <a:prstGeom prst="rect">
            <a:avLst/>
          </a:prstGeom>
          <a:noFill/>
          <a:ln>
            <a:noFill/>
          </a:ln>
        </p:spPr>
        <p:txBody>
          <a:bodyPr spcFirstLastPara="1" wrap="square" lIns="91425" tIns="45700" rIns="91425" bIns="45700" anchor="t" anchorCtr="0">
            <a:normAutofit/>
          </a:bodyPr>
          <a:lstStyle/>
          <a:p>
            <a:pPr marL="228600" indent="-228600">
              <a:buSzPts val="2000"/>
            </a:pPr>
            <a:r>
              <a:rPr lang="en" altLang="ja-JP" sz="2000" dirty="0">
                <a:latin typeface="Meiryo UI" panose="020B0604030504040204" pitchFamily="34" charset="-128"/>
                <a:ea typeface="Meiryo UI" panose="020B0604030504040204" pitchFamily="34" charset="-128"/>
              </a:rPr>
              <a:t>Best Research Track Paper Award</a:t>
            </a:r>
            <a:endParaRPr lang="en" altLang="ja-JP" dirty="0">
              <a:latin typeface="Meiryo UI" panose="020B0604030504040204" pitchFamily="34" charset="-128"/>
              <a:ea typeface="Meiryo UI" panose="020B0604030504040204" pitchFamily="34" charset="-128"/>
            </a:endParaRPr>
          </a:p>
          <a:p>
            <a:pPr marL="685800" lvl="1" indent="-228600" algn="l" rtl="0">
              <a:lnSpc>
                <a:spcPct val="90000"/>
              </a:lnSpc>
              <a:spcBef>
                <a:spcPts val="500"/>
              </a:spcBef>
              <a:spcAft>
                <a:spcPts val="0"/>
              </a:spcAft>
              <a:buClr>
                <a:schemeClr val="dk1"/>
              </a:buClr>
              <a:buSzPts val="1800"/>
              <a:buChar char="•"/>
            </a:pPr>
            <a:r>
              <a:rPr lang="en" altLang="ja-JP" sz="1800" dirty="0">
                <a:latin typeface="Meiryo UI" panose="020B0604030504040204" pitchFamily="34" charset="-128"/>
                <a:ea typeface="Meiryo UI" panose="020B0604030504040204" pitchFamily="34" charset="-128"/>
              </a:rPr>
              <a:t>Spatial Link Prediction with Spatial and Semantic Embeddings </a:t>
            </a:r>
            <a:endParaRPr lang="en" dirty="0">
              <a:latin typeface="Meiryo UI" panose="020B0604030504040204" pitchFamily="34" charset="-128"/>
              <a:ea typeface="Meiryo UI" panose="020B0604030504040204" pitchFamily="34" charset="-128"/>
            </a:endParaRPr>
          </a:p>
          <a:p>
            <a:pPr marL="228600" indent="-228600">
              <a:buSzPts val="2000"/>
            </a:pPr>
            <a:r>
              <a:rPr lang="en" altLang="ja-JP" sz="2000" dirty="0">
                <a:latin typeface="Meiryo UI" panose="020B0604030504040204" pitchFamily="34" charset="-128"/>
                <a:ea typeface="Meiryo UI" panose="020B0604030504040204" pitchFamily="34" charset="-128"/>
              </a:rPr>
              <a:t>Best Research Track Student Paper Award</a:t>
            </a:r>
            <a:endParaRPr lang="en" altLang="ja-JP" dirty="0">
              <a:latin typeface="Meiryo UI" panose="020B0604030504040204" pitchFamily="34" charset="-128"/>
              <a:ea typeface="Meiryo UI" panose="020B0604030504040204" pitchFamily="34" charset="-128"/>
            </a:endParaRPr>
          </a:p>
          <a:p>
            <a:pPr marL="685800" lvl="1" indent="-228600" algn="l" rtl="0">
              <a:lnSpc>
                <a:spcPct val="90000"/>
              </a:lnSpc>
              <a:spcBef>
                <a:spcPts val="500"/>
              </a:spcBef>
              <a:spcAft>
                <a:spcPts val="0"/>
              </a:spcAft>
              <a:buClr>
                <a:schemeClr val="dk1"/>
              </a:buClr>
              <a:buSzPts val="1800"/>
              <a:buChar char="•"/>
            </a:pPr>
            <a:r>
              <a:rPr lang="en" altLang="ja-JP" sz="1800" dirty="0">
                <a:latin typeface="Meiryo UI" panose="020B0604030504040204" pitchFamily="34" charset="-128"/>
                <a:ea typeface="Meiryo UI" panose="020B0604030504040204" pitchFamily="34" charset="-128"/>
              </a:rPr>
              <a:t>Iterative Geographic Entity Alignment with Cross-Attention</a:t>
            </a:r>
          </a:p>
          <a:p>
            <a:pPr marL="228600" lvl="0" indent="-228600" algn="l" rtl="0">
              <a:lnSpc>
                <a:spcPct val="90000"/>
              </a:lnSpc>
              <a:spcBef>
                <a:spcPts val="1000"/>
              </a:spcBef>
              <a:spcAft>
                <a:spcPts val="0"/>
              </a:spcAft>
              <a:buClr>
                <a:schemeClr val="dk1"/>
              </a:buClr>
              <a:buSzPts val="2000"/>
              <a:buChar char="•"/>
            </a:pPr>
            <a:r>
              <a:rPr lang="ja-JP" sz="2000">
                <a:latin typeface="Meiryo UI" panose="020B0604030504040204" pitchFamily="34" charset="-128"/>
                <a:ea typeface="Meiryo UI" panose="020B0604030504040204" pitchFamily="34" charset="-128"/>
              </a:rPr>
              <a:t>Best Resource Paper</a:t>
            </a:r>
            <a:endParaRPr dirty="0">
              <a:latin typeface="Meiryo UI" panose="020B0604030504040204" pitchFamily="34" charset="-128"/>
              <a:ea typeface="Meiryo UI" panose="020B0604030504040204" pitchFamily="34" charset="-128"/>
            </a:endParaRPr>
          </a:p>
          <a:p>
            <a:pPr marL="685800" lvl="1" indent="-228600" algn="l" rtl="0">
              <a:lnSpc>
                <a:spcPct val="90000"/>
              </a:lnSpc>
              <a:spcBef>
                <a:spcPts val="500"/>
              </a:spcBef>
              <a:spcAft>
                <a:spcPts val="0"/>
              </a:spcAft>
              <a:buClr>
                <a:schemeClr val="dk1"/>
              </a:buClr>
              <a:buSzPts val="1800"/>
              <a:buChar char="•"/>
            </a:pPr>
            <a:r>
              <a:rPr lang="en" sz="1800" dirty="0" err="1">
                <a:latin typeface="Meiryo UI" panose="020B0604030504040204" pitchFamily="34" charset="-128"/>
                <a:ea typeface="Meiryo UI" panose="020B0604030504040204" pitchFamily="34" charset="-128"/>
              </a:rPr>
              <a:t>SemOpenAlex</a:t>
            </a:r>
            <a:r>
              <a:rPr lang="en" sz="1800" dirty="0">
                <a:latin typeface="Meiryo UI" panose="020B0604030504040204" pitchFamily="34" charset="-128"/>
                <a:ea typeface="Meiryo UI" panose="020B0604030504040204" pitchFamily="34" charset="-128"/>
              </a:rPr>
              <a:t>: The Scientific Landscape in 26 Billion RDF Triples</a:t>
            </a:r>
            <a:endParaRPr sz="1800" dirty="0">
              <a:latin typeface="Meiryo UI" panose="020B0604030504040204" pitchFamily="34" charset="-128"/>
              <a:ea typeface="Meiryo UI" panose="020B0604030504040204" pitchFamily="34" charset="-128"/>
            </a:endParaRPr>
          </a:p>
          <a:p>
            <a:pPr marL="228600" lvl="0" indent="-228600" algn="l" rtl="0">
              <a:lnSpc>
                <a:spcPct val="90000"/>
              </a:lnSpc>
              <a:spcBef>
                <a:spcPts val="1000"/>
              </a:spcBef>
              <a:spcAft>
                <a:spcPts val="0"/>
              </a:spcAft>
              <a:buClr>
                <a:schemeClr val="dk1"/>
              </a:buClr>
              <a:buSzPts val="2000"/>
              <a:buChar char="•"/>
            </a:pPr>
            <a:r>
              <a:rPr lang="ja-JP" sz="2000">
                <a:latin typeface="Meiryo UI" panose="020B0604030504040204" pitchFamily="34" charset="-128"/>
                <a:ea typeface="Meiryo UI" panose="020B0604030504040204" pitchFamily="34" charset="-128"/>
              </a:rPr>
              <a:t>Best In-Use Paper</a:t>
            </a:r>
            <a:endParaRPr dirty="0">
              <a:latin typeface="Meiryo UI" panose="020B0604030504040204" pitchFamily="34" charset="-128"/>
              <a:ea typeface="Meiryo UI" panose="020B0604030504040204" pitchFamily="34" charset="-128"/>
            </a:endParaRPr>
          </a:p>
          <a:p>
            <a:pPr marL="685800" lvl="1" indent="-228600" algn="l" rtl="0">
              <a:lnSpc>
                <a:spcPct val="90000"/>
              </a:lnSpc>
              <a:spcBef>
                <a:spcPts val="500"/>
              </a:spcBef>
              <a:spcAft>
                <a:spcPts val="0"/>
              </a:spcAft>
              <a:buClr>
                <a:schemeClr val="dk1"/>
              </a:buClr>
              <a:buSzPts val="1800"/>
              <a:buChar char="•"/>
            </a:pPr>
            <a:r>
              <a:rPr lang="en" sz="2000" dirty="0">
                <a:latin typeface="Meiryo UI" panose="020B0604030504040204" pitchFamily="34" charset="-128"/>
                <a:ea typeface="Meiryo UI" panose="020B0604030504040204" pitchFamily="34" charset="-128"/>
              </a:rPr>
              <a:t>Aviation Certification Powered by the Semantic Web Stack</a:t>
            </a:r>
          </a:p>
          <a:p>
            <a:pPr marL="228600" lvl="0" indent="-241300" algn="l" rtl="0">
              <a:spcBef>
                <a:spcPts val="1000"/>
              </a:spcBef>
              <a:spcAft>
                <a:spcPts val="0"/>
              </a:spcAft>
              <a:buSzPts val="2000"/>
              <a:buChar char="•"/>
            </a:pPr>
            <a:r>
              <a:rPr lang="ja-JP" sz="2000">
                <a:latin typeface="Meiryo UI" panose="020B0604030504040204" pitchFamily="34" charset="-128"/>
                <a:ea typeface="Meiryo UI" panose="020B0604030504040204" pitchFamily="34" charset="-128"/>
              </a:rPr>
              <a:t>Best Poster</a:t>
            </a:r>
            <a:endParaRPr sz="2000" dirty="0">
              <a:latin typeface="Meiryo UI" panose="020B0604030504040204" pitchFamily="34" charset="-128"/>
              <a:ea typeface="Meiryo UI" panose="020B0604030504040204" pitchFamily="34" charset="-128"/>
            </a:endParaRPr>
          </a:p>
          <a:p>
            <a:pPr marL="685800" lvl="1" indent="-228600" algn="l" rtl="0">
              <a:spcBef>
                <a:spcPts val="500"/>
              </a:spcBef>
              <a:spcAft>
                <a:spcPts val="0"/>
              </a:spcAft>
              <a:buSzPts val="1800"/>
              <a:buChar char="•"/>
            </a:pPr>
            <a:r>
              <a:rPr lang="en" altLang="ja-JP" sz="1800" dirty="0">
                <a:latin typeface="Meiryo UI" panose="020B0604030504040204" pitchFamily="34" charset="-128"/>
                <a:ea typeface="Meiryo UI" panose="020B0604030504040204" pitchFamily="34" charset="-128"/>
              </a:rPr>
              <a:t>CogNet2: A Multi-Level Frame Organized Knowledge Base Integrating Linguistic, World and Commonsense Knowledge </a:t>
            </a:r>
            <a:endParaRPr lang="en" sz="1800" dirty="0">
              <a:latin typeface="Meiryo UI" panose="020B0604030504040204" pitchFamily="34" charset="-128"/>
              <a:ea typeface="Meiryo UI" panose="020B0604030504040204" pitchFamily="34" charset="-128"/>
            </a:endParaRPr>
          </a:p>
          <a:p>
            <a:pPr marL="228600" lvl="0" indent="-228600" algn="l" rtl="0">
              <a:spcBef>
                <a:spcPts val="1000"/>
              </a:spcBef>
              <a:spcAft>
                <a:spcPts val="0"/>
              </a:spcAft>
              <a:buSzPts val="1800"/>
              <a:buChar char="•"/>
            </a:pPr>
            <a:r>
              <a:rPr lang="en" altLang="ja-JP" sz="1800" dirty="0">
                <a:latin typeface="Meiryo UI" panose="020B0604030504040204" pitchFamily="34" charset="-128"/>
                <a:ea typeface="Meiryo UI" panose="020B0604030504040204" pitchFamily="34" charset="-128"/>
              </a:rPr>
              <a:t>Best Demo</a:t>
            </a:r>
            <a:endParaRPr lang="en" sz="1800" dirty="0">
              <a:latin typeface="Meiryo UI" panose="020B0604030504040204" pitchFamily="34" charset="-128"/>
              <a:ea typeface="Meiryo UI" panose="020B0604030504040204" pitchFamily="34" charset="-128"/>
            </a:endParaRPr>
          </a:p>
          <a:p>
            <a:pPr marL="685800" lvl="1" indent="-228600" algn="l" rtl="0">
              <a:spcBef>
                <a:spcPts val="500"/>
              </a:spcBef>
              <a:spcAft>
                <a:spcPts val="0"/>
              </a:spcAft>
              <a:buSzPts val="1800"/>
              <a:buChar char="•"/>
            </a:pPr>
            <a:r>
              <a:rPr lang="en" altLang="ja-JP" sz="1800" dirty="0">
                <a:latin typeface="Meiryo UI" panose="020B0604030504040204" pitchFamily="34" charset="-128"/>
                <a:ea typeface="Meiryo UI" panose="020B0604030504040204" pitchFamily="34" charset="-128"/>
              </a:rPr>
              <a:t>RAW-JENA: Approximate Query Processing for SPARQL Endpoints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E39E958-3985-0177-DDC4-FAF7E0916155}"/>
              </a:ext>
            </a:extLst>
          </p:cNvPr>
          <p:cNvSpPr txBox="1"/>
          <p:nvPr/>
        </p:nvSpPr>
        <p:spPr>
          <a:xfrm>
            <a:off x="335360" y="2908101"/>
            <a:ext cx="11521280" cy="1261884"/>
          </a:xfrm>
          <a:prstGeom prst="rect">
            <a:avLst/>
          </a:prstGeom>
          <a:noFill/>
        </p:spPr>
        <p:txBody>
          <a:bodyPr wrap="square" rtlCol="0">
            <a:spAutoFit/>
          </a:bodyPr>
          <a:lstStyle/>
          <a:p>
            <a:r>
              <a:rPr lang="ja-JP" altLang="ja-JP" sz="2800" b="1">
                <a:solidFill>
                  <a:srgbClr val="0070C0"/>
                </a:solidFill>
                <a:latin typeface="Meiryo UI" panose="020B0604030504040204" pitchFamily="34" charset="-128"/>
                <a:ea typeface="Meiryo UI" panose="020B0604030504040204" pitchFamily="34" charset="-128"/>
              </a:rPr>
              <a:t>〔</a:t>
            </a:r>
            <a:r>
              <a:rPr lang="ja-JP" altLang="en-US" sz="2800" b="1">
                <a:solidFill>
                  <a:srgbClr val="0070C0"/>
                </a:solidFill>
                <a:latin typeface="Meiryo UI" panose="020B0604030504040204" pitchFamily="34" charset="-128"/>
                <a:ea typeface="Meiryo UI" panose="020B0604030504040204" pitchFamily="34" charset="-128"/>
              </a:rPr>
              <a:t>セッション番号</a:t>
            </a:r>
            <a:r>
              <a:rPr lang="ja-JP" altLang="ja-JP" sz="2800" b="1">
                <a:solidFill>
                  <a:srgbClr val="0070C0"/>
                </a:solidFill>
                <a:latin typeface="Meiryo UI" panose="020B0604030504040204" pitchFamily="34" charset="-128"/>
                <a:ea typeface="Meiryo UI" panose="020B0604030504040204" pitchFamily="34" charset="-128"/>
              </a:rPr>
              <a:t>〕</a:t>
            </a:r>
            <a:r>
              <a:rPr kumimoji="1" lang="en-US" altLang="ja-JP" sz="2800" b="1" dirty="0">
                <a:latin typeface="Meiryo UI" panose="020B0604030504040204" pitchFamily="34" charset="-128"/>
                <a:ea typeface="Meiryo UI" panose="020B0604030504040204" pitchFamily="34" charset="-128"/>
              </a:rPr>
              <a:t>: </a:t>
            </a:r>
            <a:r>
              <a:rPr kumimoji="1" lang="ja-JP" altLang="en-US" sz="2800" b="1">
                <a:latin typeface="Meiryo UI" panose="020B0604030504040204" pitchFamily="34" charset="-128"/>
                <a:ea typeface="Meiryo UI" panose="020B0604030504040204" pitchFamily="34" charset="-128"/>
              </a:rPr>
              <a:t>◯◯◯</a:t>
            </a:r>
            <a:r>
              <a:rPr lang="ja-JP" altLang="ja-JP" sz="2800" b="1">
                <a:solidFill>
                  <a:srgbClr val="0070C0"/>
                </a:solidFill>
                <a:latin typeface="Meiryo UI" panose="020B0604030504040204" pitchFamily="34" charset="-128"/>
                <a:ea typeface="Meiryo UI" panose="020B0604030504040204" pitchFamily="34" charset="-128"/>
              </a:rPr>
              <a:t>〔</a:t>
            </a:r>
            <a:r>
              <a:rPr lang="ja-JP" altLang="en-US" sz="2800" b="1">
                <a:solidFill>
                  <a:srgbClr val="0070C0"/>
                </a:solidFill>
                <a:latin typeface="Meiryo UI" panose="020B0604030504040204" pitchFamily="34" charset="-128"/>
                <a:ea typeface="Meiryo UI" panose="020B0604030504040204" pitchFamily="34" charset="-128"/>
              </a:rPr>
              <a:t>セッション</a:t>
            </a:r>
            <a:r>
              <a:rPr lang="ja-JP" altLang="ja-JP" sz="2800" b="1">
                <a:solidFill>
                  <a:srgbClr val="0070C0"/>
                </a:solidFill>
                <a:latin typeface="Meiryo UI" panose="020B0604030504040204" pitchFamily="34" charset="-128"/>
                <a:ea typeface="Meiryo UI" panose="020B0604030504040204" pitchFamily="34" charset="-128"/>
              </a:rPr>
              <a:t>タイトル〕</a:t>
            </a:r>
            <a:endParaRPr kumimoji="1" lang="en-US" altLang="ja-JP" sz="2800" b="1" dirty="0">
              <a:latin typeface="Meiryo UI" panose="020B0604030504040204" pitchFamily="34" charset="-128"/>
              <a:ea typeface="Meiryo UI" panose="020B0604030504040204" pitchFamily="34" charset="-128"/>
            </a:endParaRPr>
          </a:p>
          <a:p>
            <a:endParaRPr kumimoji="1" lang="en-US" altLang="ja-JP" sz="2800" dirty="0">
              <a:solidFill>
                <a:schemeClr val="tx1"/>
              </a:solidFill>
              <a:latin typeface="Meiryo UI" panose="020B0604030504040204" pitchFamily="34" charset="-128"/>
              <a:ea typeface="Meiryo UI" panose="020B0604030504040204" pitchFamily="34" charset="-128"/>
            </a:endParaRPr>
          </a:p>
          <a:p>
            <a:r>
              <a:rPr kumimoji="1" lang="ja-JP" altLang="en-US" sz="2000">
                <a:solidFill>
                  <a:schemeClr val="tx1"/>
                </a:solidFill>
                <a:latin typeface="Meiryo UI" panose="020B0604030504040204" pitchFamily="34" charset="-128"/>
                <a:ea typeface="Meiryo UI" panose="020B0604030504040204" pitchFamily="34" charset="-128"/>
              </a:rPr>
              <a:t>◯◯◯</a:t>
            </a:r>
            <a:r>
              <a:rPr lang="ja-JP" altLang="ja-JP" sz="2000">
                <a:solidFill>
                  <a:srgbClr val="0070C0"/>
                </a:solidFill>
                <a:latin typeface="Meiryo UI" panose="020B0604030504040204" pitchFamily="34" charset="-128"/>
                <a:ea typeface="Meiryo UI" panose="020B0604030504040204" pitchFamily="34" charset="-128"/>
              </a:rPr>
              <a:t>〔</a:t>
            </a:r>
            <a:r>
              <a:rPr lang="ja-JP" altLang="en-US" sz="2000">
                <a:solidFill>
                  <a:srgbClr val="0070C0"/>
                </a:solidFill>
                <a:latin typeface="Meiryo UI" panose="020B0604030504040204" pitchFamily="34" charset="-128"/>
                <a:ea typeface="Meiryo UI" panose="020B0604030504040204" pitchFamily="34" charset="-128"/>
              </a:rPr>
              <a:t>発表者名</a:t>
            </a:r>
            <a:r>
              <a:rPr lang="ja-JP" altLang="ja-JP" sz="2000">
                <a:solidFill>
                  <a:srgbClr val="0070C0"/>
                </a:solidFill>
                <a:latin typeface="Meiryo UI" panose="020B0604030504040204" pitchFamily="34" charset="-128"/>
                <a:ea typeface="Meiryo UI" panose="020B0604030504040204" pitchFamily="34" charset="-128"/>
              </a:rPr>
              <a:t>〕</a:t>
            </a:r>
            <a:endParaRPr kumimoji="1" lang="ja-JP" altLang="en-US" sz="2000">
              <a:latin typeface="Meiryo UI" panose="020B0604030504040204" pitchFamily="34" charset="-128"/>
              <a:ea typeface="Meiryo UI" panose="020B0604030504040204" pitchFamily="34" charset="-128"/>
            </a:endParaRPr>
          </a:p>
        </p:txBody>
      </p:sp>
      <p:sp>
        <p:nvSpPr>
          <p:cNvPr id="6" name="Google Shape;118;p4">
            <a:extLst>
              <a:ext uri="{FF2B5EF4-FFF2-40B4-BE49-F238E27FC236}">
                <a16:creationId xmlns:a16="http://schemas.microsoft.com/office/drawing/2014/main" id="{887BAA50-0391-1EE8-11D2-176FFA11CD68}"/>
              </a:ext>
            </a:extLst>
          </p:cNvPr>
          <p:cNvSpPr/>
          <p:nvPr/>
        </p:nvSpPr>
        <p:spPr>
          <a:xfrm>
            <a:off x="551384" y="4797152"/>
            <a:ext cx="4655841" cy="738623"/>
          </a:xfrm>
          <a:prstGeom prst="rect">
            <a:avLst/>
          </a:prstGeom>
          <a:noFill/>
          <a:ln>
            <a:solidFill>
              <a:srgbClr val="0070C0"/>
            </a:solidFill>
          </a:ln>
        </p:spPr>
        <p:txBody>
          <a:bodyPr spcFirstLastPara="1" wrap="square" lIns="91425" tIns="45700" rIns="91425" bIns="45700" anchor="t" anchorCtr="0">
            <a:spAutoFit/>
          </a:bodyPr>
          <a:lstStyle/>
          <a:p>
            <a:pPr marL="0" marR="0" lvl="0" indent="0" rtl="0">
              <a:spcBef>
                <a:spcPts val="0"/>
              </a:spcBef>
              <a:spcAft>
                <a:spcPts val="0"/>
              </a:spcAft>
              <a:buNone/>
            </a:pPr>
            <a:r>
              <a:rPr lang="en-US" b="1" dirty="0" err="1">
                <a:solidFill>
                  <a:srgbClr val="0070C0"/>
                </a:solidFill>
                <a:latin typeface="Meiryo UI" panose="020B0604030504040204" pitchFamily="34" charset="-128"/>
                <a:ea typeface="Meiryo UI" panose="020B0604030504040204" pitchFamily="34" charset="-128"/>
              </a:rPr>
              <a:t>例</a:t>
            </a:r>
            <a:r>
              <a:rPr lang="en-US" b="1" dirty="0">
                <a:solidFill>
                  <a:srgbClr val="0070C0"/>
                </a:solidFill>
                <a:latin typeface="Meiryo UI" panose="020B0604030504040204" pitchFamily="34" charset="-128"/>
                <a:ea typeface="Meiryo UI" panose="020B0604030504040204" pitchFamily="34" charset="-128"/>
              </a:rPr>
              <a:t>：</a:t>
            </a:r>
          </a:p>
          <a:p>
            <a:pPr marL="0" marR="0" lvl="0" indent="0" rtl="0">
              <a:spcBef>
                <a:spcPts val="0"/>
              </a:spcBef>
              <a:spcAft>
                <a:spcPts val="0"/>
              </a:spcAft>
              <a:buNone/>
            </a:pPr>
            <a:r>
              <a:rPr lang="en-US" altLang="ja-JP" sz="1400" b="1" dirty="0">
                <a:solidFill>
                  <a:srgbClr val="0070C0"/>
                </a:solidFill>
                <a:latin typeface="Meiryo UI" panose="020B0604030504040204" pitchFamily="34" charset="-128"/>
                <a:ea typeface="Meiryo UI" panose="020B0604030504040204" pitchFamily="34" charset="-128"/>
                <a:sym typeface="Arial"/>
              </a:rPr>
              <a:t>1A: KG Construction</a:t>
            </a:r>
          </a:p>
          <a:p>
            <a:pPr marL="0" marR="0" lvl="0" indent="0" rtl="0">
              <a:spcBef>
                <a:spcPts val="0"/>
              </a:spcBef>
              <a:spcAft>
                <a:spcPts val="0"/>
              </a:spcAft>
              <a:buNone/>
            </a:pPr>
            <a:r>
              <a:rPr lang="en-US" b="1" dirty="0" err="1">
                <a:solidFill>
                  <a:srgbClr val="0070C0"/>
                </a:solidFill>
                <a:latin typeface="Meiryo UI" panose="020B0604030504040204" pitchFamily="34" charset="-128"/>
                <a:ea typeface="Meiryo UI" panose="020B0604030504040204" pitchFamily="34" charset="-128"/>
              </a:rPr>
              <a:t>kg_wakate</a:t>
            </a:r>
            <a:endParaRPr sz="1400" b="1" dirty="0">
              <a:solidFill>
                <a:srgbClr val="0070C0"/>
              </a:solidFill>
              <a:latin typeface="Meiryo UI" panose="020B0604030504040204" pitchFamily="34" charset="-128"/>
              <a:ea typeface="Meiryo UI" panose="020B0604030504040204" pitchFamily="34" charset="-128"/>
              <a:sym typeface="Arial"/>
            </a:endParaRPr>
          </a:p>
        </p:txBody>
      </p:sp>
      <p:sp>
        <p:nvSpPr>
          <p:cNvPr id="7" name="Google Shape;105;p3">
            <a:extLst>
              <a:ext uri="{FF2B5EF4-FFF2-40B4-BE49-F238E27FC236}">
                <a16:creationId xmlns:a16="http://schemas.microsoft.com/office/drawing/2014/main" id="{7B1CB396-E67A-3A17-5F4A-9841C5C82F88}"/>
              </a:ext>
            </a:extLst>
          </p:cNvPr>
          <p:cNvSpPr/>
          <p:nvPr/>
        </p:nvSpPr>
        <p:spPr>
          <a:xfrm>
            <a:off x="3574699" y="853425"/>
            <a:ext cx="3057247" cy="1077218"/>
          </a:xfrm>
          <a:prstGeom prst="rect">
            <a:avLst/>
          </a:prstGeom>
          <a:solidFill>
            <a:srgbClr val="0070C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3200" b="1">
                <a:solidFill>
                  <a:schemeClr val="lt1"/>
                </a:solidFill>
                <a:latin typeface="Meiryo UI" panose="020B0604030504040204" pitchFamily="34" charset="-128"/>
                <a:ea typeface="Meiryo UI" panose="020B0604030504040204" pitchFamily="34" charset="-128"/>
                <a:sym typeface="Arial"/>
              </a:rPr>
              <a:t>青字は説明です</a:t>
            </a:r>
            <a:endParaRPr sz="3200" b="1">
              <a:solidFill>
                <a:schemeClr val="lt1"/>
              </a:solidFill>
              <a:latin typeface="Meiryo UI" panose="020B0604030504040204" pitchFamily="34" charset="-128"/>
              <a:ea typeface="Meiryo UI" panose="020B0604030504040204" pitchFamily="34" charset="-128"/>
              <a:sym typeface="Arial"/>
            </a:endParaRPr>
          </a:p>
          <a:p>
            <a:pPr marL="0" marR="0" lvl="0" indent="0" algn="l" rtl="0">
              <a:spcBef>
                <a:spcPts val="0"/>
              </a:spcBef>
              <a:spcAft>
                <a:spcPts val="0"/>
              </a:spcAft>
              <a:buNone/>
            </a:pPr>
            <a:r>
              <a:rPr lang="ja-JP" sz="3200" b="1">
                <a:solidFill>
                  <a:schemeClr val="lt1"/>
                </a:solidFill>
                <a:latin typeface="Meiryo UI" panose="020B0604030504040204" pitchFamily="34" charset="-128"/>
                <a:ea typeface="Meiryo UI" panose="020B0604030504040204" pitchFamily="34" charset="-128"/>
                <a:sym typeface="Arial"/>
              </a:rPr>
              <a:t>削除して下さい</a:t>
            </a:r>
            <a:endParaRPr sz="3200" b="1">
              <a:solidFill>
                <a:schemeClr val="lt1"/>
              </a:solidFill>
              <a:latin typeface="Meiryo UI" panose="020B0604030504040204" pitchFamily="34" charset="-128"/>
              <a:ea typeface="Meiryo UI" panose="020B0604030504040204" pitchFamily="34" charset="-128"/>
              <a:sym typeface="Arial"/>
            </a:endParaRPr>
          </a:p>
        </p:txBody>
      </p:sp>
      <p:sp>
        <p:nvSpPr>
          <p:cNvPr id="8" name="Google Shape;104;p3">
            <a:extLst>
              <a:ext uri="{FF2B5EF4-FFF2-40B4-BE49-F238E27FC236}">
                <a16:creationId xmlns:a16="http://schemas.microsoft.com/office/drawing/2014/main" id="{4100ACAC-3ACB-8A70-3DAF-184A0A7DA9EC}"/>
              </a:ext>
            </a:extLst>
          </p:cNvPr>
          <p:cNvSpPr/>
          <p:nvPr/>
        </p:nvSpPr>
        <p:spPr>
          <a:xfrm>
            <a:off x="0" y="0"/>
            <a:ext cx="35525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1800" b="1">
                <a:solidFill>
                  <a:srgbClr val="0070C0"/>
                </a:solidFill>
                <a:latin typeface="Meiryo UI" panose="020B0604030504040204" pitchFamily="34" charset="-128"/>
                <a:ea typeface="Meiryo UI" panose="020B0604030504040204" pitchFamily="34" charset="-128"/>
                <a:sym typeface="Arial"/>
              </a:rPr>
              <a:t>セッション表紙用</a:t>
            </a:r>
            <a:r>
              <a:rPr lang="ja-JP" sz="1800" b="1">
                <a:solidFill>
                  <a:srgbClr val="0070C0"/>
                </a:solidFill>
                <a:latin typeface="Meiryo UI" panose="020B0604030504040204" pitchFamily="34" charset="-128"/>
                <a:ea typeface="Meiryo UI" panose="020B0604030504040204" pitchFamily="34" charset="-128"/>
                <a:sym typeface="Arial"/>
              </a:rPr>
              <a:t>テンプレート</a:t>
            </a:r>
            <a:endParaRPr sz="1800" b="1" dirty="0">
              <a:solidFill>
                <a:srgbClr val="0070C0"/>
              </a:solidFill>
              <a:latin typeface="Meiryo UI" panose="020B0604030504040204" pitchFamily="34" charset="-128"/>
              <a:ea typeface="Meiryo UI" panose="020B0604030504040204" pitchFamily="34" charset="-128"/>
              <a:sym typeface="Arial"/>
            </a:endParaRPr>
          </a:p>
        </p:txBody>
      </p:sp>
      <p:sp>
        <p:nvSpPr>
          <p:cNvPr id="9" name="Google Shape;107;p3">
            <a:extLst>
              <a:ext uri="{FF2B5EF4-FFF2-40B4-BE49-F238E27FC236}">
                <a16:creationId xmlns:a16="http://schemas.microsoft.com/office/drawing/2014/main" id="{C87C6A2F-7B5D-68FB-E67E-B360A25CB138}"/>
              </a:ext>
            </a:extLst>
          </p:cNvPr>
          <p:cNvSpPr/>
          <p:nvPr/>
        </p:nvSpPr>
        <p:spPr>
          <a:xfrm>
            <a:off x="119336" y="6453336"/>
            <a:ext cx="777686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400" b="1">
                <a:solidFill>
                  <a:srgbClr val="0070C0"/>
                </a:solidFill>
                <a:latin typeface="Meiryo UI" panose="020B0604030504040204" pitchFamily="34" charset="-128"/>
                <a:ea typeface="Meiryo UI" panose="020B0604030504040204" pitchFamily="34" charset="-128"/>
                <a:sym typeface="Arial"/>
              </a:rPr>
              <a:t>※</a:t>
            </a:r>
            <a:r>
              <a:rPr lang="ja-JP" altLang="en-US" sz="1400" b="1">
                <a:solidFill>
                  <a:srgbClr val="0070C0"/>
                </a:solidFill>
                <a:latin typeface="Meiryo UI" panose="020B0604030504040204" pitchFamily="34" charset="-128"/>
                <a:ea typeface="Meiryo UI" panose="020B0604030504040204" pitchFamily="34" charset="-128"/>
                <a:sym typeface="Arial"/>
              </a:rPr>
              <a:t>セッション表紙は，複数セッションをひとまとめにせず、セッションごとに作成をお願いします．</a:t>
            </a:r>
            <a:endParaRPr sz="1400" b="1" dirty="0">
              <a:solidFill>
                <a:srgbClr val="0070C0"/>
              </a:solidFill>
              <a:latin typeface="Meiryo UI" panose="020B0604030504040204" pitchFamily="34" charset="-128"/>
              <a:ea typeface="Meiryo UI" panose="020B0604030504040204" pitchFamily="34" charset="-128"/>
              <a:sym typeface="Arial"/>
            </a:endParaRPr>
          </a:p>
        </p:txBody>
      </p:sp>
    </p:spTree>
    <p:extLst>
      <p:ext uri="{BB962C8B-B14F-4D97-AF65-F5344CB8AC3E}">
        <p14:creationId xmlns:p14="http://schemas.microsoft.com/office/powerpoint/2010/main" val="28937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335360" y="365126"/>
            <a:ext cx="11521280" cy="90632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Font typeface="Arial"/>
              <a:buNone/>
            </a:pPr>
            <a:r>
              <a:rPr lang="ja-JP" sz="2400">
                <a:latin typeface="Meiryo UI" panose="020B0604030504040204" pitchFamily="34" charset="-128"/>
                <a:ea typeface="Meiryo UI" panose="020B0604030504040204" pitchFamily="34" charset="-128"/>
              </a:rPr>
              <a:t>○○○</a:t>
            </a:r>
            <a:r>
              <a:rPr lang="ja-JP" sz="2400">
                <a:solidFill>
                  <a:srgbClr val="0070C0"/>
                </a:solidFill>
                <a:latin typeface="Meiryo UI" panose="020B0604030504040204" pitchFamily="34" charset="-128"/>
                <a:ea typeface="Meiryo UI" panose="020B0604030504040204" pitchFamily="34" charset="-128"/>
              </a:rPr>
              <a:t>〔論文タイトル〕</a:t>
            </a:r>
            <a:br>
              <a:rPr lang="ja-JP">
                <a:latin typeface="Meiryo UI" panose="020B0604030504040204" pitchFamily="34" charset="-128"/>
                <a:ea typeface="Meiryo UI" panose="020B0604030504040204" pitchFamily="34" charset="-128"/>
              </a:rPr>
            </a:br>
            <a:r>
              <a:rPr lang="ja-JP" sz="1400">
                <a:latin typeface="Meiryo UI" panose="020B0604030504040204" pitchFamily="34" charset="-128"/>
                <a:ea typeface="Meiryo UI" panose="020B0604030504040204" pitchFamily="34" charset="-128"/>
              </a:rPr>
              <a:t>○○○/○○○</a:t>
            </a:r>
            <a:r>
              <a:rPr lang="ja-JP" sz="1400">
                <a:solidFill>
                  <a:srgbClr val="0070C0"/>
                </a:solidFill>
                <a:latin typeface="Meiryo UI" panose="020B0604030504040204" pitchFamily="34" charset="-128"/>
                <a:ea typeface="Meiryo UI" panose="020B0604030504040204" pitchFamily="34" charset="-128"/>
              </a:rPr>
              <a:t>〔著者名/所属機関〕</a:t>
            </a:r>
            <a:endParaRPr sz="1400" dirty="0">
              <a:solidFill>
                <a:srgbClr val="0070C0"/>
              </a:solidFill>
              <a:latin typeface="Meiryo UI" panose="020B0604030504040204" pitchFamily="34" charset="-128"/>
              <a:ea typeface="Meiryo UI" panose="020B0604030504040204" pitchFamily="34" charset="-128"/>
            </a:endParaRPr>
          </a:p>
        </p:txBody>
      </p:sp>
      <p:sp>
        <p:nvSpPr>
          <p:cNvPr id="101" name="Google Shape;101;p3"/>
          <p:cNvSpPr txBox="1">
            <a:spLocks noGrp="1"/>
          </p:cNvSpPr>
          <p:nvPr>
            <p:ph type="body" idx="1"/>
          </p:nvPr>
        </p:nvSpPr>
        <p:spPr>
          <a:xfrm>
            <a:off x="335360" y="1271452"/>
            <a:ext cx="11521280" cy="558654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1800"/>
              <a:buChar char="•"/>
            </a:pPr>
            <a:r>
              <a:rPr lang="ja-JP" sz="1800">
                <a:latin typeface="Meiryo UI" panose="020B0604030504040204" pitchFamily="34" charset="-128"/>
                <a:ea typeface="Meiryo UI" panose="020B0604030504040204" pitchFamily="34" charset="-128"/>
                <a:sym typeface="Arial"/>
              </a:rPr>
              <a:t>一言でいうと</a:t>
            </a:r>
            <a:endParaRPr sz="1800">
              <a:latin typeface="Meiryo UI" panose="020B0604030504040204" pitchFamily="34" charset="-128"/>
              <a:ea typeface="Meiryo UI" panose="020B0604030504040204" pitchFamily="34" charset="-128"/>
              <a:sym typeface="Arial"/>
            </a:endParaRPr>
          </a:p>
          <a:p>
            <a:pPr marL="457200" lvl="1" indent="0" algn="l" rtl="0">
              <a:lnSpc>
                <a:spcPct val="90000"/>
              </a:lnSpc>
              <a:spcBef>
                <a:spcPts val="500"/>
              </a:spcBef>
              <a:spcAft>
                <a:spcPts val="0"/>
              </a:spcAft>
              <a:buClr>
                <a:schemeClr val="dk1"/>
              </a:buClr>
              <a:buSzPts val="1400"/>
              <a:buNone/>
            </a:pPr>
            <a:r>
              <a:rPr lang="ja-JP" sz="1400">
                <a:latin typeface="Meiryo UI" panose="020B0604030504040204" pitchFamily="34" charset="-128"/>
                <a:ea typeface="Meiryo UI" panose="020B0604030504040204" pitchFamily="34" charset="-128"/>
                <a:sym typeface="Arial"/>
              </a:rPr>
              <a:t>○○○</a:t>
            </a:r>
            <a:endParaRPr sz="1600">
              <a:latin typeface="Meiryo UI" panose="020B0604030504040204" pitchFamily="34" charset="-128"/>
              <a:ea typeface="Meiryo UI" panose="020B0604030504040204" pitchFamily="34" charset="-128"/>
              <a:sym typeface="Arial"/>
            </a:endParaRPr>
          </a:p>
          <a:p>
            <a:pPr marL="228600" lvl="0" indent="-228600" algn="l" rtl="0">
              <a:lnSpc>
                <a:spcPct val="90000"/>
              </a:lnSpc>
              <a:spcBef>
                <a:spcPts val="1000"/>
              </a:spcBef>
              <a:spcAft>
                <a:spcPts val="0"/>
              </a:spcAft>
              <a:buClr>
                <a:schemeClr val="dk1"/>
              </a:buClr>
              <a:buSzPts val="1800"/>
              <a:buChar char="•"/>
            </a:pPr>
            <a:r>
              <a:rPr lang="ja-JP" sz="1800">
                <a:latin typeface="Meiryo UI" panose="020B0604030504040204" pitchFamily="34" charset="-128"/>
                <a:ea typeface="Meiryo UI" panose="020B0604030504040204" pitchFamily="34" charset="-128"/>
                <a:sym typeface="Arial"/>
              </a:rPr>
              <a:t>動機</a:t>
            </a:r>
            <a:endParaRPr sz="1800">
              <a:latin typeface="Meiryo UI" panose="020B0604030504040204" pitchFamily="34" charset="-128"/>
              <a:ea typeface="Meiryo UI" panose="020B0604030504040204" pitchFamily="34" charset="-128"/>
              <a:sym typeface="Arial"/>
            </a:endParaRPr>
          </a:p>
          <a:p>
            <a:pPr marL="457200" lvl="1" indent="0" algn="l" rtl="0">
              <a:lnSpc>
                <a:spcPct val="90000"/>
              </a:lnSpc>
              <a:spcBef>
                <a:spcPts val="500"/>
              </a:spcBef>
              <a:spcAft>
                <a:spcPts val="0"/>
              </a:spcAft>
              <a:buClr>
                <a:schemeClr val="dk1"/>
              </a:buClr>
              <a:buSzPts val="1400"/>
              <a:buNone/>
            </a:pPr>
            <a:r>
              <a:rPr lang="ja-JP" sz="1400">
                <a:latin typeface="Meiryo UI" panose="020B0604030504040204" pitchFamily="34" charset="-128"/>
                <a:ea typeface="Meiryo UI" panose="020B0604030504040204" pitchFamily="34" charset="-128"/>
                <a:sym typeface="Arial"/>
              </a:rPr>
              <a:t>○○○</a:t>
            </a:r>
            <a:r>
              <a:rPr lang="ja-JP" sz="1400">
                <a:solidFill>
                  <a:srgbClr val="0070C0"/>
                </a:solidFill>
                <a:latin typeface="Meiryo UI" panose="020B0604030504040204" pitchFamily="34" charset="-128"/>
                <a:ea typeface="Meiryo UI" panose="020B0604030504040204" pitchFamily="34" charset="-128"/>
                <a:sym typeface="Arial"/>
              </a:rPr>
              <a:t> 〔What do the author(s) want to know (motivation)?〕</a:t>
            </a:r>
            <a:endParaRPr sz="1600">
              <a:solidFill>
                <a:srgbClr val="0070C0"/>
              </a:solidFill>
              <a:latin typeface="Meiryo UI" panose="020B0604030504040204" pitchFamily="34" charset="-128"/>
              <a:ea typeface="Meiryo UI" panose="020B0604030504040204" pitchFamily="34" charset="-128"/>
              <a:sym typeface="Arial"/>
            </a:endParaRPr>
          </a:p>
          <a:p>
            <a:pPr marL="228600" lvl="0" indent="-228600" algn="l" rtl="0">
              <a:lnSpc>
                <a:spcPct val="90000"/>
              </a:lnSpc>
              <a:spcBef>
                <a:spcPts val="1000"/>
              </a:spcBef>
              <a:spcAft>
                <a:spcPts val="0"/>
              </a:spcAft>
              <a:buClr>
                <a:schemeClr val="dk1"/>
              </a:buClr>
              <a:buSzPts val="1800"/>
              <a:buChar char="•"/>
            </a:pPr>
            <a:r>
              <a:rPr lang="ja-JP" sz="1800">
                <a:latin typeface="Meiryo UI" panose="020B0604030504040204" pitchFamily="34" charset="-128"/>
                <a:ea typeface="Meiryo UI" panose="020B0604030504040204" pitchFamily="34" charset="-128"/>
                <a:sym typeface="Arial"/>
              </a:rPr>
              <a:t>手法</a:t>
            </a:r>
            <a:endParaRPr sz="1800">
              <a:latin typeface="Meiryo UI" panose="020B0604030504040204" pitchFamily="34" charset="-128"/>
              <a:ea typeface="Meiryo UI" panose="020B0604030504040204" pitchFamily="34" charset="-128"/>
              <a:sym typeface="Arial"/>
            </a:endParaRPr>
          </a:p>
          <a:p>
            <a:pPr marL="457200" lvl="1" indent="0" algn="l" rtl="0">
              <a:lnSpc>
                <a:spcPct val="90000"/>
              </a:lnSpc>
              <a:spcBef>
                <a:spcPts val="500"/>
              </a:spcBef>
              <a:spcAft>
                <a:spcPts val="0"/>
              </a:spcAft>
              <a:buClr>
                <a:schemeClr val="dk1"/>
              </a:buClr>
              <a:buSzPts val="1400"/>
              <a:buNone/>
            </a:pPr>
            <a:r>
              <a:rPr lang="ja-JP" sz="1400">
                <a:latin typeface="Meiryo UI" panose="020B0604030504040204" pitchFamily="34" charset="-128"/>
                <a:ea typeface="Meiryo UI" panose="020B0604030504040204" pitchFamily="34" charset="-128"/>
                <a:sym typeface="Arial"/>
              </a:rPr>
              <a:t>○○○</a:t>
            </a:r>
            <a:r>
              <a:rPr lang="ja-JP" sz="1400">
                <a:solidFill>
                  <a:srgbClr val="0070C0"/>
                </a:solidFill>
                <a:latin typeface="Meiryo UI" panose="020B0604030504040204" pitchFamily="34" charset="-128"/>
                <a:ea typeface="Meiryo UI" panose="020B0604030504040204" pitchFamily="34" charset="-128"/>
                <a:sym typeface="Arial"/>
              </a:rPr>
              <a:t> 〔What did they do (approach/methods)?〕</a:t>
            </a:r>
            <a:endParaRPr sz="1400">
              <a:latin typeface="Meiryo UI" panose="020B0604030504040204" pitchFamily="34" charset="-128"/>
              <a:ea typeface="Meiryo UI" panose="020B0604030504040204" pitchFamily="34" charset="-128"/>
              <a:sym typeface="Arial"/>
            </a:endParaRPr>
          </a:p>
          <a:p>
            <a:pPr marL="228600" lvl="0" indent="-228600" algn="l" rtl="0">
              <a:lnSpc>
                <a:spcPct val="90000"/>
              </a:lnSpc>
              <a:spcBef>
                <a:spcPts val="1000"/>
              </a:spcBef>
              <a:spcAft>
                <a:spcPts val="0"/>
              </a:spcAft>
              <a:buClr>
                <a:schemeClr val="dk1"/>
              </a:buClr>
              <a:buSzPts val="1800"/>
              <a:buChar char="•"/>
            </a:pPr>
            <a:r>
              <a:rPr lang="ja-JP" sz="1800">
                <a:latin typeface="Meiryo UI" panose="020B0604030504040204" pitchFamily="34" charset="-128"/>
                <a:ea typeface="Meiryo UI" panose="020B0604030504040204" pitchFamily="34" charset="-128"/>
                <a:sym typeface="Arial"/>
              </a:rPr>
              <a:t>背景</a:t>
            </a:r>
            <a:endParaRPr sz="1800">
              <a:latin typeface="Meiryo UI" panose="020B0604030504040204" pitchFamily="34" charset="-128"/>
              <a:ea typeface="Meiryo UI" panose="020B0604030504040204" pitchFamily="34" charset="-128"/>
              <a:sym typeface="Arial"/>
            </a:endParaRPr>
          </a:p>
          <a:p>
            <a:pPr marL="457200" lvl="1" indent="0" algn="l" rtl="0">
              <a:lnSpc>
                <a:spcPct val="90000"/>
              </a:lnSpc>
              <a:spcBef>
                <a:spcPts val="500"/>
              </a:spcBef>
              <a:spcAft>
                <a:spcPts val="0"/>
              </a:spcAft>
              <a:buClr>
                <a:schemeClr val="dk1"/>
              </a:buClr>
              <a:buSzPts val="1400"/>
              <a:buNone/>
            </a:pPr>
            <a:r>
              <a:rPr lang="ja-JP" sz="1400">
                <a:latin typeface="Meiryo UI" panose="020B0604030504040204" pitchFamily="34" charset="-128"/>
                <a:ea typeface="Meiryo UI" panose="020B0604030504040204" pitchFamily="34" charset="-128"/>
                <a:sym typeface="Arial"/>
              </a:rPr>
              <a:t>○○○</a:t>
            </a:r>
            <a:r>
              <a:rPr lang="ja-JP" sz="1400">
                <a:solidFill>
                  <a:srgbClr val="0070C0"/>
                </a:solidFill>
                <a:latin typeface="Meiryo UI" panose="020B0604030504040204" pitchFamily="34" charset="-128"/>
                <a:ea typeface="Meiryo UI" panose="020B0604030504040204" pitchFamily="34" charset="-128"/>
                <a:sym typeface="Arial"/>
              </a:rPr>
              <a:t> 〔Why was it done that way (context within the field)?〕 </a:t>
            </a:r>
            <a:endParaRPr sz="1400">
              <a:latin typeface="Meiryo UI" panose="020B0604030504040204" pitchFamily="34" charset="-128"/>
              <a:ea typeface="Meiryo UI" panose="020B0604030504040204" pitchFamily="34" charset="-128"/>
              <a:sym typeface="Arial"/>
            </a:endParaRPr>
          </a:p>
          <a:p>
            <a:pPr marL="228600" lvl="0" indent="-228600" algn="l" rtl="0">
              <a:lnSpc>
                <a:spcPct val="90000"/>
              </a:lnSpc>
              <a:spcBef>
                <a:spcPts val="1000"/>
              </a:spcBef>
              <a:spcAft>
                <a:spcPts val="0"/>
              </a:spcAft>
              <a:buClr>
                <a:schemeClr val="dk1"/>
              </a:buClr>
              <a:buSzPts val="1800"/>
              <a:buChar char="•"/>
            </a:pPr>
            <a:r>
              <a:rPr lang="ja-JP" sz="1800">
                <a:latin typeface="Meiryo UI" panose="020B0604030504040204" pitchFamily="34" charset="-128"/>
                <a:ea typeface="Meiryo UI" panose="020B0604030504040204" pitchFamily="34" charset="-128"/>
                <a:sym typeface="Arial"/>
              </a:rPr>
              <a:t>結果</a:t>
            </a:r>
            <a:endParaRPr sz="1800">
              <a:latin typeface="Meiryo UI" panose="020B0604030504040204" pitchFamily="34" charset="-128"/>
              <a:ea typeface="Meiryo UI" panose="020B0604030504040204" pitchFamily="34" charset="-128"/>
              <a:sym typeface="Arial"/>
            </a:endParaRPr>
          </a:p>
          <a:p>
            <a:pPr marL="457200" lvl="1" indent="0" algn="l" rtl="0">
              <a:lnSpc>
                <a:spcPct val="90000"/>
              </a:lnSpc>
              <a:spcBef>
                <a:spcPts val="500"/>
              </a:spcBef>
              <a:spcAft>
                <a:spcPts val="0"/>
              </a:spcAft>
              <a:buClr>
                <a:schemeClr val="dk1"/>
              </a:buClr>
              <a:buSzPts val="1400"/>
              <a:buNone/>
            </a:pPr>
            <a:r>
              <a:rPr lang="ja-JP" sz="1400">
                <a:latin typeface="Meiryo UI" panose="020B0604030504040204" pitchFamily="34" charset="-128"/>
                <a:ea typeface="Meiryo UI" panose="020B0604030504040204" pitchFamily="34" charset="-128"/>
                <a:sym typeface="Arial"/>
              </a:rPr>
              <a:t>○○○</a:t>
            </a:r>
            <a:r>
              <a:rPr lang="ja-JP" sz="1400">
                <a:solidFill>
                  <a:srgbClr val="0070C0"/>
                </a:solidFill>
                <a:latin typeface="Meiryo UI" panose="020B0604030504040204" pitchFamily="34" charset="-128"/>
                <a:ea typeface="Meiryo UI" panose="020B0604030504040204" pitchFamily="34" charset="-128"/>
                <a:sym typeface="Arial"/>
              </a:rPr>
              <a:t> 〔What do the results show (figures and data tables)? 〕</a:t>
            </a:r>
            <a:endParaRPr sz="1400">
              <a:latin typeface="Meiryo UI" panose="020B0604030504040204" pitchFamily="34" charset="-128"/>
              <a:ea typeface="Meiryo UI" panose="020B0604030504040204" pitchFamily="34" charset="-128"/>
              <a:sym typeface="Arial"/>
            </a:endParaRPr>
          </a:p>
          <a:p>
            <a:pPr marL="228600" lvl="0" indent="-228600" algn="l" rtl="0">
              <a:lnSpc>
                <a:spcPct val="90000"/>
              </a:lnSpc>
              <a:spcBef>
                <a:spcPts val="1000"/>
              </a:spcBef>
              <a:spcAft>
                <a:spcPts val="0"/>
              </a:spcAft>
              <a:buClr>
                <a:schemeClr val="dk1"/>
              </a:buClr>
              <a:buSzPts val="1800"/>
              <a:buChar char="•"/>
            </a:pPr>
            <a:r>
              <a:rPr lang="ja-JP" sz="1800">
                <a:latin typeface="Meiryo UI" panose="020B0604030504040204" pitchFamily="34" charset="-128"/>
                <a:ea typeface="Meiryo UI" panose="020B0604030504040204" pitchFamily="34" charset="-128"/>
                <a:sym typeface="Arial"/>
              </a:rPr>
              <a:t>考察</a:t>
            </a:r>
            <a:endParaRPr sz="1800">
              <a:latin typeface="Meiryo UI" panose="020B0604030504040204" pitchFamily="34" charset="-128"/>
              <a:ea typeface="Meiryo UI" panose="020B0604030504040204" pitchFamily="34" charset="-128"/>
              <a:sym typeface="Arial"/>
            </a:endParaRPr>
          </a:p>
          <a:p>
            <a:pPr marL="457200" lvl="1" indent="0" algn="l" rtl="0">
              <a:lnSpc>
                <a:spcPct val="90000"/>
              </a:lnSpc>
              <a:spcBef>
                <a:spcPts val="500"/>
              </a:spcBef>
              <a:spcAft>
                <a:spcPts val="0"/>
              </a:spcAft>
              <a:buClr>
                <a:schemeClr val="dk1"/>
              </a:buClr>
              <a:buSzPts val="1400"/>
              <a:buNone/>
            </a:pPr>
            <a:r>
              <a:rPr lang="ja-JP" sz="1400">
                <a:latin typeface="Meiryo UI" panose="020B0604030504040204" pitchFamily="34" charset="-128"/>
                <a:ea typeface="Meiryo UI" panose="020B0604030504040204" pitchFamily="34" charset="-128"/>
                <a:sym typeface="Arial"/>
              </a:rPr>
              <a:t>○○○</a:t>
            </a:r>
            <a:r>
              <a:rPr lang="ja-JP" sz="1400">
                <a:solidFill>
                  <a:srgbClr val="0070C0"/>
                </a:solidFill>
                <a:latin typeface="Meiryo UI" panose="020B0604030504040204" pitchFamily="34" charset="-128"/>
                <a:ea typeface="Meiryo UI" panose="020B0604030504040204" pitchFamily="34" charset="-128"/>
                <a:sym typeface="Arial"/>
              </a:rPr>
              <a:t> 〔How did the author(s) interpret the results</a:t>
            </a:r>
            <a:endParaRPr>
              <a:latin typeface="Meiryo UI" panose="020B0604030504040204" pitchFamily="34" charset="-128"/>
              <a:ea typeface="Meiryo UI" panose="020B0604030504040204" pitchFamily="34" charset="-128"/>
            </a:endParaRPr>
          </a:p>
          <a:p>
            <a:pPr marL="457200" lvl="1" indent="0" algn="l" rtl="0">
              <a:lnSpc>
                <a:spcPct val="90000"/>
              </a:lnSpc>
              <a:spcBef>
                <a:spcPts val="500"/>
              </a:spcBef>
              <a:spcAft>
                <a:spcPts val="0"/>
              </a:spcAft>
              <a:buClr>
                <a:srgbClr val="0070C0"/>
              </a:buClr>
              <a:buSzPts val="1400"/>
              <a:buNone/>
            </a:pPr>
            <a:r>
              <a:rPr lang="ja-JP" sz="1400">
                <a:solidFill>
                  <a:srgbClr val="0070C0"/>
                </a:solidFill>
                <a:latin typeface="Meiryo UI" panose="020B0604030504040204" pitchFamily="34" charset="-128"/>
                <a:ea typeface="Meiryo UI" panose="020B0604030504040204" pitchFamily="34" charset="-128"/>
                <a:sym typeface="Arial"/>
              </a:rPr>
              <a:t>(interpretation/discussion)?〕 </a:t>
            </a:r>
            <a:endParaRPr sz="1600">
              <a:solidFill>
                <a:srgbClr val="0070C0"/>
              </a:solidFill>
              <a:latin typeface="Meiryo UI" panose="020B0604030504040204" pitchFamily="34" charset="-128"/>
              <a:ea typeface="Meiryo UI" panose="020B0604030504040204" pitchFamily="34" charset="-128"/>
              <a:sym typeface="Arial"/>
            </a:endParaRPr>
          </a:p>
          <a:p>
            <a:pPr marL="228600" lvl="0" indent="-228600" algn="l" rtl="0">
              <a:lnSpc>
                <a:spcPct val="90000"/>
              </a:lnSpc>
              <a:spcBef>
                <a:spcPts val="1000"/>
              </a:spcBef>
              <a:spcAft>
                <a:spcPts val="0"/>
              </a:spcAft>
              <a:buClr>
                <a:schemeClr val="dk1"/>
              </a:buClr>
              <a:buSzPts val="1800"/>
              <a:buChar char="•"/>
            </a:pPr>
            <a:r>
              <a:rPr lang="ja-JP" sz="1800">
                <a:latin typeface="Meiryo UI" panose="020B0604030504040204" pitchFamily="34" charset="-128"/>
                <a:ea typeface="Meiryo UI" panose="020B0604030504040204" pitchFamily="34" charset="-128"/>
                <a:sym typeface="Arial"/>
              </a:rPr>
              <a:t>課題</a:t>
            </a:r>
            <a:endParaRPr sz="1800">
              <a:latin typeface="Meiryo UI" panose="020B0604030504040204" pitchFamily="34" charset="-128"/>
              <a:ea typeface="Meiryo UI" panose="020B0604030504040204" pitchFamily="34" charset="-128"/>
              <a:sym typeface="Arial"/>
            </a:endParaRPr>
          </a:p>
          <a:p>
            <a:pPr marL="457200" lvl="1" indent="0" algn="l" rtl="0">
              <a:lnSpc>
                <a:spcPct val="90000"/>
              </a:lnSpc>
              <a:spcBef>
                <a:spcPts val="500"/>
              </a:spcBef>
              <a:spcAft>
                <a:spcPts val="0"/>
              </a:spcAft>
              <a:buClr>
                <a:schemeClr val="dk1"/>
              </a:buClr>
              <a:buSzPts val="1400"/>
              <a:buNone/>
            </a:pPr>
            <a:r>
              <a:rPr lang="ja-JP" sz="1400">
                <a:latin typeface="Meiryo UI" panose="020B0604030504040204" pitchFamily="34" charset="-128"/>
                <a:ea typeface="Meiryo UI" panose="020B0604030504040204" pitchFamily="34" charset="-128"/>
                <a:sym typeface="Arial"/>
              </a:rPr>
              <a:t>○○○</a:t>
            </a:r>
            <a:r>
              <a:rPr lang="ja-JP" sz="1400">
                <a:solidFill>
                  <a:srgbClr val="0070C0"/>
                </a:solidFill>
                <a:latin typeface="Meiryo UI" panose="020B0604030504040204" pitchFamily="34" charset="-128"/>
                <a:ea typeface="Meiryo UI" panose="020B0604030504040204" pitchFamily="34" charset="-128"/>
                <a:sym typeface="Arial"/>
              </a:rPr>
              <a:t>〔What should be done next?〕 </a:t>
            </a:r>
            <a:endParaRPr sz="1400">
              <a:solidFill>
                <a:srgbClr val="0070C0"/>
              </a:solidFill>
              <a:latin typeface="Meiryo UI" panose="020B0604030504040204" pitchFamily="34" charset="-128"/>
              <a:ea typeface="Meiryo UI" panose="020B0604030504040204" pitchFamily="34" charset="-128"/>
              <a:sym typeface="Arial"/>
            </a:endParaRPr>
          </a:p>
        </p:txBody>
      </p:sp>
      <p:sp>
        <p:nvSpPr>
          <p:cNvPr id="102" name="Google Shape;102;p3"/>
          <p:cNvSpPr/>
          <p:nvPr/>
        </p:nvSpPr>
        <p:spPr>
          <a:xfrm>
            <a:off x="6816080" y="1271452"/>
            <a:ext cx="5040560" cy="4677828"/>
          </a:xfrm>
          <a:prstGeom prst="rect">
            <a:avLst/>
          </a:prstGeom>
          <a:solidFill>
            <a:schemeClr val="l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2400">
                <a:solidFill>
                  <a:srgbClr val="0070C0"/>
                </a:solidFill>
                <a:latin typeface="Meiryo UI" panose="020B0604030504040204" pitchFamily="34" charset="-128"/>
                <a:ea typeface="Meiryo UI" panose="020B0604030504040204" pitchFamily="34" charset="-128"/>
                <a:sym typeface="Arial"/>
              </a:rPr>
              <a:t>代表図（任意）</a:t>
            </a:r>
            <a:endParaRPr sz="2400">
              <a:solidFill>
                <a:srgbClr val="0070C0"/>
              </a:solidFill>
              <a:latin typeface="Meiryo UI" panose="020B0604030504040204" pitchFamily="34" charset="-128"/>
              <a:ea typeface="Meiryo UI" panose="020B0604030504040204" pitchFamily="34" charset="-128"/>
              <a:sym typeface="Arial"/>
            </a:endParaRPr>
          </a:p>
        </p:txBody>
      </p:sp>
      <p:sp>
        <p:nvSpPr>
          <p:cNvPr id="103" name="Google Shape;103;p3"/>
          <p:cNvSpPr txBox="1"/>
          <p:nvPr/>
        </p:nvSpPr>
        <p:spPr>
          <a:xfrm>
            <a:off x="8256240" y="0"/>
            <a:ext cx="3935798" cy="5850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ja-JP" sz="1600" b="1">
                <a:solidFill>
                  <a:schemeClr val="dk1"/>
                </a:solidFill>
                <a:latin typeface="Meiryo UI" panose="020B0604030504040204" pitchFamily="34" charset="-128"/>
                <a:ea typeface="Meiryo UI" panose="020B0604030504040204" pitchFamily="34" charset="-128"/>
                <a:sym typeface="Arial"/>
              </a:rPr>
              <a:t>Research Track</a:t>
            </a:r>
            <a:endParaRPr dirty="0">
              <a:latin typeface="Meiryo UI" panose="020B0604030504040204" pitchFamily="34" charset="-128"/>
              <a:ea typeface="Meiryo UI" panose="020B0604030504040204" pitchFamily="34" charset="-128"/>
            </a:endParaRPr>
          </a:p>
          <a:p>
            <a:pPr marL="0" marR="0" lvl="0" indent="0" algn="r" rtl="0">
              <a:spcBef>
                <a:spcPts val="0"/>
              </a:spcBef>
              <a:spcAft>
                <a:spcPts val="0"/>
              </a:spcAft>
              <a:buNone/>
            </a:pPr>
            <a:r>
              <a:rPr lang="ja-JP" sz="1600" b="1">
                <a:solidFill>
                  <a:schemeClr val="dk1"/>
                </a:solidFill>
                <a:latin typeface="Meiryo UI" panose="020B0604030504040204" pitchFamily="34" charset="-128"/>
                <a:ea typeface="Meiryo UI" panose="020B0604030504040204" pitchFamily="34" charset="-128"/>
                <a:sym typeface="Arial"/>
              </a:rPr>
              <a:t>Best Paper</a:t>
            </a:r>
            <a:r>
              <a:rPr lang="en-US" altLang="ja-JP" sz="1600" b="1" dirty="0">
                <a:solidFill>
                  <a:schemeClr val="dk1"/>
                </a:solidFill>
                <a:latin typeface="Meiryo UI" panose="020B0604030504040204" pitchFamily="34" charset="-128"/>
                <a:ea typeface="Meiryo UI" panose="020B0604030504040204" pitchFamily="34" charset="-128"/>
                <a:sym typeface="Arial"/>
              </a:rPr>
              <a:t>, Best Student Paper</a:t>
            </a:r>
            <a:endParaRPr sz="1600" b="1" dirty="0">
              <a:solidFill>
                <a:schemeClr val="dk1"/>
              </a:solidFill>
              <a:latin typeface="Meiryo UI" panose="020B0604030504040204" pitchFamily="34" charset="-128"/>
              <a:ea typeface="Meiryo UI" panose="020B0604030504040204" pitchFamily="34" charset="-128"/>
              <a:sym typeface="Arial"/>
            </a:endParaRPr>
          </a:p>
        </p:txBody>
      </p:sp>
      <p:sp>
        <p:nvSpPr>
          <p:cNvPr id="104" name="Google Shape;104;p3"/>
          <p:cNvSpPr/>
          <p:nvPr/>
        </p:nvSpPr>
        <p:spPr>
          <a:xfrm>
            <a:off x="0" y="0"/>
            <a:ext cx="35525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800" b="1">
                <a:solidFill>
                  <a:srgbClr val="0070C0"/>
                </a:solidFill>
                <a:latin typeface="Meiryo UI" panose="020B0604030504040204" pitchFamily="34" charset="-128"/>
                <a:ea typeface="Meiryo UI" panose="020B0604030504040204" pitchFamily="34" charset="-128"/>
                <a:sym typeface="Arial"/>
              </a:rPr>
              <a:t>Research Track用テンプレート</a:t>
            </a:r>
            <a:endParaRPr sz="1800" b="1" dirty="0">
              <a:solidFill>
                <a:srgbClr val="0070C0"/>
              </a:solidFill>
              <a:latin typeface="Meiryo UI" panose="020B0604030504040204" pitchFamily="34" charset="-128"/>
              <a:ea typeface="Meiryo UI" panose="020B0604030504040204" pitchFamily="34" charset="-128"/>
              <a:sym typeface="Arial"/>
            </a:endParaRPr>
          </a:p>
        </p:txBody>
      </p:sp>
      <p:sp>
        <p:nvSpPr>
          <p:cNvPr id="105" name="Google Shape;105;p3"/>
          <p:cNvSpPr/>
          <p:nvPr/>
        </p:nvSpPr>
        <p:spPr>
          <a:xfrm>
            <a:off x="3574699" y="853425"/>
            <a:ext cx="3057247" cy="1077218"/>
          </a:xfrm>
          <a:prstGeom prst="rect">
            <a:avLst/>
          </a:prstGeom>
          <a:solidFill>
            <a:srgbClr val="0070C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3200" b="1">
                <a:solidFill>
                  <a:schemeClr val="lt1"/>
                </a:solidFill>
                <a:latin typeface="Meiryo UI" panose="020B0604030504040204" pitchFamily="34" charset="-128"/>
                <a:ea typeface="Meiryo UI" panose="020B0604030504040204" pitchFamily="34" charset="-128"/>
                <a:sym typeface="Arial"/>
              </a:rPr>
              <a:t>青字は説明です</a:t>
            </a:r>
            <a:endParaRPr sz="3200" b="1">
              <a:solidFill>
                <a:schemeClr val="lt1"/>
              </a:solidFill>
              <a:latin typeface="Meiryo UI" panose="020B0604030504040204" pitchFamily="34" charset="-128"/>
              <a:ea typeface="Meiryo UI" panose="020B0604030504040204" pitchFamily="34" charset="-128"/>
              <a:sym typeface="Arial"/>
            </a:endParaRPr>
          </a:p>
          <a:p>
            <a:pPr marL="0" marR="0" lvl="0" indent="0" algn="l" rtl="0">
              <a:spcBef>
                <a:spcPts val="0"/>
              </a:spcBef>
              <a:spcAft>
                <a:spcPts val="0"/>
              </a:spcAft>
              <a:buNone/>
            </a:pPr>
            <a:r>
              <a:rPr lang="ja-JP" sz="3200" b="1">
                <a:solidFill>
                  <a:schemeClr val="lt1"/>
                </a:solidFill>
                <a:latin typeface="Meiryo UI" panose="020B0604030504040204" pitchFamily="34" charset="-128"/>
                <a:ea typeface="Meiryo UI" panose="020B0604030504040204" pitchFamily="34" charset="-128"/>
                <a:sym typeface="Arial"/>
              </a:rPr>
              <a:t>削除して下さい</a:t>
            </a:r>
            <a:endParaRPr sz="3200" b="1">
              <a:solidFill>
                <a:schemeClr val="lt1"/>
              </a:solidFill>
              <a:latin typeface="Meiryo UI" panose="020B0604030504040204" pitchFamily="34" charset="-128"/>
              <a:ea typeface="Meiryo UI" panose="020B0604030504040204" pitchFamily="34" charset="-128"/>
              <a:sym typeface="Arial"/>
            </a:endParaRPr>
          </a:p>
        </p:txBody>
      </p:sp>
      <p:sp>
        <p:nvSpPr>
          <p:cNvPr id="106" name="Google Shape;106;p3"/>
          <p:cNvSpPr/>
          <p:nvPr/>
        </p:nvSpPr>
        <p:spPr>
          <a:xfrm>
            <a:off x="6816080" y="589286"/>
            <a:ext cx="5375921" cy="52318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ja-JP" sz="1400" b="1">
                <a:solidFill>
                  <a:srgbClr val="0070C0"/>
                </a:solidFill>
                <a:latin typeface="Meiryo UI" panose="020B0604030504040204" pitchFamily="34" charset="-128"/>
                <a:ea typeface="Meiryo UI" panose="020B0604030504040204" pitchFamily="34" charset="-128"/>
                <a:sym typeface="Arial"/>
              </a:rPr>
              <a:t>Track名は削除しないでください</a:t>
            </a:r>
            <a:endParaRPr sz="1400" b="1" dirty="0">
              <a:solidFill>
                <a:srgbClr val="0070C0"/>
              </a:solidFill>
              <a:latin typeface="Meiryo UI" panose="020B0604030504040204" pitchFamily="34" charset="-128"/>
              <a:ea typeface="Meiryo UI" panose="020B0604030504040204" pitchFamily="34" charset="-128"/>
              <a:sym typeface="Arial"/>
            </a:endParaRPr>
          </a:p>
          <a:p>
            <a:pPr marL="0" marR="0" lvl="0" indent="0" algn="r" rtl="0">
              <a:spcBef>
                <a:spcPts val="0"/>
              </a:spcBef>
              <a:spcAft>
                <a:spcPts val="0"/>
              </a:spcAft>
              <a:buNone/>
            </a:pPr>
            <a:r>
              <a:rPr lang="ja-JP" sz="1400" b="1">
                <a:solidFill>
                  <a:srgbClr val="0070C0"/>
                </a:solidFill>
                <a:latin typeface="Meiryo UI" panose="020B0604030504040204" pitchFamily="34" charset="-128"/>
                <a:ea typeface="Meiryo UI" panose="020B0604030504040204" pitchFamily="34" charset="-128"/>
                <a:sym typeface="Arial"/>
              </a:rPr>
              <a:t>Best Paper</a:t>
            </a:r>
            <a:r>
              <a:rPr lang="en-US" altLang="ja-JP" sz="1400" b="1" dirty="0">
                <a:solidFill>
                  <a:srgbClr val="0070C0"/>
                </a:solidFill>
                <a:latin typeface="Meiryo UI" panose="020B0604030504040204" pitchFamily="34" charset="-128"/>
                <a:ea typeface="Meiryo UI" panose="020B0604030504040204" pitchFamily="34" charset="-128"/>
                <a:sym typeface="Arial"/>
              </a:rPr>
              <a:t>, Best Student Paper</a:t>
            </a:r>
            <a:r>
              <a:rPr lang="ja-JP" sz="1400" b="1">
                <a:solidFill>
                  <a:srgbClr val="0070C0"/>
                </a:solidFill>
                <a:latin typeface="Meiryo UI" panose="020B0604030504040204" pitchFamily="34" charset="-128"/>
                <a:ea typeface="Meiryo UI" panose="020B0604030504040204" pitchFamily="34" charset="-128"/>
                <a:sym typeface="Arial"/>
              </a:rPr>
              <a:t>でない場合は削除してください</a:t>
            </a:r>
            <a:endParaRPr sz="1400" b="1" dirty="0">
              <a:solidFill>
                <a:srgbClr val="0070C0"/>
              </a:solidFill>
              <a:latin typeface="Meiryo UI" panose="020B0604030504040204" pitchFamily="34" charset="-128"/>
              <a:ea typeface="Meiryo UI" panose="020B0604030504040204" pitchFamily="34" charset="-128"/>
              <a:sym typeface="Arial"/>
            </a:endParaRPr>
          </a:p>
        </p:txBody>
      </p:sp>
      <p:sp>
        <p:nvSpPr>
          <p:cNvPr id="107" name="Google Shape;107;p3"/>
          <p:cNvSpPr/>
          <p:nvPr/>
        </p:nvSpPr>
        <p:spPr>
          <a:xfrm>
            <a:off x="119336" y="6453336"/>
            <a:ext cx="777686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400" b="1">
                <a:solidFill>
                  <a:srgbClr val="0070C0"/>
                </a:solidFill>
                <a:latin typeface="Meiryo UI" panose="020B0604030504040204" pitchFamily="34" charset="-128"/>
                <a:ea typeface="Meiryo UI" panose="020B0604030504040204" pitchFamily="34" charset="-128"/>
                <a:sym typeface="Arial"/>
              </a:rPr>
              <a:t>※各項目に該当する内容が見つからない場合は，「記載なし」や「不明」などと記載ください．</a:t>
            </a:r>
            <a:endParaRPr sz="1400" b="1" dirty="0">
              <a:solidFill>
                <a:srgbClr val="0070C0"/>
              </a:solidFill>
              <a:latin typeface="Meiryo UI" panose="020B0604030504040204" pitchFamily="34" charset="-128"/>
              <a:ea typeface="Meiryo UI" panose="020B0604030504040204" pitchFamily="34" charset="-128"/>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335360" y="365126"/>
            <a:ext cx="11521280" cy="90632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Font typeface="Arial"/>
              <a:buNone/>
            </a:pPr>
            <a:r>
              <a:rPr lang="ja-JP" sz="2400">
                <a:latin typeface="Meiryo UI" panose="020B0604030504040204" pitchFamily="34" charset="-128"/>
                <a:ea typeface="Meiryo UI" panose="020B0604030504040204" pitchFamily="34" charset="-128"/>
              </a:rPr>
              <a:t>○○○</a:t>
            </a:r>
            <a:r>
              <a:rPr lang="ja-JP" sz="2400">
                <a:solidFill>
                  <a:srgbClr val="0070C0"/>
                </a:solidFill>
                <a:latin typeface="Meiryo UI" panose="020B0604030504040204" pitchFamily="34" charset="-128"/>
                <a:ea typeface="Meiryo UI" panose="020B0604030504040204" pitchFamily="34" charset="-128"/>
              </a:rPr>
              <a:t>〔論文タイトル〕</a:t>
            </a:r>
            <a:br>
              <a:rPr lang="ja-JP">
                <a:latin typeface="Meiryo UI" panose="020B0604030504040204" pitchFamily="34" charset="-128"/>
                <a:ea typeface="Meiryo UI" panose="020B0604030504040204" pitchFamily="34" charset="-128"/>
              </a:rPr>
            </a:br>
            <a:r>
              <a:rPr lang="ja-JP" sz="1400">
                <a:latin typeface="Meiryo UI" panose="020B0604030504040204" pitchFamily="34" charset="-128"/>
                <a:ea typeface="Meiryo UI" panose="020B0604030504040204" pitchFamily="34" charset="-128"/>
              </a:rPr>
              <a:t>○○○/○○○</a:t>
            </a:r>
            <a:r>
              <a:rPr lang="ja-JP" sz="1400">
                <a:solidFill>
                  <a:srgbClr val="0070C0"/>
                </a:solidFill>
                <a:latin typeface="Meiryo UI" panose="020B0604030504040204" pitchFamily="34" charset="-128"/>
                <a:ea typeface="Meiryo UI" panose="020B0604030504040204" pitchFamily="34" charset="-128"/>
              </a:rPr>
              <a:t>〔著者名/所属機関〕</a:t>
            </a:r>
            <a:endParaRPr sz="1400">
              <a:solidFill>
                <a:srgbClr val="0070C0"/>
              </a:solidFill>
              <a:latin typeface="Meiryo UI" panose="020B0604030504040204" pitchFamily="34" charset="-128"/>
              <a:ea typeface="Meiryo UI" panose="020B0604030504040204" pitchFamily="34" charset="-128"/>
            </a:endParaRPr>
          </a:p>
        </p:txBody>
      </p:sp>
      <p:sp>
        <p:nvSpPr>
          <p:cNvPr id="113" name="Google Shape;113;p4"/>
          <p:cNvSpPr txBox="1">
            <a:spLocks noGrp="1"/>
          </p:cNvSpPr>
          <p:nvPr>
            <p:ph type="body" idx="1"/>
          </p:nvPr>
        </p:nvSpPr>
        <p:spPr>
          <a:xfrm>
            <a:off x="335360" y="1271452"/>
            <a:ext cx="11521280" cy="558654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1800"/>
              <a:buChar char="•"/>
            </a:pPr>
            <a:r>
              <a:rPr lang="ja-JP" sz="1800">
                <a:latin typeface="Meiryo UI" panose="020B0604030504040204" pitchFamily="34" charset="-128"/>
                <a:ea typeface="Meiryo UI" panose="020B0604030504040204" pitchFamily="34" charset="-128"/>
                <a:sym typeface="Arial"/>
              </a:rPr>
              <a:t>一言でいうと</a:t>
            </a:r>
            <a:endParaRPr sz="1800">
              <a:latin typeface="Meiryo UI" panose="020B0604030504040204" pitchFamily="34" charset="-128"/>
              <a:ea typeface="Meiryo UI" panose="020B0604030504040204" pitchFamily="34" charset="-128"/>
              <a:sym typeface="Arial"/>
            </a:endParaRPr>
          </a:p>
          <a:p>
            <a:pPr marL="457200" lvl="1" indent="0" algn="l" rtl="0">
              <a:lnSpc>
                <a:spcPct val="90000"/>
              </a:lnSpc>
              <a:spcBef>
                <a:spcPts val="500"/>
              </a:spcBef>
              <a:spcAft>
                <a:spcPts val="0"/>
              </a:spcAft>
              <a:buClr>
                <a:schemeClr val="dk1"/>
              </a:buClr>
              <a:buSzPts val="1400"/>
              <a:buNone/>
            </a:pPr>
            <a:r>
              <a:rPr lang="ja-JP" sz="1400">
                <a:latin typeface="Meiryo UI" panose="020B0604030504040204" pitchFamily="34" charset="-128"/>
                <a:ea typeface="Meiryo UI" panose="020B0604030504040204" pitchFamily="34" charset="-128"/>
                <a:sym typeface="Arial"/>
              </a:rPr>
              <a:t>○〇〇</a:t>
            </a:r>
            <a:endParaRPr sz="1600">
              <a:latin typeface="Meiryo UI" panose="020B0604030504040204" pitchFamily="34" charset="-128"/>
              <a:ea typeface="Meiryo UI" panose="020B0604030504040204" pitchFamily="34" charset="-128"/>
              <a:sym typeface="Arial"/>
            </a:endParaRPr>
          </a:p>
          <a:p>
            <a:pPr marL="228600" lvl="0" indent="-228600" algn="l" rtl="0">
              <a:lnSpc>
                <a:spcPct val="90000"/>
              </a:lnSpc>
              <a:spcBef>
                <a:spcPts val="1000"/>
              </a:spcBef>
              <a:spcAft>
                <a:spcPts val="0"/>
              </a:spcAft>
              <a:buClr>
                <a:schemeClr val="dk1"/>
              </a:buClr>
              <a:buSzPts val="1800"/>
              <a:buChar char="•"/>
            </a:pPr>
            <a:r>
              <a:rPr lang="ja-JP" sz="1800">
                <a:latin typeface="Meiryo UI" panose="020B0604030504040204" pitchFamily="34" charset="-128"/>
                <a:ea typeface="Meiryo UI" panose="020B0604030504040204" pitchFamily="34" charset="-128"/>
                <a:sym typeface="Arial"/>
              </a:rPr>
              <a:t>動機</a:t>
            </a:r>
            <a:endParaRPr sz="1800">
              <a:latin typeface="Meiryo UI" panose="020B0604030504040204" pitchFamily="34" charset="-128"/>
              <a:ea typeface="Meiryo UI" panose="020B0604030504040204" pitchFamily="34" charset="-128"/>
              <a:sym typeface="Arial"/>
            </a:endParaRPr>
          </a:p>
          <a:p>
            <a:pPr marL="457200" lvl="1" indent="0" algn="l" rtl="0">
              <a:lnSpc>
                <a:spcPct val="90000"/>
              </a:lnSpc>
              <a:spcBef>
                <a:spcPts val="500"/>
              </a:spcBef>
              <a:spcAft>
                <a:spcPts val="0"/>
              </a:spcAft>
              <a:buClr>
                <a:schemeClr val="dk1"/>
              </a:buClr>
              <a:buSzPts val="1400"/>
              <a:buNone/>
            </a:pPr>
            <a:r>
              <a:rPr lang="ja-JP" sz="1400">
                <a:latin typeface="Meiryo UI" panose="020B0604030504040204" pitchFamily="34" charset="-128"/>
                <a:ea typeface="Meiryo UI" panose="020B0604030504040204" pitchFamily="34" charset="-128"/>
                <a:sym typeface="Arial"/>
              </a:rPr>
              <a:t>〇〇○</a:t>
            </a:r>
            <a:r>
              <a:rPr lang="ja-JP" sz="1400">
                <a:solidFill>
                  <a:srgbClr val="0070C0"/>
                </a:solidFill>
                <a:latin typeface="Meiryo UI" panose="020B0604030504040204" pitchFamily="34" charset="-128"/>
                <a:ea typeface="Meiryo UI" panose="020B0604030504040204" pitchFamily="34" charset="-128"/>
                <a:sym typeface="Arial"/>
              </a:rPr>
              <a:t> 〔研究の動機、社会的インパクトなど〕</a:t>
            </a:r>
            <a:endParaRPr sz="1600">
              <a:solidFill>
                <a:srgbClr val="0070C0"/>
              </a:solidFill>
              <a:latin typeface="Meiryo UI" panose="020B0604030504040204" pitchFamily="34" charset="-128"/>
              <a:ea typeface="Meiryo UI" panose="020B0604030504040204" pitchFamily="34" charset="-128"/>
              <a:sym typeface="Arial"/>
            </a:endParaRPr>
          </a:p>
          <a:p>
            <a:pPr marL="228600" lvl="0" indent="-228600" algn="l" rtl="0">
              <a:lnSpc>
                <a:spcPct val="90000"/>
              </a:lnSpc>
              <a:spcBef>
                <a:spcPts val="1000"/>
              </a:spcBef>
              <a:spcAft>
                <a:spcPts val="0"/>
              </a:spcAft>
              <a:buClr>
                <a:schemeClr val="dk1"/>
              </a:buClr>
              <a:buSzPts val="1800"/>
              <a:buChar char="•"/>
            </a:pPr>
            <a:r>
              <a:rPr lang="ja-JP" sz="1800">
                <a:latin typeface="Meiryo UI" panose="020B0604030504040204" pitchFamily="34" charset="-128"/>
                <a:ea typeface="Meiryo UI" panose="020B0604030504040204" pitchFamily="34" charset="-128"/>
                <a:sym typeface="Arial"/>
              </a:rPr>
              <a:t>手法</a:t>
            </a:r>
            <a:endParaRPr sz="1800">
              <a:latin typeface="Meiryo UI" panose="020B0604030504040204" pitchFamily="34" charset="-128"/>
              <a:ea typeface="Meiryo UI" panose="020B0604030504040204" pitchFamily="34" charset="-128"/>
              <a:sym typeface="Arial"/>
            </a:endParaRPr>
          </a:p>
          <a:p>
            <a:pPr marL="457200" lvl="1" indent="0" algn="l" rtl="0">
              <a:lnSpc>
                <a:spcPct val="90000"/>
              </a:lnSpc>
              <a:spcBef>
                <a:spcPts val="500"/>
              </a:spcBef>
              <a:spcAft>
                <a:spcPts val="0"/>
              </a:spcAft>
              <a:buClr>
                <a:schemeClr val="dk1"/>
              </a:buClr>
              <a:buSzPts val="1400"/>
              <a:buNone/>
            </a:pPr>
            <a:r>
              <a:rPr lang="ja-JP" sz="1400">
                <a:latin typeface="Meiryo UI" panose="020B0604030504040204" pitchFamily="34" charset="-128"/>
                <a:ea typeface="Meiryo UI" panose="020B0604030504040204" pitchFamily="34" charset="-128"/>
                <a:sym typeface="Arial"/>
              </a:rPr>
              <a:t>○○○</a:t>
            </a:r>
            <a:r>
              <a:rPr lang="ja-JP" sz="1400">
                <a:solidFill>
                  <a:srgbClr val="0070C0"/>
                </a:solidFill>
                <a:latin typeface="Meiryo UI" panose="020B0604030504040204" pitchFamily="34" charset="-128"/>
                <a:ea typeface="Meiryo UI" panose="020B0604030504040204" pitchFamily="34" charset="-128"/>
                <a:sym typeface="Arial"/>
              </a:rPr>
              <a:t> 〔提案手法、技術を応用する際に対象された</a:t>
            </a:r>
            <a:br>
              <a:rPr lang="ja-JP" sz="1400">
                <a:solidFill>
                  <a:srgbClr val="0070C0"/>
                </a:solidFill>
                <a:latin typeface="Meiryo UI" panose="020B0604030504040204" pitchFamily="34" charset="-128"/>
                <a:ea typeface="Meiryo UI" panose="020B0604030504040204" pitchFamily="34" charset="-128"/>
                <a:sym typeface="Arial"/>
              </a:rPr>
            </a:br>
            <a:r>
              <a:rPr lang="ja-JP" sz="1400">
                <a:solidFill>
                  <a:srgbClr val="0070C0"/>
                </a:solidFill>
                <a:latin typeface="Meiryo UI" panose="020B0604030504040204" pitchFamily="34" charset="-128"/>
                <a:ea typeface="Meiryo UI" panose="020B0604030504040204" pitchFamily="34" charset="-128"/>
                <a:sym typeface="Arial"/>
              </a:rPr>
              <a:t>課題の新規性や重要性など</a:t>
            </a:r>
            <a:endParaRPr sz="1400">
              <a:latin typeface="Meiryo UI" panose="020B0604030504040204" pitchFamily="34" charset="-128"/>
              <a:ea typeface="Meiryo UI" panose="020B0604030504040204" pitchFamily="34" charset="-128"/>
              <a:sym typeface="Arial"/>
            </a:endParaRPr>
          </a:p>
          <a:p>
            <a:pPr marL="228600" lvl="0" indent="-228600" algn="l" rtl="0">
              <a:lnSpc>
                <a:spcPct val="90000"/>
              </a:lnSpc>
              <a:spcBef>
                <a:spcPts val="1000"/>
              </a:spcBef>
              <a:spcAft>
                <a:spcPts val="0"/>
              </a:spcAft>
              <a:buClr>
                <a:schemeClr val="dk1"/>
              </a:buClr>
              <a:buSzPts val="1800"/>
              <a:buChar char="•"/>
            </a:pPr>
            <a:r>
              <a:rPr lang="ja-JP" sz="1800">
                <a:latin typeface="Meiryo UI" panose="020B0604030504040204" pitchFamily="34" charset="-128"/>
                <a:ea typeface="Meiryo UI" panose="020B0604030504040204" pitchFamily="34" charset="-128"/>
                <a:sym typeface="Arial"/>
              </a:rPr>
              <a:t>背景</a:t>
            </a:r>
            <a:endParaRPr sz="1800">
              <a:latin typeface="Meiryo UI" panose="020B0604030504040204" pitchFamily="34" charset="-128"/>
              <a:ea typeface="Meiryo UI" panose="020B0604030504040204" pitchFamily="34" charset="-128"/>
              <a:sym typeface="Arial"/>
            </a:endParaRPr>
          </a:p>
          <a:p>
            <a:pPr marL="457200" lvl="1" indent="0" algn="l" rtl="0">
              <a:lnSpc>
                <a:spcPct val="90000"/>
              </a:lnSpc>
              <a:spcBef>
                <a:spcPts val="500"/>
              </a:spcBef>
              <a:spcAft>
                <a:spcPts val="0"/>
              </a:spcAft>
              <a:buClr>
                <a:schemeClr val="dk1"/>
              </a:buClr>
              <a:buSzPts val="1400"/>
              <a:buNone/>
            </a:pPr>
            <a:r>
              <a:rPr lang="ja-JP" sz="1400">
                <a:latin typeface="Meiryo UI" panose="020B0604030504040204" pitchFamily="34" charset="-128"/>
                <a:ea typeface="Meiryo UI" panose="020B0604030504040204" pitchFamily="34" charset="-128"/>
                <a:sym typeface="Arial"/>
              </a:rPr>
              <a:t>○○○</a:t>
            </a:r>
            <a:r>
              <a:rPr lang="ja-JP" sz="1400">
                <a:solidFill>
                  <a:srgbClr val="0070C0"/>
                </a:solidFill>
                <a:latin typeface="Meiryo UI" panose="020B0604030504040204" pitchFamily="34" charset="-128"/>
                <a:ea typeface="Meiryo UI" panose="020B0604030504040204" pitchFamily="34" charset="-128"/>
                <a:sym typeface="Arial"/>
              </a:rPr>
              <a:t> 〔背景、関連研究、ユースケースの新規性や</a:t>
            </a:r>
            <a:br>
              <a:rPr lang="ja-JP" sz="1400">
                <a:solidFill>
                  <a:srgbClr val="0070C0"/>
                </a:solidFill>
                <a:latin typeface="Meiryo UI" panose="020B0604030504040204" pitchFamily="34" charset="-128"/>
                <a:ea typeface="Meiryo UI" panose="020B0604030504040204" pitchFamily="34" charset="-128"/>
                <a:sym typeface="Arial"/>
              </a:rPr>
            </a:br>
            <a:r>
              <a:rPr lang="ja-JP" sz="1400">
                <a:solidFill>
                  <a:srgbClr val="0070C0"/>
                </a:solidFill>
                <a:latin typeface="Meiryo UI" panose="020B0604030504040204" pitchFamily="34" charset="-128"/>
                <a:ea typeface="Meiryo UI" panose="020B0604030504040204" pitchFamily="34" charset="-128"/>
                <a:sym typeface="Arial"/>
              </a:rPr>
              <a:t>重要性など 〕 </a:t>
            </a:r>
            <a:endParaRPr sz="1400">
              <a:latin typeface="Meiryo UI" panose="020B0604030504040204" pitchFamily="34" charset="-128"/>
              <a:ea typeface="Meiryo UI" panose="020B0604030504040204" pitchFamily="34" charset="-128"/>
              <a:sym typeface="Arial"/>
            </a:endParaRPr>
          </a:p>
          <a:p>
            <a:pPr marL="228600" lvl="0" indent="-228600" algn="l" rtl="0">
              <a:lnSpc>
                <a:spcPct val="90000"/>
              </a:lnSpc>
              <a:spcBef>
                <a:spcPts val="1000"/>
              </a:spcBef>
              <a:spcAft>
                <a:spcPts val="0"/>
              </a:spcAft>
              <a:buClr>
                <a:schemeClr val="dk1"/>
              </a:buClr>
              <a:buSzPts val="1800"/>
              <a:buChar char="•"/>
            </a:pPr>
            <a:r>
              <a:rPr lang="ja-JP" sz="1800">
                <a:latin typeface="Meiryo UI" panose="020B0604030504040204" pitchFamily="34" charset="-128"/>
                <a:ea typeface="Meiryo UI" panose="020B0604030504040204" pitchFamily="34" charset="-128"/>
                <a:sym typeface="Arial"/>
              </a:rPr>
              <a:t>結果</a:t>
            </a:r>
            <a:endParaRPr sz="1800">
              <a:latin typeface="Meiryo UI" panose="020B0604030504040204" pitchFamily="34" charset="-128"/>
              <a:ea typeface="Meiryo UI" panose="020B0604030504040204" pitchFamily="34" charset="-128"/>
              <a:sym typeface="Arial"/>
            </a:endParaRPr>
          </a:p>
          <a:p>
            <a:pPr marL="457200" lvl="1" indent="0" algn="l" rtl="0">
              <a:lnSpc>
                <a:spcPct val="90000"/>
              </a:lnSpc>
              <a:spcBef>
                <a:spcPts val="500"/>
              </a:spcBef>
              <a:spcAft>
                <a:spcPts val="0"/>
              </a:spcAft>
              <a:buClr>
                <a:schemeClr val="dk1"/>
              </a:buClr>
              <a:buSzPts val="1400"/>
              <a:buNone/>
            </a:pPr>
            <a:r>
              <a:rPr lang="ja-JP" sz="1400">
                <a:latin typeface="Meiryo UI" panose="020B0604030504040204" pitchFamily="34" charset="-128"/>
                <a:ea typeface="Meiryo UI" panose="020B0604030504040204" pitchFamily="34" charset="-128"/>
                <a:sym typeface="Arial"/>
              </a:rPr>
              <a:t>○</a:t>
            </a:r>
            <a:r>
              <a:rPr lang="ja-JP" sz="1400">
                <a:latin typeface="Meiryo UI" panose="020B0604030504040204" pitchFamily="34" charset="-128"/>
                <a:ea typeface="Meiryo UI" panose="020B0604030504040204" pitchFamily="34" charset="-128"/>
              </a:rPr>
              <a:t>○○</a:t>
            </a:r>
            <a:r>
              <a:rPr lang="ja-JP" sz="1400">
                <a:solidFill>
                  <a:srgbClr val="0070C0"/>
                </a:solidFill>
                <a:latin typeface="Meiryo UI" panose="020B0604030504040204" pitchFamily="34" charset="-128"/>
                <a:ea typeface="Meiryo UI" panose="020B0604030504040204" pitchFamily="34" charset="-128"/>
                <a:sym typeface="Arial"/>
              </a:rPr>
              <a:t>〔結果（図表も含まれる） 〕</a:t>
            </a:r>
            <a:endParaRPr sz="1600">
              <a:solidFill>
                <a:srgbClr val="0070C0"/>
              </a:solidFill>
              <a:latin typeface="Meiryo UI" panose="020B0604030504040204" pitchFamily="34" charset="-128"/>
              <a:ea typeface="Meiryo UI" panose="020B0604030504040204" pitchFamily="34" charset="-128"/>
              <a:sym typeface="Arial"/>
            </a:endParaRPr>
          </a:p>
          <a:p>
            <a:pPr marL="228600" lvl="0" indent="-228600" algn="l" rtl="0">
              <a:lnSpc>
                <a:spcPct val="90000"/>
              </a:lnSpc>
              <a:spcBef>
                <a:spcPts val="1000"/>
              </a:spcBef>
              <a:spcAft>
                <a:spcPts val="0"/>
              </a:spcAft>
              <a:buClr>
                <a:schemeClr val="dk1"/>
              </a:buClr>
              <a:buSzPts val="1800"/>
              <a:buChar char="•"/>
            </a:pPr>
            <a:r>
              <a:rPr lang="ja-JP" sz="1800">
                <a:latin typeface="Meiryo UI" panose="020B0604030504040204" pitchFamily="34" charset="-128"/>
                <a:ea typeface="Meiryo UI" panose="020B0604030504040204" pitchFamily="34" charset="-128"/>
                <a:sym typeface="Arial"/>
              </a:rPr>
              <a:t>利用実績</a:t>
            </a:r>
            <a:endParaRPr sz="1800">
              <a:latin typeface="Meiryo UI" panose="020B0604030504040204" pitchFamily="34" charset="-128"/>
              <a:ea typeface="Meiryo UI" panose="020B0604030504040204" pitchFamily="34" charset="-128"/>
              <a:sym typeface="Arial"/>
            </a:endParaRPr>
          </a:p>
          <a:p>
            <a:pPr marL="457200" lvl="1" indent="0" algn="l" rtl="0">
              <a:lnSpc>
                <a:spcPct val="90000"/>
              </a:lnSpc>
              <a:spcBef>
                <a:spcPts val="500"/>
              </a:spcBef>
              <a:spcAft>
                <a:spcPts val="0"/>
              </a:spcAft>
              <a:buClr>
                <a:schemeClr val="dk1"/>
              </a:buClr>
              <a:buSzPts val="1400"/>
              <a:buNone/>
            </a:pPr>
            <a:r>
              <a:rPr lang="ja-JP" sz="1400">
                <a:latin typeface="Meiryo UI" panose="020B0604030504040204" pitchFamily="34" charset="-128"/>
                <a:ea typeface="Meiryo UI" panose="020B0604030504040204" pitchFamily="34" charset="-128"/>
                <a:sym typeface="Arial"/>
              </a:rPr>
              <a:t>○</a:t>
            </a:r>
            <a:r>
              <a:rPr lang="ja-JP" sz="1400">
                <a:latin typeface="Meiryo UI" panose="020B0604030504040204" pitchFamily="34" charset="-128"/>
                <a:ea typeface="Meiryo UI" panose="020B0604030504040204" pitchFamily="34" charset="-128"/>
              </a:rPr>
              <a:t>○○</a:t>
            </a:r>
            <a:r>
              <a:rPr lang="ja-JP" sz="1400">
                <a:solidFill>
                  <a:srgbClr val="0070C0"/>
                </a:solidFill>
                <a:latin typeface="Meiryo UI" panose="020B0604030504040204" pitchFamily="34" charset="-128"/>
                <a:ea typeface="Meiryo UI" panose="020B0604030504040204" pitchFamily="34" charset="-128"/>
                <a:sym typeface="Arial"/>
              </a:rPr>
              <a:t>〔（対象ドメインでの）利用実績〕</a:t>
            </a:r>
            <a:endParaRPr sz="1600">
              <a:solidFill>
                <a:srgbClr val="0070C0"/>
              </a:solidFill>
              <a:latin typeface="Meiryo UI" panose="020B0604030504040204" pitchFamily="34" charset="-128"/>
              <a:ea typeface="Meiryo UI" panose="020B0604030504040204" pitchFamily="34" charset="-128"/>
              <a:sym typeface="Arial"/>
            </a:endParaRPr>
          </a:p>
          <a:p>
            <a:pPr marL="228600" lvl="0" indent="-228600" algn="l" rtl="0">
              <a:lnSpc>
                <a:spcPct val="90000"/>
              </a:lnSpc>
              <a:spcBef>
                <a:spcPts val="1000"/>
              </a:spcBef>
              <a:spcAft>
                <a:spcPts val="0"/>
              </a:spcAft>
              <a:buClr>
                <a:schemeClr val="dk1"/>
              </a:buClr>
              <a:buSzPts val="1800"/>
              <a:buChar char="•"/>
            </a:pPr>
            <a:r>
              <a:rPr lang="ja-JP" sz="1800">
                <a:latin typeface="Meiryo UI" panose="020B0604030504040204" pitchFamily="34" charset="-128"/>
                <a:ea typeface="Meiryo UI" panose="020B0604030504040204" pitchFamily="34" charset="-128"/>
                <a:sym typeface="Arial"/>
              </a:rPr>
              <a:t>学んだ教訓やベストプラクティス</a:t>
            </a:r>
            <a:endParaRPr sz="1800">
              <a:latin typeface="Meiryo UI" panose="020B0604030504040204" pitchFamily="34" charset="-128"/>
              <a:ea typeface="Meiryo UI" panose="020B0604030504040204" pitchFamily="34" charset="-128"/>
              <a:sym typeface="Arial"/>
            </a:endParaRPr>
          </a:p>
          <a:p>
            <a:pPr marL="457200" lvl="1" indent="0" algn="l" rtl="0">
              <a:lnSpc>
                <a:spcPct val="90000"/>
              </a:lnSpc>
              <a:spcBef>
                <a:spcPts val="500"/>
              </a:spcBef>
              <a:spcAft>
                <a:spcPts val="0"/>
              </a:spcAft>
              <a:buClr>
                <a:schemeClr val="dk1"/>
              </a:buClr>
              <a:buSzPts val="1400"/>
              <a:buNone/>
            </a:pPr>
            <a:r>
              <a:rPr lang="ja-JP" sz="1400">
                <a:latin typeface="Meiryo UI" panose="020B0604030504040204" pitchFamily="34" charset="-128"/>
                <a:ea typeface="Meiryo UI" panose="020B0604030504040204" pitchFamily="34" charset="-128"/>
                <a:sym typeface="Arial"/>
              </a:rPr>
              <a:t>○○○</a:t>
            </a:r>
            <a:r>
              <a:rPr lang="ja-JP" sz="1400">
                <a:solidFill>
                  <a:srgbClr val="0070C0"/>
                </a:solidFill>
                <a:latin typeface="Meiryo UI" panose="020B0604030504040204" pitchFamily="34" charset="-128"/>
                <a:ea typeface="Meiryo UI" panose="020B0604030504040204" pitchFamily="34" charset="-128"/>
                <a:sym typeface="Arial"/>
              </a:rPr>
              <a:t> 〔学んだ教訓やベストプラクティス、適応性など〕</a:t>
            </a:r>
            <a:endParaRPr>
              <a:latin typeface="Meiryo UI" panose="020B0604030504040204" pitchFamily="34" charset="-128"/>
              <a:ea typeface="Meiryo UI" panose="020B0604030504040204" pitchFamily="34" charset="-128"/>
            </a:endParaRPr>
          </a:p>
          <a:p>
            <a:pPr marL="457200" lvl="1" indent="0" algn="l" rtl="0">
              <a:lnSpc>
                <a:spcPct val="90000"/>
              </a:lnSpc>
              <a:spcBef>
                <a:spcPts val="500"/>
              </a:spcBef>
              <a:spcAft>
                <a:spcPts val="0"/>
              </a:spcAft>
              <a:buClr>
                <a:schemeClr val="dk1"/>
              </a:buClr>
              <a:buSzPts val="1600"/>
              <a:buNone/>
            </a:pPr>
            <a:endParaRPr sz="1600">
              <a:solidFill>
                <a:srgbClr val="0070C0"/>
              </a:solidFill>
              <a:latin typeface="Meiryo UI" panose="020B0604030504040204" pitchFamily="34" charset="-128"/>
              <a:ea typeface="Meiryo UI" panose="020B0604030504040204" pitchFamily="34" charset="-128"/>
              <a:sym typeface="Arial"/>
            </a:endParaRPr>
          </a:p>
        </p:txBody>
      </p:sp>
      <p:sp>
        <p:nvSpPr>
          <p:cNvPr id="114" name="Google Shape;114;p4"/>
          <p:cNvSpPr/>
          <p:nvPr/>
        </p:nvSpPr>
        <p:spPr>
          <a:xfrm>
            <a:off x="6816080" y="1271452"/>
            <a:ext cx="5040560" cy="4677828"/>
          </a:xfrm>
          <a:prstGeom prst="rect">
            <a:avLst/>
          </a:prstGeom>
          <a:solidFill>
            <a:schemeClr val="l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2400">
                <a:solidFill>
                  <a:srgbClr val="0070C0"/>
                </a:solidFill>
                <a:latin typeface="Meiryo UI" panose="020B0604030504040204" pitchFamily="34" charset="-128"/>
                <a:ea typeface="Meiryo UI" panose="020B0604030504040204" pitchFamily="34" charset="-128"/>
                <a:sym typeface="Arial"/>
              </a:rPr>
              <a:t>代表図（任意）</a:t>
            </a:r>
            <a:endParaRPr sz="2400">
              <a:solidFill>
                <a:srgbClr val="0070C0"/>
              </a:solidFill>
              <a:latin typeface="Meiryo UI" panose="020B0604030504040204" pitchFamily="34" charset="-128"/>
              <a:ea typeface="Meiryo UI" panose="020B0604030504040204" pitchFamily="34" charset="-128"/>
              <a:sym typeface="Arial"/>
            </a:endParaRPr>
          </a:p>
        </p:txBody>
      </p:sp>
      <p:sp>
        <p:nvSpPr>
          <p:cNvPr id="115" name="Google Shape;115;p4"/>
          <p:cNvSpPr txBox="1"/>
          <p:nvPr/>
        </p:nvSpPr>
        <p:spPr>
          <a:xfrm>
            <a:off x="8976321" y="0"/>
            <a:ext cx="3215680" cy="58473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ja-JP" sz="1600" b="1">
                <a:solidFill>
                  <a:schemeClr val="dk1"/>
                </a:solidFill>
                <a:latin typeface="Meiryo UI" panose="020B0604030504040204" pitchFamily="34" charset="-128"/>
                <a:ea typeface="Meiryo UI" panose="020B0604030504040204" pitchFamily="34" charset="-128"/>
                <a:sym typeface="Arial"/>
              </a:rPr>
              <a:t>In-Use Track</a:t>
            </a:r>
            <a:endParaRPr dirty="0">
              <a:latin typeface="Meiryo UI" panose="020B0604030504040204" pitchFamily="34" charset="-128"/>
              <a:ea typeface="Meiryo UI" panose="020B0604030504040204" pitchFamily="34" charset="-128"/>
            </a:endParaRPr>
          </a:p>
          <a:p>
            <a:pPr marL="0" marR="0" lvl="0" indent="0" algn="r" rtl="0">
              <a:spcBef>
                <a:spcPts val="0"/>
              </a:spcBef>
              <a:spcAft>
                <a:spcPts val="0"/>
              </a:spcAft>
              <a:buNone/>
            </a:pPr>
            <a:r>
              <a:rPr lang="ja-JP" sz="1600" b="1">
                <a:solidFill>
                  <a:schemeClr val="dk1"/>
                </a:solidFill>
                <a:latin typeface="Meiryo UI" panose="020B0604030504040204" pitchFamily="34" charset="-128"/>
                <a:ea typeface="Meiryo UI" panose="020B0604030504040204" pitchFamily="34" charset="-128"/>
                <a:sym typeface="Arial"/>
              </a:rPr>
              <a:t>Best Paper</a:t>
            </a:r>
            <a:endParaRPr sz="1600" b="1" dirty="0">
              <a:solidFill>
                <a:schemeClr val="dk1"/>
              </a:solidFill>
              <a:latin typeface="Meiryo UI" panose="020B0604030504040204" pitchFamily="34" charset="-128"/>
              <a:ea typeface="Meiryo UI" panose="020B0604030504040204" pitchFamily="34" charset="-128"/>
              <a:sym typeface="Arial"/>
            </a:endParaRPr>
          </a:p>
        </p:txBody>
      </p:sp>
      <p:sp>
        <p:nvSpPr>
          <p:cNvPr id="116" name="Google Shape;116;p4"/>
          <p:cNvSpPr/>
          <p:nvPr/>
        </p:nvSpPr>
        <p:spPr>
          <a:xfrm>
            <a:off x="0" y="0"/>
            <a:ext cx="325441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800" b="1">
                <a:solidFill>
                  <a:srgbClr val="0070C0"/>
                </a:solidFill>
                <a:latin typeface="Meiryo UI" panose="020B0604030504040204" pitchFamily="34" charset="-128"/>
                <a:ea typeface="Meiryo UI" panose="020B0604030504040204" pitchFamily="34" charset="-128"/>
                <a:sym typeface="Arial"/>
              </a:rPr>
              <a:t>In-Use Track用テンプレート</a:t>
            </a:r>
            <a:endParaRPr sz="1800" b="1">
              <a:solidFill>
                <a:srgbClr val="0070C0"/>
              </a:solidFill>
              <a:latin typeface="Meiryo UI" panose="020B0604030504040204" pitchFamily="34" charset="-128"/>
              <a:ea typeface="Meiryo UI" panose="020B0604030504040204" pitchFamily="34" charset="-128"/>
              <a:sym typeface="Arial"/>
            </a:endParaRPr>
          </a:p>
        </p:txBody>
      </p:sp>
      <p:sp>
        <p:nvSpPr>
          <p:cNvPr id="117" name="Google Shape;117;p4"/>
          <p:cNvSpPr/>
          <p:nvPr/>
        </p:nvSpPr>
        <p:spPr>
          <a:xfrm>
            <a:off x="3574699" y="853425"/>
            <a:ext cx="3057247" cy="1077218"/>
          </a:xfrm>
          <a:prstGeom prst="rect">
            <a:avLst/>
          </a:prstGeom>
          <a:solidFill>
            <a:srgbClr val="0070C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3200" b="1">
                <a:solidFill>
                  <a:schemeClr val="lt1"/>
                </a:solidFill>
                <a:latin typeface="Meiryo UI" panose="020B0604030504040204" pitchFamily="34" charset="-128"/>
                <a:ea typeface="Meiryo UI" panose="020B0604030504040204" pitchFamily="34" charset="-128"/>
                <a:sym typeface="Arial"/>
              </a:rPr>
              <a:t>青字は説明です</a:t>
            </a:r>
            <a:endParaRPr sz="3200" b="1">
              <a:solidFill>
                <a:schemeClr val="lt1"/>
              </a:solidFill>
              <a:latin typeface="Meiryo UI" panose="020B0604030504040204" pitchFamily="34" charset="-128"/>
              <a:ea typeface="Meiryo UI" panose="020B0604030504040204" pitchFamily="34" charset="-128"/>
              <a:sym typeface="Arial"/>
            </a:endParaRPr>
          </a:p>
          <a:p>
            <a:pPr marL="0" marR="0" lvl="0" indent="0" algn="l" rtl="0">
              <a:spcBef>
                <a:spcPts val="0"/>
              </a:spcBef>
              <a:spcAft>
                <a:spcPts val="0"/>
              </a:spcAft>
              <a:buNone/>
            </a:pPr>
            <a:r>
              <a:rPr lang="ja-JP" sz="3200" b="1">
                <a:solidFill>
                  <a:schemeClr val="lt1"/>
                </a:solidFill>
                <a:latin typeface="Meiryo UI" panose="020B0604030504040204" pitchFamily="34" charset="-128"/>
                <a:ea typeface="Meiryo UI" panose="020B0604030504040204" pitchFamily="34" charset="-128"/>
                <a:sym typeface="Arial"/>
              </a:rPr>
              <a:t>削除して下さい</a:t>
            </a:r>
            <a:endParaRPr sz="3200" b="1">
              <a:solidFill>
                <a:schemeClr val="lt1"/>
              </a:solidFill>
              <a:latin typeface="Meiryo UI" panose="020B0604030504040204" pitchFamily="34" charset="-128"/>
              <a:ea typeface="Meiryo UI" panose="020B0604030504040204" pitchFamily="34" charset="-128"/>
              <a:sym typeface="Arial"/>
            </a:endParaRPr>
          </a:p>
        </p:txBody>
      </p:sp>
      <p:sp>
        <p:nvSpPr>
          <p:cNvPr id="118" name="Google Shape;118;p4"/>
          <p:cNvSpPr/>
          <p:nvPr/>
        </p:nvSpPr>
        <p:spPr>
          <a:xfrm>
            <a:off x="7536160" y="589286"/>
            <a:ext cx="4655841" cy="52322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ja-JP" sz="1400" b="1">
                <a:solidFill>
                  <a:srgbClr val="0070C0"/>
                </a:solidFill>
                <a:latin typeface="Meiryo UI" panose="020B0604030504040204" pitchFamily="34" charset="-128"/>
                <a:ea typeface="Meiryo UI" panose="020B0604030504040204" pitchFamily="34" charset="-128"/>
                <a:sym typeface="Arial"/>
              </a:rPr>
              <a:t>Track名は削除しないでください</a:t>
            </a:r>
            <a:endParaRPr sz="1400" b="1" dirty="0">
              <a:solidFill>
                <a:srgbClr val="0070C0"/>
              </a:solidFill>
              <a:latin typeface="Meiryo UI" panose="020B0604030504040204" pitchFamily="34" charset="-128"/>
              <a:ea typeface="Meiryo UI" panose="020B0604030504040204" pitchFamily="34" charset="-128"/>
              <a:sym typeface="Arial"/>
            </a:endParaRPr>
          </a:p>
          <a:p>
            <a:pPr marL="0" marR="0" lvl="0" indent="0" algn="r" rtl="0">
              <a:spcBef>
                <a:spcPts val="0"/>
              </a:spcBef>
              <a:spcAft>
                <a:spcPts val="0"/>
              </a:spcAft>
              <a:buNone/>
            </a:pPr>
            <a:r>
              <a:rPr lang="ja-JP" sz="1400" b="1">
                <a:solidFill>
                  <a:srgbClr val="0070C0"/>
                </a:solidFill>
                <a:latin typeface="Meiryo UI" panose="020B0604030504040204" pitchFamily="34" charset="-128"/>
                <a:ea typeface="Meiryo UI" panose="020B0604030504040204" pitchFamily="34" charset="-128"/>
                <a:sym typeface="Arial"/>
              </a:rPr>
              <a:t>Best Paperでない場合は削除してください</a:t>
            </a:r>
            <a:endParaRPr sz="1400" b="1" dirty="0">
              <a:solidFill>
                <a:srgbClr val="0070C0"/>
              </a:solidFill>
              <a:latin typeface="Meiryo UI" panose="020B0604030504040204" pitchFamily="34" charset="-128"/>
              <a:ea typeface="Meiryo UI" panose="020B0604030504040204" pitchFamily="34" charset="-128"/>
              <a:sym typeface="Arial"/>
            </a:endParaRPr>
          </a:p>
        </p:txBody>
      </p:sp>
      <p:sp>
        <p:nvSpPr>
          <p:cNvPr id="119" name="Google Shape;119;p4"/>
          <p:cNvSpPr/>
          <p:nvPr/>
        </p:nvSpPr>
        <p:spPr>
          <a:xfrm>
            <a:off x="119336" y="6453336"/>
            <a:ext cx="777686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400" b="1">
                <a:solidFill>
                  <a:srgbClr val="0070C0"/>
                </a:solidFill>
                <a:latin typeface="Meiryo UI" panose="020B0604030504040204" pitchFamily="34" charset="-128"/>
                <a:ea typeface="Meiryo UI" panose="020B0604030504040204" pitchFamily="34" charset="-128"/>
                <a:sym typeface="Arial"/>
              </a:rPr>
              <a:t>※各項目に該当する内容が見つからない場合は，「記載なし」や「不明」などと記載ください．</a:t>
            </a:r>
            <a:endParaRPr sz="1400" b="1">
              <a:solidFill>
                <a:srgbClr val="0070C0"/>
              </a:solidFill>
              <a:latin typeface="Meiryo UI" panose="020B0604030504040204" pitchFamily="34" charset="-128"/>
              <a:ea typeface="Meiryo UI" panose="020B0604030504040204" pitchFamily="34" charset="-128"/>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a:spLocks noGrp="1"/>
          </p:cNvSpPr>
          <p:nvPr>
            <p:ph type="title"/>
          </p:nvPr>
        </p:nvSpPr>
        <p:spPr>
          <a:xfrm>
            <a:off x="335360" y="365126"/>
            <a:ext cx="11521280" cy="90632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Font typeface="Arial"/>
              <a:buNone/>
            </a:pPr>
            <a:r>
              <a:rPr lang="ja-JP" sz="2400">
                <a:latin typeface="Meiryo UI" panose="020B0604030504040204" pitchFamily="34" charset="-128"/>
                <a:ea typeface="Meiryo UI" panose="020B0604030504040204" pitchFamily="34" charset="-128"/>
              </a:rPr>
              <a:t>○○○</a:t>
            </a:r>
            <a:r>
              <a:rPr lang="ja-JP" sz="2400">
                <a:solidFill>
                  <a:srgbClr val="0070C0"/>
                </a:solidFill>
                <a:latin typeface="Meiryo UI" panose="020B0604030504040204" pitchFamily="34" charset="-128"/>
                <a:ea typeface="Meiryo UI" panose="020B0604030504040204" pitchFamily="34" charset="-128"/>
              </a:rPr>
              <a:t>〔論文タイトル〕</a:t>
            </a:r>
            <a:br>
              <a:rPr lang="ja-JP">
                <a:latin typeface="Meiryo UI" panose="020B0604030504040204" pitchFamily="34" charset="-128"/>
                <a:ea typeface="Meiryo UI" panose="020B0604030504040204" pitchFamily="34" charset="-128"/>
              </a:rPr>
            </a:br>
            <a:r>
              <a:rPr lang="ja-JP" sz="1400">
                <a:latin typeface="Meiryo UI" panose="020B0604030504040204" pitchFamily="34" charset="-128"/>
                <a:ea typeface="Meiryo UI" panose="020B0604030504040204" pitchFamily="34" charset="-128"/>
              </a:rPr>
              <a:t>○○○/○○○</a:t>
            </a:r>
            <a:r>
              <a:rPr lang="ja-JP" sz="1400">
                <a:solidFill>
                  <a:srgbClr val="0070C0"/>
                </a:solidFill>
                <a:latin typeface="Meiryo UI" panose="020B0604030504040204" pitchFamily="34" charset="-128"/>
                <a:ea typeface="Meiryo UI" panose="020B0604030504040204" pitchFamily="34" charset="-128"/>
              </a:rPr>
              <a:t>〔著者名/所属機関〕</a:t>
            </a:r>
            <a:endParaRPr sz="1400">
              <a:solidFill>
                <a:srgbClr val="0070C0"/>
              </a:solidFill>
              <a:latin typeface="Meiryo UI" panose="020B0604030504040204" pitchFamily="34" charset="-128"/>
              <a:ea typeface="Meiryo UI" panose="020B0604030504040204" pitchFamily="34" charset="-128"/>
            </a:endParaRPr>
          </a:p>
        </p:txBody>
      </p:sp>
      <p:sp>
        <p:nvSpPr>
          <p:cNvPr id="125" name="Google Shape;125;p5"/>
          <p:cNvSpPr txBox="1">
            <a:spLocks noGrp="1"/>
          </p:cNvSpPr>
          <p:nvPr>
            <p:ph type="body" idx="1"/>
          </p:nvPr>
        </p:nvSpPr>
        <p:spPr>
          <a:xfrm>
            <a:off x="335360" y="1271452"/>
            <a:ext cx="11521280" cy="558654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1800"/>
              <a:buChar char="•"/>
            </a:pPr>
            <a:r>
              <a:rPr lang="ja-JP" sz="1800">
                <a:latin typeface="Meiryo UI" panose="020B0604030504040204" pitchFamily="34" charset="-128"/>
                <a:ea typeface="Meiryo UI" panose="020B0604030504040204" pitchFamily="34" charset="-128"/>
                <a:sym typeface="Arial"/>
              </a:rPr>
              <a:t>一言でいうと</a:t>
            </a:r>
            <a:endParaRPr sz="1800" dirty="0">
              <a:latin typeface="Meiryo UI" panose="020B0604030504040204" pitchFamily="34" charset="-128"/>
              <a:ea typeface="Meiryo UI" panose="020B0604030504040204" pitchFamily="34" charset="-128"/>
              <a:sym typeface="Arial"/>
            </a:endParaRPr>
          </a:p>
          <a:p>
            <a:pPr marL="457200" lvl="1" indent="0" algn="l" rtl="0">
              <a:lnSpc>
                <a:spcPct val="90000"/>
              </a:lnSpc>
              <a:spcBef>
                <a:spcPts val="500"/>
              </a:spcBef>
              <a:spcAft>
                <a:spcPts val="0"/>
              </a:spcAft>
              <a:buClr>
                <a:schemeClr val="dk1"/>
              </a:buClr>
              <a:buSzPts val="1400"/>
              <a:buNone/>
            </a:pPr>
            <a:r>
              <a:rPr lang="ja-JP" sz="1400">
                <a:latin typeface="Meiryo UI" panose="020B0604030504040204" pitchFamily="34" charset="-128"/>
                <a:ea typeface="Meiryo UI" panose="020B0604030504040204" pitchFamily="34" charset="-128"/>
                <a:sym typeface="Arial"/>
              </a:rPr>
              <a:t>○○○</a:t>
            </a:r>
            <a:endParaRPr sz="1400" dirty="0">
              <a:latin typeface="Meiryo UI" panose="020B0604030504040204" pitchFamily="34" charset="-128"/>
              <a:ea typeface="Meiryo UI" panose="020B0604030504040204" pitchFamily="34" charset="-128"/>
              <a:sym typeface="Arial"/>
            </a:endParaRPr>
          </a:p>
          <a:p>
            <a:pPr marL="228600" lvl="0" indent="-228600" algn="l" rtl="0">
              <a:lnSpc>
                <a:spcPct val="90000"/>
              </a:lnSpc>
              <a:spcBef>
                <a:spcPts val="1000"/>
              </a:spcBef>
              <a:spcAft>
                <a:spcPts val="0"/>
              </a:spcAft>
              <a:buClr>
                <a:schemeClr val="dk1"/>
              </a:buClr>
              <a:buSzPts val="1800"/>
              <a:buChar char="•"/>
            </a:pPr>
            <a:r>
              <a:rPr lang="ja-JP" sz="1800">
                <a:latin typeface="Meiryo UI" panose="020B0604030504040204" pitchFamily="34" charset="-128"/>
                <a:ea typeface="Meiryo UI" panose="020B0604030504040204" pitchFamily="34" charset="-128"/>
                <a:sym typeface="Arial"/>
              </a:rPr>
              <a:t>Resource Type</a:t>
            </a:r>
            <a:endParaRPr dirty="0">
              <a:latin typeface="Meiryo UI" panose="020B0604030504040204" pitchFamily="34" charset="-128"/>
              <a:ea typeface="Meiryo UI" panose="020B0604030504040204" pitchFamily="34" charset="-128"/>
            </a:endParaRPr>
          </a:p>
          <a:p>
            <a:pPr marL="457200" lvl="1" indent="0" algn="l" rtl="0">
              <a:lnSpc>
                <a:spcPct val="90000"/>
              </a:lnSpc>
              <a:spcBef>
                <a:spcPts val="500"/>
              </a:spcBef>
              <a:spcAft>
                <a:spcPts val="0"/>
              </a:spcAft>
              <a:buClr>
                <a:schemeClr val="dk1"/>
              </a:buClr>
              <a:buSzPts val="1400"/>
              <a:buNone/>
            </a:pPr>
            <a:r>
              <a:rPr lang="ja-JP" sz="1400">
                <a:latin typeface="Meiryo UI" panose="020B0604030504040204" pitchFamily="34" charset="-128"/>
                <a:ea typeface="Meiryo UI" panose="020B0604030504040204" pitchFamily="34" charset="-128"/>
                <a:sym typeface="Arial"/>
              </a:rPr>
              <a:t>○○○</a:t>
            </a:r>
            <a:endParaRPr sz="1400" dirty="0">
              <a:latin typeface="Meiryo UI" panose="020B0604030504040204" pitchFamily="34" charset="-128"/>
              <a:ea typeface="Meiryo UI" panose="020B0604030504040204" pitchFamily="34" charset="-128"/>
              <a:sym typeface="Arial"/>
            </a:endParaRPr>
          </a:p>
          <a:p>
            <a:pPr marL="228600" lvl="0" indent="-228600" algn="l" rtl="0">
              <a:lnSpc>
                <a:spcPct val="90000"/>
              </a:lnSpc>
              <a:spcBef>
                <a:spcPts val="1000"/>
              </a:spcBef>
              <a:spcAft>
                <a:spcPts val="0"/>
              </a:spcAft>
              <a:buClr>
                <a:schemeClr val="dk1"/>
              </a:buClr>
              <a:buSzPts val="1800"/>
              <a:buChar char="•"/>
            </a:pPr>
            <a:r>
              <a:rPr lang="ja-JP" sz="1800">
                <a:latin typeface="Meiryo UI" panose="020B0604030504040204" pitchFamily="34" charset="-128"/>
                <a:ea typeface="Meiryo UI" panose="020B0604030504040204" pitchFamily="34" charset="-128"/>
                <a:sym typeface="Arial"/>
              </a:rPr>
              <a:t>動機</a:t>
            </a:r>
            <a:endParaRPr sz="1400" dirty="0">
              <a:latin typeface="Meiryo UI" panose="020B0604030504040204" pitchFamily="34" charset="-128"/>
              <a:ea typeface="Meiryo UI" panose="020B0604030504040204" pitchFamily="34" charset="-128"/>
              <a:sym typeface="Arial"/>
            </a:endParaRPr>
          </a:p>
          <a:p>
            <a:pPr marL="457200" lvl="1" indent="0" algn="l" rtl="0">
              <a:lnSpc>
                <a:spcPct val="90000"/>
              </a:lnSpc>
              <a:spcBef>
                <a:spcPts val="500"/>
              </a:spcBef>
              <a:spcAft>
                <a:spcPts val="0"/>
              </a:spcAft>
              <a:buClr>
                <a:schemeClr val="dk1"/>
              </a:buClr>
              <a:buSzPts val="1400"/>
              <a:buNone/>
            </a:pPr>
            <a:r>
              <a:rPr lang="ja-JP" sz="1400">
                <a:latin typeface="Meiryo UI" panose="020B0604030504040204" pitchFamily="34" charset="-128"/>
                <a:ea typeface="Meiryo UI" panose="020B0604030504040204" pitchFamily="34" charset="-128"/>
                <a:sym typeface="Arial"/>
              </a:rPr>
              <a:t>○○○</a:t>
            </a:r>
            <a:r>
              <a:rPr lang="ja-JP" sz="1400">
                <a:solidFill>
                  <a:srgbClr val="0070C0"/>
                </a:solidFill>
                <a:latin typeface="Meiryo UI" panose="020B0604030504040204" pitchFamily="34" charset="-128"/>
                <a:ea typeface="Meiryo UI" panose="020B0604030504040204" pitchFamily="34" charset="-128"/>
                <a:sym typeface="Arial"/>
              </a:rPr>
              <a:t> 〔リソース作成の動機 (motivation)〕 </a:t>
            </a:r>
            <a:endParaRPr sz="1600" dirty="0">
              <a:solidFill>
                <a:srgbClr val="0070C0"/>
              </a:solidFill>
              <a:latin typeface="Meiryo UI" panose="020B0604030504040204" pitchFamily="34" charset="-128"/>
              <a:ea typeface="Meiryo UI" panose="020B0604030504040204" pitchFamily="34" charset="-128"/>
              <a:sym typeface="Arial"/>
            </a:endParaRPr>
          </a:p>
          <a:p>
            <a:pPr marL="228600" lvl="0" indent="-228600" algn="l" rtl="0">
              <a:lnSpc>
                <a:spcPct val="90000"/>
              </a:lnSpc>
              <a:spcBef>
                <a:spcPts val="1000"/>
              </a:spcBef>
              <a:spcAft>
                <a:spcPts val="0"/>
              </a:spcAft>
              <a:buClr>
                <a:schemeClr val="dk1"/>
              </a:buClr>
              <a:buSzPts val="1800"/>
              <a:buChar char="•"/>
            </a:pPr>
            <a:r>
              <a:rPr lang="ja-JP" sz="1800">
                <a:latin typeface="Meiryo UI" panose="020B0604030504040204" pitchFamily="34" charset="-128"/>
                <a:ea typeface="Meiryo UI" panose="020B0604030504040204" pitchFamily="34" charset="-128"/>
                <a:sym typeface="Arial"/>
              </a:rPr>
              <a:t>リソースの設計方針</a:t>
            </a:r>
            <a:endParaRPr sz="1800" dirty="0">
              <a:latin typeface="Meiryo UI" panose="020B0604030504040204" pitchFamily="34" charset="-128"/>
              <a:ea typeface="Meiryo UI" panose="020B0604030504040204" pitchFamily="34" charset="-128"/>
              <a:sym typeface="Arial"/>
            </a:endParaRPr>
          </a:p>
          <a:p>
            <a:pPr marL="457200" lvl="1" indent="0" algn="l" rtl="0">
              <a:lnSpc>
                <a:spcPct val="90000"/>
              </a:lnSpc>
              <a:spcBef>
                <a:spcPts val="500"/>
              </a:spcBef>
              <a:spcAft>
                <a:spcPts val="0"/>
              </a:spcAft>
              <a:buClr>
                <a:schemeClr val="dk1"/>
              </a:buClr>
              <a:buSzPts val="1400"/>
              <a:buNone/>
            </a:pPr>
            <a:r>
              <a:rPr lang="ja-JP" sz="1400">
                <a:latin typeface="Meiryo UI" panose="020B0604030504040204" pitchFamily="34" charset="-128"/>
                <a:ea typeface="Meiryo UI" panose="020B0604030504040204" pitchFamily="34" charset="-128"/>
                <a:sym typeface="Arial"/>
              </a:rPr>
              <a:t>○○○</a:t>
            </a:r>
            <a:r>
              <a:rPr lang="ja-JP" sz="1400">
                <a:solidFill>
                  <a:srgbClr val="0070C0"/>
                </a:solidFill>
                <a:latin typeface="Meiryo UI" panose="020B0604030504040204" pitchFamily="34" charset="-128"/>
                <a:ea typeface="Meiryo UI" panose="020B0604030504040204" pitchFamily="34" charset="-128"/>
                <a:sym typeface="Arial"/>
              </a:rPr>
              <a:t> 〔作成したリソースと、リソースの設計方針の説明〕 </a:t>
            </a:r>
            <a:endParaRPr sz="1400" dirty="0">
              <a:latin typeface="Meiryo UI" panose="020B0604030504040204" pitchFamily="34" charset="-128"/>
              <a:ea typeface="Meiryo UI" panose="020B0604030504040204" pitchFamily="34" charset="-128"/>
              <a:sym typeface="Arial"/>
            </a:endParaRPr>
          </a:p>
          <a:p>
            <a:pPr marL="228600" lvl="0" indent="-228600" algn="l" rtl="0">
              <a:lnSpc>
                <a:spcPct val="90000"/>
              </a:lnSpc>
              <a:spcBef>
                <a:spcPts val="1000"/>
              </a:spcBef>
              <a:spcAft>
                <a:spcPts val="0"/>
              </a:spcAft>
              <a:buClr>
                <a:schemeClr val="dk1"/>
              </a:buClr>
              <a:buSzPts val="1800"/>
              <a:buChar char="•"/>
            </a:pPr>
            <a:r>
              <a:rPr lang="ja-JP" sz="1800">
                <a:latin typeface="Meiryo UI" panose="020B0604030504040204" pitchFamily="34" charset="-128"/>
                <a:ea typeface="Meiryo UI" panose="020B0604030504040204" pitchFamily="34" charset="-128"/>
                <a:sym typeface="Arial"/>
              </a:rPr>
              <a:t>新規性</a:t>
            </a:r>
            <a:endParaRPr sz="1800" dirty="0">
              <a:latin typeface="Meiryo UI" panose="020B0604030504040204" pitchFamily="34" charset="-128"/>
              <a:ea typeface="Meiryo UI" panose="020B0604030504040204" pitchFamily="34" charset="-128"/>
              <a:sym typeface="Arial"/>
            </a:endParaRPr>
          </a:p>
          <a:p>
            <a:pPr marL="457200" lvl="1" indent="0" algn="l" rtl="0">
              <a:lnSpc>
                <a:spcPct val="90000"/>
              </a:lnSpc>
              <a:spcBef>
                <a:spcPts val="500"/>
              </a:spcBef>
              <a:spcAft>
                <a:spcPts val="0"/>
              </a:spcAft>
              <a:buClr>
                <a:schemeClr val="dk1"/>
              </a:buClr>
              <a:buSzPts val="1400"/>
              <a:buNone/>
            </a:pPr>
            <a:r>
              <a:rPr lang="ja-JP" sz="1400">
                <a:latin typeface="Meiryo UI" panose="020B0604030504040204" pitchFamily="34" charset="-128"/>
                <a:ea typeface="Meiryo UI" panose="020B0604030504040204" pitchFamily="34" charset="-128"/>
                <a:sym typeface="Arial"/>
              </a:rPr>
              <a:t>○○○</a:t>
            </a:r>
            <a:r>
              <a:rPr lang="ja-JP" sz="1400">
                <a:solidFill>
                  <a:srgbClr val="0070C0"/>
                </a:solidFill>
                <a:latin typeface="Meiryo UI" panose="020B0604030504040204" pitchFamily="34" charset="-128"/>
                <a:ea typeface="Meiryo UI" panose="020B0604030504040204" pitchFamily="34" charset="-128"/>
                <a:sym typeface="Arial"/>
              </a:rPr>
              <a:t> 〔ISWC2021 Resource Track CFPのImpactを参照 〕</a:t>
            </a:r>
            <a:endParaRPr sz="1400" dirty="0">
              <a:latin typeface="Meiryo UI" panose="020B0604030504040204" pitchFamily="34" charset="-128"/>
              <a:ea typeface="Meiryo UI" panose="020B0604030504040204" pitchFamily="34" charset="-128"/>
              <a:sym typeface="Arial"/>
            </a:endParaRPr>
          </a:p>
          <a:p>
            <a:pPr marL="228600" lvl="0" indent="-228600" algn="l" rtl="0">
              <a:lnSpc>
                <a:spcPct val="90000"/>
              </a:lnSpc>
              <a:spcBef>
                <a:spcPts val="1000"/>
              </a:spcBef>
              <a:spcAft>
                <a:spcPts val="0"/>
              </a:spcAft>
              <a:buClr>
                <a:schemeClr val="dk1"/>
              </a:buClr>
              <a:buSzPts val="1800"/>
              <a:buChar char="•"/>
            </a:pPr>
            <a:r>
              <a:rPr lang="ja-JP" sz="1800">
                <a:latin typeface="Meiryo UI" panose="020B0604030504040204" pitchFamily="34" charset="-128"/>
                <a:ea typeface="Meiryo UI" panose="020B0604030504040204" pitchFamily="34" charset="-128"/>
                <a:sym typeface="Arial"/>
              </a:rPr>
              <a:t>リソースの</a:t>
            </a:r>
            <a:r>
              <a:rPr lang="ja-JP" altLang="en-US" sz="1800">
                <a:latin typeface="Meiryo UI" panose="020B0604030504040204" pitchFamily="34" charset="-128"/>
                <a:ea typeface="Meiryo UI" panose="020B0604030504040204" pitchFamily="34" charset="-128"/>
                <a:sym typeface="Arial"/>
              </a:rPr>
              <a:t>再利用性</a:t>
            </a:r>
            <a:r>
              <a:rPr lang="ja-JP" sz="1800">
                <a:latin typeface="Meiryo UI" panose="020B0604030504040204" pitchFamily="34" charset="-128"/>
                <a:ea typeface="Meiryo UI" panose="020B0604030504040204" pitchFamily="34" charset="-128"/>
                <a:sym typeface="Arial"/>
              </a:rPr>
              <a:t>／活用実績</a:t>
            </a:r>
            <a:endParaRPr sz="1800" dirty="0">
              <a:latin typeface="Meiryo UI" panose="020B0604030504040204" pitchFamily="34" charset="-128"/>
              <a:ea typeface="Meiryo UI" panose="020B0604030504040204" pitchFamily="34" charset="-128"/>
              <a:sym typeface="Arial"/>
            </a:endParaRPr>
          </a:p>
          <a:p>
            <a:pPr marL="457200" lvl="1" indent="0" algn="l" rtl="0">
              <a:lnSpc>
                <a:spcPct val="90000"/>
              </a:lnSpc>
              <a:spcBef>
                <a:spcPts val="500"/>
              </a:spcBef>
              <a:spcAft>
                <a:spcPts val="0"/>
              </a:spcAft>
              <a:buClr>
                <a:schemeClr val="dk1"/>
              </a:buClr>
              <a:buSzPts val="1400"/>
              <a:buNone/>
            </a:pPr>
            <a:r>
              <a:rPr lang="ja-JP" sz="1400">
                <a:latin typeface="Meiryo UI" panose="020B0604030504040204" pitchFamily="34" charset="-128"/>
                <a:ea typeface="Meiryo UI" panose="020B0604030504040204" pitchFamily="34" charset="-128"/>
                <a:sym typeface="Arial"/>
              </a:rPr>
              <a:t>○○○</a:t>
            </a:r>
            <a:r>
              <a:rPr lang="ja-JP" sz="1400">
                <a:solidFill>
                  <a:srgbClr val="0070C0"/>
                </a:solidFill>
                <a:latin typeface="Meiryo UI" panose="020B0604030504040204" pitchFamily="34" charset="-128"/>
                <a:ea typeface="Meiryo UI" panose="020B0604030504040204" pitchFamily="34" charset="-128"/>
                <a:sym typeface="Arial"/>
              </a:rPr>
              <a:t> 〔ISWC2021 Resource Track CFPのReusabilityを参照〕</a:t>
            </a:r>
            <a:endParaRPr sz="1600" dirty="0">
              <a:solidFill>
                <a:srgbClr val="0070C0"/>
              </a:solidFill>
              <a:latin typeface="Meiryo UI" panose="020B0604030504040204" pitchFamily="34" charset="-128"/>
              <a:ea typeface="Meiryo UI" panose="020B0604030504040204" pitchFamily="34" charset="-128"/>
              <a:sym typeface="Arial"/>
            </a:endParaRPr>
          </a:p>
          <a:p>
            <a:pPr marL="228600" lvl="0" indent="-228600" algn="l" rtl="0">
              <a:lnSpc>
                <a:spcPct val="90000"/>
              </a:lnSpc>
              <a:spcBef>
                <a:spcPts val="1000"/>
              </a:spcBef>
              <a:spcAft>
                <a:spcPts val="0"/>
              </a:spcAft>
              <a:buClr>
                <a:schemeClr val="dk1"/>
              </a:buClr>
              <a:buSzPts val="1800"/>
              <a:buChar char="•"/>
            </a:pPr>
            <a:r>
              <a:rPr lang="ja-JP" sz="1800">
                <a:latin typeface="Meiryo UI" panose="020B0604030504040204" pitchFamily="34" charset="-128"/>
                <a:ea typeface="Meiryo UI" panose="020B0604030504040204" pitchFamily="34" charset="-128"/>
                <a:sym typeface="Arial"/>
              </a:rPr>
              <a:t>品質</a:t>
            </a:r>
            <a:endParaRPr sz="1800" dirty="0">
              <a:latin typeface="Meiryo UI" panose="020B0604030504040204" pitchFamily="34" charset="-128"/>
              <a:ea typeface="Meiryo UI" panose="020B0604030504040204" pitchFamily="34" charset="-128"/>
              <a:sym typeface="Arial"/>
            </a:endParaRPr>
          </a:p>
          <a:p>
            <a:pPr marL="457200" lvl="1" indent="0" algn="l" rtl="0">
              <a:lnSpc>
                <a:spcPct val="90000"/>
              </a:lnSpc>
              <a:spcBef>
                <a:spcPts val="500"/>
              </a:spcBef>
              <a:spcAft>
                <a:spcPts val="0"/>
              </a:spcAft>
              <a:buClr>
                <a:schemeClr val="dk1"/>
              </a:buClr>
              <a:buSzPts val="1400"/>
              <a:buNone/>
            </a:pPr>
            <a:r>
              <a:rPr lang="ja-JP" sz="1400">
                <a:latin typeface="Meiryo UI" panose="020B0604030504040204" pitchFamily="34" charset="-128"/>
                <a:ea typeface="Meiryo UI" panose="020B0604030504040204" pitchFamily="34" charset="-128"/>
                <a:sym typeface="Arial"/>
              </a:rPr>
              <a:t>○○○</a:t>
            </a:r>
            <a:r>
              <a:rPr lang="ja-JP" sz="1400">
                <a:solidFill>
                  <a:srgbClr val="0070C0"/>
                </a:solidFill>
                <a:latin typeface="Meiryo UI" panose="020B0604030504040204" pitchFamily="34" charset="-128"/>
                <a:ea typeface="Meiryo UI" panose="020B0604030504040204" pitchFamily="34" charset="-128"/>
                <a:sym typeface="Arial"/>
              </a:rPr>
              <a:t> 〔ISWC2021 Resource Track CFPのTechnical qualityを参照〕</a:t>
            </a:r>
            <a:r>
              <a:rPr lang="ja-JP" sz="1600">
                <a:solidFill>
                  <a:srgbClr val="0070C0"/>
                </a:solidFill>
                <a:latin typeface="Meiryo UI" panose="020B0604030504040204" pitchFamily="34" charset="-128"/>
                <a:ea typeface="Meiryo UI" panose="020B0604030504040204" pitchFamily="34" charset="-128"/>
                <a:sym typeface="Arial"/>
              </a:rPr>
              <a:t> </a:t>
            </a:r>
            <a:endParaRPr dirty="0">
              <a:latin typeface="Meiryo UI" panose="020B0604030504040204" pitchFamily="34" charset="-128"/>
              <a:ea typeface="Meiryo UI" panose="020B0604030504040204" pitchFamily="34" charset="-128"/>
            </a:endParaRPr>
          </a:p>
          <a:p>
            <a:pPr marL="228600" lvl="0" indent="-228600" algn="l" rtl="0">
              <a:lnSpc>
                <a:spcPct val="90000"/>
              </a:lnSpc>
              <a:spcBef>
                <a:spcPts val="1000"/>
              </a:spcBef>
              <a:spcAft>
                <a:spcPts val="0"/>
              </a:spcAft>
              <a:buClr>
                <a:schemeClr val="dk1"/>
              </a:buClr>
              <a:buSzPts val="1800"/>
              <a:buChar char="•"/>
            </a:pPr>
            <a:r>
              <a:rPr lang="ja-JP" sz="1800">
                <a:latin typeface="Meiryo UI" panose="020B0604030504040204" pitchFamily="34" charset="-128"/>
                <a:ea typeface="Meiryo UI" panose="020B0604030504040204" pitchFamily="34" charset="-128"/>
                <a:sym typeface="Arial"/>
              </a:rPr>
              <a:t>リソースの可用性</a:t>
            </a:r>
            <a:endParaRPr sz="1800" dirty="0">
              <a:latin typeface="Meiryo UI" panose="020B0604030504040204" pitchFamily="34" charset="-128"/>
              <a:ea typeface="Meiryo UI" panose="020B0604030504040204" pitchFamily="34" charset="-128"/>
              <a:sym typeface="Arial"/>
            </a:endParaRPr>
          </a:p>
          <a:p>
            <a:pPr marL="457200" lvl="1" indent="0" algn="l" rtl="0">
              <a:lnSpc>
                <a:spcPct val="90000"/>
              </a:lnSpc>
              <a:spcBef>
                <a:spcPts val="500"/>
              </a:spcBef>
              <a:spcAft>
                <a:spcPts val="0"/>
              </a:spcAft>
              <a:buClr>
                <a:schemeClr val="dk1"/>
              </a:buClr>
              <a:buSzPts val="1400"/>
              <a:buNone/>
            </a:pPr>
            <a:r>
              <a:rPr lang="ja-JP" sz="1400">
                <a:latin typeface="Meiryo UI" panose="020B0604030504040204" pitchFamily="34" charset="-128"/>
                <a:ea typeface="Meiryo UI" panose="020B0604030504040204" pitchFamily="34" charset="-128"/>
                <a:sym typeface="Arial"/>
              </a:rPr>
              <a:t>○○○</a:t>
            </a:r>
            <a:r>
              <a:rPr lang="ja-JP" sz="1400">
                <a:solidFill>
                  <a:srgbClr val="0070C0"/>
                </a:solidFill>
                <a:latin typeface="Meiryo UI" panose="020B0604030504040204" pitchFamily="34" charset="-128"/>
                <a:ea typeface="Meiryo UI" panose="020B0604030504040204" pitchFamily="34" charset="-128"/>
                <a:sym typeface="Arial"/>
              </a:rPr>
              <a:t> 〔ISWC2021 Resource Track CFPのAvailabilityを参照〕</a:t>
            </a:r>
            <a:endParaRPr sz="1600" dirty="0">
              <a:solidFill>
                <a:srgbClr val="0070C0"/>
              </a:solidFill>
              <a:latin typeface="Meiryo UI" panose="020B0604030504040204" pitchFamily="34" charset="-128"/>
              <a:ea typeface="Meiryo UI" panose="020B0604030504040204" pitchFamily="34" charset="-128"/>
              <a:sym typeface="Arial"/>
            </a:endParaRPr>
          </a:p>
          <a:p>
            <a:pPr marL="228600" lvl="0" indent="-228600" algn="l" rtl="0">
              <a:lnSpc>
                <a:spcPct val="90000"/>
              </a:lnSpc>
              <a:spcBef>
                <a:spcPts val="1000"/>
              </a:spcBef>
              <a:spcAft>
                <a:spcPts val="0"/>
              </a:spcAft>
              <a:buClr>
                <a:schemeClr val="dk1"/>
              </a:buClr>
              <a:buSzPts val="1800"/>
              <a:buChar char="•"/>
            </a:pPr>
            <a:r>
              <a:rPr lang="ja-JP" sz="1800">
                <a:latin typeface="Meiryo UI" panose="020B0604030504040204" pitchFamily="34" charset="-128"/>
                <a:ea typeface="Meiryo UI" panose="020B0604030504040204" pitchFamily="34" charset="-128"/>
                <a:sym typeface="Arial"/>
              </a:rPr>
              <a:t>次にすべきこと</a:t>
            </a:r>
            <a:endParaRPr sz="1800" dirty="0">
              <a:latin typeface="Meiryo UI" panose="020B0604030504040204" pitchFamily="34" charset="-128"/>
              <a:ea typeface="Meiryo UI" panose="020B0604030504040204" pitchFamily="34" charset="-128"/>
              <a:sym typeface="Arial"/>
            </a:endParaRPr>
          </a:p>
          <a:p>
            <a:pPr marL="457200" lvl="1" indent="0" algn="l" rtl="0">
              <a:lnSpc>
                <a:spcPct val="90000"/>
              </a:lnSpc>
              <a:spcBef>
                <a:spcPts val="500"/>
              </a:spcBef>
              <a:spcAft>
                <a:spcPts val="0"/>
              </a:spcAft>
              <a:buClr>
                <a:schemeClr val="dk1"/>
              </a:buClr>
              <a:buSzPts val="1400"/>
              <a:buNone/>
            </a:pPr>
            <a:r>
              <a:rPr lang="ja-JP" sz="1400">
                <a:latin typeface="Meiryo UI" panose="020B0604030504040204" pitchFamily="34" charset="-128"/>
                <a:ea typeface="Meiryo UI" panose="020B0604030504040204" pitchFamily="34" charset="-128"/>
                <a:sym typeface="Arial"/>
              </a:rPr>
              <a:t>○○○</a:t>
            </a:r>
            <a:r>
              <a:rPr lang="ja-JP" sz="1400">
                <a:solidFill>
                  <a:srgbClr val="0070C0"/>
                </a:solidFill>
                <a:latin typeface="Meiryo UI" panose="020B0604030504040204" pitchFamily="34" charset="-128"/>
                <a:ea typeface="Meiryo UI" panose="020B0604030504040204" pitchFamily="34" charset="-128"/>
                <a:sym typeface="Arial"/>
              </a:rPr>
              <a:t>〔記載されているリソースの作成計画、次にすべきこととして(読者が)考える点〕</a:t>
            </a:r>
            <a:endParaRPr sz="1400" dirty="0">
              <a:solidFill>
                <a:srgbClr val="0070C0"/>
              </a:solidFill>
              <a:latin typeface="Meiryo UI" panose="020B0604030504040204" pitchFamily="34" charset="-128"/>
              <a:ea typeface="Meiryo UI" panose="020B0604030504040204" pitchFamily="34" charset="-128"/>
              <a:sym typeface="Arial"/>
            </a:endParaRPr>
          </a:p>
        </p:txBody>
      </p:sp>
      <p:sp>
        <p:nvSpPr>
          <p:cNvPr id="126" name="Google Shape;126;p5"/>
          <p:cNvSpPr/>
          <p:nvPr/>
        </p:nvSpPr>
        <p:spPr>
          <a:xfrm>
            <a:off x="6816080" y="1271452"/>
            <a:ext cx="5040560" cy="4677828"/>
          </a:xfrm>
          <a:prstGeom prst="rect">
            <a:avLst/>
          </a:prstGeom>
          <a:solidFill>
            <a:schemeClr val="l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2400">
                <a:solidFill>
                  <a:srgbClr val="0070C0"/>
                </a:solidFill>
                <a:latin typeface="Meiryo UI" panose="020B0604030504040204" pitchFamily="34" charset="-128"/>
                <a:ea typeface="Meiryo UI" panose="020B0604030504040204" pitchFamily="34" charset="-128"/>
                <a:sym typeface="Arial"/>
              </a:rPr>
              <a:t>代表図（任意）</a:t>
            </a:r>
            <a:endParaRPr sz="2400">
              <a:solidFill>
                <a:srgbClr val="0070C0"/>
              </a:solidFill>
              <a:latin typeface="Meiryo UI" panose="020B0604030504040204" pitchFamily="34" charset="-128"/>
              <a:ea typeface="Meiryo UI" panose="020B0604030504040204" pitchFamily="34" charset="-128"/>
              <a:sym typeface="Arial"/>
            </a:endParaRPr>
          </a:p>
        </p:txBody>
      </p:sp>
      <p:sp>
        <p:nvSpPr>
          <p:cNvPr id="127" name="Google Shape;127;p5"/>
          <p:cNvSpPr txBox="1"/>
          <p:nvPr/>
        </p:nvSpPr>
        <p:spPr>
          <a:xfrm>
            <a:off x="8976321" y="0"/>
            <a:ext cx="3215680" cy="58473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ja-JP" sz="1600" b="1">
                <a:solidFill>
                  <a:schemeClr val="dk1"/>
                </a:solidFill>
                <a:latin typeface="Meiryo UI" panose="020B0604030504040204" pitchFamily="34" charset="-128"/>
                <a:ea typeface="Meiryo UI" panose="020B0604030504040204" pitchFamily="34" charset="-128"/>
                <a:sym typeface="Arial"/>
              </a:rPr>
              <a:t>Resource Track</a:t>
            </a:r>
            <a:endParaRPr dirty="0">
              <a:latin typeface="Meiryo UI" panose="020B0604030504040204" pitchFamily="34" charset="-128"/>
              <a:ea typeface="Meiryo UI" panose="020B0604030504040204" pitchFamily="34" charset="-128"/>
            </a:endParaRPr>
          </a:p>
          <a:p>
            <a:pPr marL="0" marR="0" lvl="0" indent="0" algn="r" rtl="0">
              <a:spcBef>
                <a:spcPts val="0"/>
              </a:spcBef>
              <a:spcAft>
                <a:spcPts val="0"/>
              </a:spcAft>
              <a:buNone/>
            </a:pPr>
            <a:r>
              <a:rPr lang="ja-JP" sz="1600" b="1">
                <a:solidFill>
                  <a:schemeClr val="dk1"/>
                </a:solidFill>
                <a:latin typeface="Meiryo UI" panose="020B0604030504040204" pitchFamily="34" charset="-128"/>
                <a:ea typeface="Meiryo UI" panose="020B0604030504040204" pitchFamily="34" charset="-128"/>
                <a:sym typeface="Arial"/>
              </a:rPr>
              <a:t>Best Paper</a:t>
            </a:r>
            <a:endParaRPr sz="1600" b="1" dirty="0">
              <a:solidFill>
                <a:schemeClr val="dk1"/>
              </a:solidFill>
              <a:latin typeface="Meiryo UI" panose="020B0604030504040204" pitchFamily="34" charset="-128"/>
              <a:ea typeface="Meiryo UI" panose="020B0604030504040204" pitchFamily="34" charset="-128"/>
              <a:sym typeface="Arial"/>
            </a:endParaRPr>
          </a:p>
        </p:txBody>
      </p:sp>
      <p:sp>
        <p:nvSpPr>
          <p:cNvPr id="128" name="Google Shape;128;p5"/>
          <p:cNvSpPr/>
          <p:nvPr/>
        </p:nvSpPr>
        <p:spPr>
          <a:xfrm>
            <a:off x="8112224" y="6115983"/>
            <a:ext cx="4079776"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400">
                <a:solidFill>
                  <a:srgbClr val="0070C0"/>
                </a:solidFill>
                <a:latin typeface="Meiryo UI" panose="020B0604030504040204" pitchFamily="34" charset="-128"/>
                <a:ea typeface="Meiryo UI" panose="020B0604030504040204" pitchFamily="34" charset="-128"/>
                <a:sym typeface="Arial"/>
              </a:rPr>
              <a:t>※ISWC2021 Resource Track CFPはこちら</a:t>
            </a:r>
            <a:br>
              <a:rPr lang="ja-JP" sz="1400">
                <a:solidFill>
                  <a:srgbClr val="0070C0"/>
                </a:solidFill>
                <a:latin typeface="Meiryo UI" panose="020B0604030504040204" pitchFamily="34" charset="-128"/>
                <a:ea typeface="Meiryo UI" panose="020B0604030504040204" pitchFamily="34" charset="-128"/>
                <a:sym typeface="Arial"/>
              </a:rPr>
            </a:br>
            <a:r>
              <a:rPr lang="ja-JP" sz="1200">
                <a:solidFill>
                  <a:srgbClr val="0070C0"/>
                </a:solidFill>
                <a:latin typeface="Meiryo UI" panose="020B0604030504040204" pitchFamily="34" charset="-128"/>
                <a:ea typeface="Meiryo UI" panose="020B0604030504040204" pitchFamily="34" charset="-128"/>
                <a:sym typeface="Arial"/>
              </a:rPr>
              <a:t>（ESWCやISWC2022,2023の間違いではありません）</a:t>
            </a:r>
            <a:br>
              <a:rPr lang="ja-JP" sz="1400">
                <a:solidFill>
                  <a:srgbClr val="0070C0"/>
                </a:solidFill>
                <a:latin typeface="Meiryo UI" panose="020B0604030504040204" pitchFamily="34" charset="-128"/>
                <a:ea typeface="Meiryo UI" panose="020B0604030504040204" pitchFamily="34" charset="-128"/>
                <a:sym typeface="Arial"/>
              </a:rPr>
            </a:br>
            <a:r>
              <a:rPr lang="ja-JP" sz="1200">
                <a:solidFill>
                  <a:srgbClr val="0070C0"/>
                </a:solidFill>
                <a:latin typeface="Meiryo UI" panose="020B0604030504040204" pitchFamily="34" charset="-128"/>
                <a:ea typeface="Meiryo UI" panose="020B0604030504040204" pitchFamily="34" charset="-128"/>
                <a:sym typeface="Arial"/>
              </a:rPr>
              <a:t>https://iswc2021.semanticweb.org/resources-track</a:t>
            </a:r>
            <a:endParaRPr sz="1200">
              <a:solidFill>
                <a:srgbClr val="0070C0"/>
              </a:solidFill>
              <a:latin typeface="Meiryo UI" panose="020B0604030504040204" pitchFamily="34" charset="-128"/>
              <a:ea typeface="Meiryo UI" panose="020B0604030504040204" pitchFamily="34" charset="-128"/>
              <a:sym typeface="Arial"/>
            </a:endParaRPr>
          </a:p>
        </p:txBody>
      </p:sp>
      <p:sp>
        <p:nvSpPr>
          <p:cNvPr id="129" name="Google Shape;129;p5"/>
          <p:cNvSpPr/>
          <p:nvPr/>
        </p:nvSpPr>
        <p:spPr>
          <a:xfrm>
            <a:off x="0" y="0"/>
            <a:ext cx="355417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800" b="1">
                <a:solidFill>
                  <a:srgbClr val="0070C0"/>
                </a:solidFill>
                <a:latin typeface="Meiryo UI" panose="020B0604030504040204" pitchFamily="34" charset="-128"/>
                <a:ea typeface="Meiryo UI" panose="020B0604030504040204" pitchFamily="34" charset="-128"/>
                <a:sym typeface="Arial"/>
              </a:rPr>
              <a:t>Resource Track用テンプレート</a:t>
            </a:r>
            <a:endParaRPr sz="1800" b="1">
              <a:solidFill>
                <a:srgbClr val="0070C0"/>
              </a:solidFill>
              <a:latin typeface="Meiryo UI" panose="020B0604030504040204" pitchFamily="34" charset="-128"/>
              <a:ea typeface="Meiryo UI" panose="020B0604030504040204" pitchFamily="34" charset="-128"/>
              <a:sym typeface="Arial"/>
            </a:endParaRPr>
          </a:p>
        </p:txBody>
      </p:sp>
      <p:sp>
        <p:nvSpPr>
          <p:cNvPr id="130" name="Google Shape;130;p5"/>
          <p:cNvSpPr/>
          <p:nvPr/>
        </p:nvSpPr>
        <p:spPr>
          <a:xfrm>
            <a:off x="3574699" y="853425"/>
            <a:ext cx="3057247" cy="1077218"/>
          </a:xfrm>
          <a:prstGeom prst="rect">
            <a:avLst/>
          </a:prstGeom>
          <a:solidFill>
            <a:srgbClr val="0070C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3200" b="1">
                <a:solidFill>
                  <a:schemeClr val="lt1"/>
                </a:solidFill>
                <a:latin typeface="Meiryo UI" panose="020B0604030504040204" pitchFamily="34" charset="-128"/>
                <a:ea typeface="Meiryo UI" panose="020B0604030504040204" pitchFamily="34" charset="-128"/>
                <a:sym typeface="Arial"/>
              </a:rPr>
              <a:t>青字は説明です</a:t>
            </a:r>
            <a:endParaRPr sz="3200" b="1">
              <a:solidFill>
                <a:schemeClr val="lt1"/>
              </a:solidFill>
              <a:latin typeface="Meiryo UI" panose="020B0604030504040204" pitchFamily="34" charset="-128"/>
              <a:ea typeface="Meiryo UI" panose="020B0604030504040204" pitchFamily="34" charset="-128"/>
              <a:sym typeface="Arial"/>
            </a:endParaRPr>
          </a:p>
          <a:p>
            <a:pPr marL="0" marR="0" lvl="0" indent="0" algn="l" rtl="0">
              <a:spcBef>
                <a:spcPts val="0"/>
              </a:spcBef>
              <a:spcAft>
                <a:spcPts val="0"/>
              </a:spcAft>
              <a:buNone/>
            </a:pPr>
            <a:r>
              <a:rPr lang="ja-JP" sz="3200" b="1">
                <a:solidFill>
                  <a:schemeClr val="lt1"/>
                </a:solidFill>
                <a:latin typeface="Meiryo UI" panose="020B0604030504040204" pitchFamily="34" charset="-128"/>
                <a:ea typeface="Meiryo UI" panose="020B0604030504040204" pitchFamily="34" charset="-128"/>
                <a:sym typeface="Arial"/>
              </a:rPr>
              <a:t>削除して下さい</a:t>
            </a:r>
            <a:endParaRPr sz="3200" b="1">
              <a:solidFill>
                <a:schemeClr val="lt1"/>
              </a:solidFill>
              <a:latin typeface="Meiryo UI" panose="020B0604030504040204" pitchFamily="34" charset="-128"/>
              <a:ea typeface="Meiryo UI" panose="020B0604030504040204" pitchFamily="34" charset="-128"/>
              <a:sym typeface="Arial"/>
            </a:endParaRPr>
          </a:p>
        </p:txBody>
      </p:sp>
      <p:sp>
        <p:nvSpPr>
          <p:cNvPr id="131" name="Google Shape;131;p5"/>
          <p:cNvSpPr/>
          <p:nvPr/>
        </p:nvSpPr>
        <p:spPr>
          <a:xfrm>
            <a:off x="7536160" y="589286"/>
            <a:ext cx="4655841" cy="52322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ja-JP" sz="1400" b="1">
                <a:solidFill>
                  <a:srgbClr val="0070C0"/>
                </a:solidFill>
                <a:latin typeface="Meiryo UI" panose="020B0604030504040204" pitchFamily="34" charset="-128"/>
                <a:ea typeface="Meiryo UI" panose="020B0604030504040204" pitchFamily="34" charset="-128"/>
                <a:sym typeface="Arial"/>
              </a:rPr>
              <a:t>Track名は削除しないでください</a:t>
            </a:r>
            <a:endParaRPr sz="1400" b="1">
              <a:solidFill>
                <a:srgbClr val="0070C0"/>
              </a:solidFill>
              <a:latin typeface="Meiryo UI" panose="020B0604030504040204" pitchFamily="34" charset="-128"/>
              <a:ea typeface="Meiryo UI" panose="020B0604030504040204" pitchFamily="34" charset="-128"/>
              <a:sym typeface="Arial"/>
            </a:endParaRPr>
          </a:p>
          <a:p>
            <a:pPr marL="0" marR="0" lvl="0" indent="0" algn="r" rtl="0">
              <a:spcBef>
                <a:spcPts val="0"/>
              </a:spcBef>
              <a:spcAft>
                <a:spcPts val="0"/>
              </a:spcAft>
              <a:buNone/>
            </a:pPr>
            <a:r>
              <a:rPr lang="ja-JP" sz="1400" b="1">
                <a:solidFill>
                  <a:srgbClr val="0070C0"/>
                </a:solidFill>
                <a:latin typeface="Meiryo UI" panose="020B0604030504040204" pitchFamily="34" charset="-128"/>
                <a:ea typeface="Meiryo UI" panose="020B0604030504040204" pitchFamily="34" charset="-128"/>
                <a:sym typeface="Arial"/>
              </a:rPr>
              <a:t>Best Paperでない場合は削除してください</a:t>
            </a:r>
            <a:endParaRPr sz="1400" b="1">
              <a:solidFill>
                <a:srgbClr val="0070C0"/>
              </a:solidFill>
              <a:latin typeface="Meiryo UI" panose="020B0604030504040204" pitchFamily="34" charset="-128"/>
              <a:ea typeface="Meiryo UI" panose="020B0604030504040204" pitchFamily="34" charset="-128"/>
              <a:sym typeface="Arial"/>
            </a:endParaRPr>
          </a:p>
        </p:txBody>
      </p:sp>
      <p:sp>
        <p:nvSpPr>
          <p:cNvPr id="132" name="Google Shape;132;p5"/>
          <p:cNvSpPr/>
          <p:nvPr/>
        </p:nvSpPr>
        <p:spPr>
          <a:xfrm>
            <a:off x="119336" y="6453336"/>
            <a:ext cx="777686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400" b="1">
                <a:solidFill>
                  <a:srgbClr val="0070C0"/>
                </a:solidFill>
                <a:latin typeface="Meiryo UI" panose="020B0604030504040204" pitchFamily="34" charset="-128"/>
                <a:ea typeface="Meiryo UI" panose="020B0604030504040204" pitchFamily="34" charset="-128"/>
                <a:sym typeface="Arial"/>
              </a:rPr>
              <a:t>※各項目に該当する内容が見つからない場合は，「記載なし」や「不明」などと記載ください．</a:t>
            </a:r>
            <a:endParaRPr sz="1400" b="1">
              <a:solidFill>
                <a:srgbClr val="0070C0"/>
              </a:solidFill>
              <a:latin typeface="Meiryo UI" panose="020B0604030504040204" pitchFamily="34" charset="-128"/>
              <a:ea typeface="Meiryo UI" panose="020B0604030504040204" pitchFamily="34" charset="-128"/>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title"/>
          </p:nvPr>
        </p:nvSpPr>
        <p:spPr>
          <a:xfrm>
            <a:off x="335360" y="365126"/>
            <a:ext cx="11521280" cy="90632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Font typeface="Arial"/>
              <a:buNone/>
            </a:pPr>
            <a:r>
              <a:rPr lang="ja-JP" sz="2400">
                <a:latin typeface="Meiryo UI" panose="020B0604030504040204" pitchFamily="34" charset="-128"/>
                <a:ea typeface="Meiryo UI" panose="020B0604030504040204" pitchFamily="34" charset="-128"/>
              </a:rPr>
              <a:t>○○○</a:t>
            </a:r>
            <a:r>
              <a:rPr lang="ja-JP" sz="2400">
                <a:solidFill>
                  <a:srgbClr val="0070C0"/>
                </a:solidFill>
                <a:latin typeface="Meiryo UI" panose="020B0604030504040204" pitchFamily="34" charset="-128"/>
                <a:ea typeface="Meiryo UI" panose="020B0604030504040204" pitchFamily="34" charset="-128"/>
              </a:rPr>
              <a:t>〔論文タイトル〕</a:t>
            </a:r>
            <a:br>
              <a:rPr lang="ja-JP">
                <a:latin typeface="Meiryo UI" panose="020B0604030504040204" pitchFamily="34" charset="-128"/>
                <a:ea typeface="Meiryo UI" panose="020B0604030504040204" pitchFamily="34" charset="-128"/>
              </a:rPr>
            </a:br>
            <a:r>
              <a:rPr lang="ja-JP" sz="1400">
                <a:latin typeface="Meiryo UI" panose="020B0604030504040204" pitchFamily="34" charset="-128"/>
                <a:ea typeface="Meiryo UI" panose="020B0604030504040204" pitchFamily="34" charset="-128"/>
              </a:rPr>
              <a:t>○○○/○○○</a:t>
            </a:r>
            <a:r>
              <a:rPr lang="ja-JP" sz="1400">
                <a:solidFill>
                  <a:srgbClr val="0070C0"/>
                </a:solidFill>
                <a:latin typeface="Meiryo UI" panose="020B0604030504040204" pitchFamily="34" charset="-128"/>
                <a:ea typeface="Meiryo UI" panose="020B0604030504040204" pitchFamily="34" charset="-128"/>
              </a:rPr>
              <a:t>〔著者名/所属機関〕</a:t>
            </a:r>
            <a:endParaRPr sz="1400" dirty="0">
              <a:solidFill>
                <a:srgbClr val="0070C0"/>
              </a:solidFill>
              <a:latin typeface="Meiryo UI" panose="020B0604030504040204" pitchFamily="34" charset="-128"/>
              <a:ea typeface="Meiryo UI" panose="020B0604030504040204" pitchFamily="34" charset="-128"/>
            </a:endParaRPr>
          </a:p>
        </p:txBody>
      </p:sp>
      <p:sp>
        <p:nvSpPr>
          <p:cNvPr id="138" name="Google Shape;138;p6"/>
          <p:cNvSpPr txBox="1">
            <a:spLocks noGrp="1"/>
          </p:cNvSpPr>
          <p:nvPr>
            <p:ph type="body" idx="1"/>
          </p:nvPr>
        </p:nvSpPr>
        <p:spPr>
          <a:xfrm>
            <a:off x="335360" y="1271452"/>
            <a:ext cx="11521280" cy="558654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1800"/>
              <a:buChar char="•"/>
            </a:pPr>
            <a:r>
              <a:rPr lang="ja-JP" sz="1800">
                <a:latin typeface="Meiryo UI" panose="020B0604030504040204" pitchFamily="34" charset="-128"/>
                <a:ea typeface="Meiryo UI" panose="020B0604030504040204" pitchFamily="34" charset="-128"/>
                <a:sym typeface="Arial"/>
              </a:rPr>
              <a:t>一言でいうと</a:t>
            </a:r>
            <a:endParaRPr sz="1800">
              <a:latin typeface="Meiryo UI" panose="020B0604030504040204" pitchFamily="34" charset="-128"/>
              <a:ea typeface="Meiryo UI" panose="020B0604030504040204" pitchFamily="34" charset="-128"/>
              <a:sym typeface="Arial"/>
            </a:endParaRPr>
          </a:p>
          <a:p>
            <a:pPr marL="457200" lvl="1" indent="0" algn="l" rtl="0">
              <a:lnSpc>
                <a:spcPct val="90000"/>
              </a:lnSpc>
              <a:spcBef>
                <a:spcPts val="500"/>
              </a:spcBef>
              <a:spcAft>
                <a:spcPts val="0"/>
              </a:spcAft>
              <a:buClr>
                <a:schemeClr val="dk1"/>
              </a:buClr>
              <a:buSzPts val="1400"/>
              <a:buNone/>
            </a:pPr>
            <a:r>
              <a:rPr lang="ja-JP" sz="1400">
                <a:latin typeface="Meiryo UI" panose="020B0604030504040204" pitchFamily="34" charset="-128"/>
                <a:ea typeface="Meiryo UI" panose="020B0604030504040204" pitchFamily="34" charset="-128"/>
              </a:rPr>
              <a:t>○○</a:t>
            </a:r>
            <a:r>
              <a:rPr lang="ja-JP" sz="1400">
                <a:latin typeface="Meiryo UI" panose="020B0604030504040204" pitchFamily="34" charset="-128"/>
                <a:ea typeface="Meiryo UI" panose="020B0604030504040204" pitchFamily="34" charset="-128"/>
                <a:sym typeface="Arial"/>
              </a:rPr>
              <a:t>○</a:t>
            </a:r>
            <a:endParaRPr sz="1600">
              <a:latin typeface="Meiryo UI" panose="020B0604030504040204" pitchFamily="34" charset="-128"/>
              <a:ea typeface="Meiryo UI" panose="020B0604030504040204" pitchFamily="34" charset="-128"/>
              <a:sym typeface="Arial"/>
            </a:endParaRPr>
          </a:p>
          <a:p>
            <a:pPr marL="228600" lvl="0" indent="-228600" algn="l" rtl="0">
              <a:lnSpc>
                <a:spcPct val="90000"/>
              </a:lnSpc>
              <a:spcBef>
                <a:spcPts val="1000"/>
              </a:spcBef>
              <a:spcAft>
                <a:spcPts val="0"/>
              </a:spcAft>
              <a:buClr>
                <a:schemeClr val="dk1"/>
              </a:buClr>
              <a:buSzPts val="1800"/>
              <a:buChar char="•"/>
            </a:pPr>
            <a:r>
              <a:rPr lang="ja-JP" sz="1800">
                <a:latin typeface="Meiryo UI" panose="020B0604030504040204" pitchFamily="34" charset="-128"/>
                <a:ea typeface="Meiryo UI" panose="020B0604030504040204" pitchFamily="34" charset="-128"/>
                <a:sym typeface="Arial"/>
              </a:rPr>
              <a:t>動機</a:t>
            </a:r>
            <a:endParaRPr sz="1800">
              <a:latin typeface="Meiryo UI" panose="020B0604030504040204" pitchFamily="34" charset="-128"/>
              <a:ea typeface="Meiryo UI" panose="020B0604030504040204" pitchFamily="34" charset="-128"/>
              <a:sym typeface="Arial"/>
            </a:endParaRPr>
          </a:p>
          <a:p>
            <a:pPr marL="457200" lvl="1" indent="0" algn="l" rtl="0">
              <a:lnSpc>
                <a:spcPct val="90000"/>
              </a:lnSpc>
              <a:spcBef>
                <a:spcPts val="500"/>
              </a:spcBef>
              <a:spcAft>
                <a:spcPts val="0"/>
              </a:spcAft>
              <a:buClr>
                <a:schemeClr val="dk1"/>
              </a:buClr>
              <a:buSzPts val="1400"/>
              <a:buNone/>
            </a:pPr>
            <a:r>
              <a:rPr lang="ja-JP" sz="1400">
                <a:latin typeface="Meiryo UI" panose="020B0604030504040204" pitchFamily="34" charset="-128"/>
                <a:ea typeface="Meiryo UI" panose="020B0604030504040204" pitchFamily="34" charset="-128"/>
                <a:sym typeface="Arial"/>
              </a:rPr>
              <a:t>○</a:t>
            </a:r>
            <a:r>
              <a:rPr lang="ja-JP" sz="1400">
                <a:latin typeface="Meiryo UI" panose="020B0604030504040204" pitchFamily="34" charset="-128"/>
                <a:ea typeface="Meiryo UI" panose="020B0604030504040204" pitchFamily="34" charset="-128"/>
              </a:rPr>
              <a:t>○○</a:t>
            </a:r>
            <a:r>
              <a:rPr lang="ja-JP" sz="1400">
                <a:solidFill>
                  <a:srgbClr val="0070C0"/>
                </a:solidFill>
                <a:latin typeface="Meiryo UI" panose="020B0604030504040204" pitchFamily="34" charset="-128"/>
                <a:ea typeface="Meiryo UI" panose="020B0604030504040204" pitchFamily="34" charset="-128"/>
                <a:sym typeface="Arial"/>
              </a:rPr>
              <a:t>〔産業・ビジネス上の問題（困っていること）〕</a:t>
            </a:r>
            <a:endParaRPr sz="1600">
              <a:solidFill>
                <a:srgbClr val="0070C0"/>
              </a:solidFill>
              <a:latin typeface="Meiryo UI" panose="020B0604030504040204" pitchFamily="34" charset="-128"/>
              <a:ea typeface="Meiryo UI" panose="020B0604030504040204" pitchFamily="34" charset="-128"/>
              <a:sym typeface="Arial"/>
            </a:endParaRPr>
          </a:p>
          <a:p>
            <a:pPr marL="228600" lvl="0" indent="-228600" algn="l" rtl="0">
              <a:lnSpc>
                <a:spcPct val="90000"/>
              </a:lnSpc>
              <a:spcBef>
                <a:spcPts val="1000"/>
              </a:spcBef>
              <a:spcAft>
                <a:spcPts val="0"/>
              </a:spcAft>
              <a:buClr>
                <a:schemeClr val="dk1"/>
              </a:buClr>
              <a:buSzPts val="1800"/>
              <a:buChar char="•"/>
            </a:pPr>
            <a:r>
              <a:rPr lang="ja-JP" sz="1800">
                <a:latin typeface="Meiryo UI" panose="020B0604030504040204" pitchFamily="34" charset="-128"/>
                <a:ea typeface="Meiryo UI" panose="020B0604030504040204" pitchFamily="34" charset="-128"/>
                <a:sym typeface="Arial"/>
              </a:rPr>
              <a:t>課題</a:t>
            </a:r>
            <a:endParaRPr sz="1800">
              <a:latin typeface="Meiryo UI" panose="020B0604030504040204" pitchFamily="34" charset="-128"/>
              <a:ea typeface="Meiryo UI" panose="020B0604030504040204" pitchFamily="34" charset="-128"/>
              <a:sym typeface="Arial"/>
            </a:endParaRPr>
          </a:p>
          <a:p>
            <a:pPr marL="457200" lvl="1" indent="0" algn="l" rtl="0">
              <a:lnSpc>
                <a:spcPct val="90000"/>
              </a:lnSpc>
              <a:spcBef>
                <a:spcPts val="500"/>
              </a:spcBef>
              <a:spcAft>
                <a:spcPts val="0"/>
              </a:spcAft>
              <a:buClr>
                <a:schemeClr val="dk1"/>
              </a:buClr>
              <a:buSzPts val="1400"/>
              <a:buNone/>
            </a:pPr>
            <a:r>
              <a:rPr lang="ja-JP" sz="1400">
                <a:latin typeface="Meiryo UI" panose="020B0604030504040204" pitchFamily="34" charset="-128"/>
                <a:ea typeface="Meiryo UI" panose="020B0604030504040204" pitchFamily="34" charset="-128"/>
                <a:sym typeface="Arial"/>
              </a:rPr>
              <a:t>○○○</a:t>
            </a:r>
            <a:r>
              <a:rPr lang="ja-JP" sz="1400">
                <a:solidFill>
                  <a:srgbClr val="0070C0"/>
                </a:solidFill>
                <a:latin typeface="Meiryo UI" panose="020B0604030504040204" pitchFamily="34" charset="-128"/>
                <a:ea typeface="Meiryo UI" panose="020B0604030504040204" pitchFamily="34" charset="-128"/>
                <a:sym typeface="Arial"/>
              </a:rPr>
              <a:t> 〔産業・ビジネス上の問題に対して既存技術では</a:t>
            </a:r>
            <a:endParaRPr sz="1400">
              <a:solidFill>
                <a:srgbClr val="0070C0"/>
              </a:solidFill>
              <a:latin typeface="Meiryo UI" panose="020B0604030504040204" pitchFamily="34" charset="-128"/>
              <a:ea typeface="Meiryo UI" panose="020B0604030504040204" pitchFamily="34" charset="-128"/>
              <a:sym typeface="Arial"/>
            </a:endParaRPr>
          </a:p>
          <a:p>
            <a:pPr marL="457200" lvl="1" indent="0" algn="l" rtl="0">
              <a:lnSpc>
                <a:spcPct val="90000"/>
              </a:lnSpc>
              <a:spcBef>
                <a:spcPts val="500"/>
              </a:spcBef>
              <a:spcAft>
                <a:spcPts val="0"/>
              </a:spcAft>
              <a:buClr>
                <a:srgbClr val="0070C0"/>
              </a:buClr>
              <a:buSzPts val="1400"/>
              <a:buNone/>
            </a:pPr>
            <a:r>
              <a:rPr lang="ja-JP" sz="1400">
                <a:solidFill>
                  <a:srgbClr val="0070C0"/>
                </a:solidFill>
                <a:latin typeface="Meiryo UI" panose="020B0604030504040204" pitchFamily="34" charset="-128"/>
                <a:ea typeface="Meiryo UI" panose="020B0604030504040204" pitchFamily="34" charset="-128"/>
                <a:sym typeface="Arial"/>
              </a:rPr>
              <a:t>解決されなかったこと〕</a:t>
            </a:r>
            <a:endParaRPr sz="1600">
              <a:solidFill>
                <a:srgbClr val="0070C0"/>
              </a:solidFill>
              <a:latin typeface="Meiryo UI" panose="020B0604030504040204" pitchFamily="34" charset="-128"/>
              <a:ea typeface="Meiryo UI" panose="020B0604030504040204" pitchFamily="34" charset="-128"/>
              <a:sym typeface="Arial"/>
            </a:endParaRPr>
          </a:p>
          <a:p>
            <a:pPr marL="228600" lvl="0" indent="-228600" algn="l" rtl="0">
              <a:lnSpc>
                <a:spcPct val="90000"/>
              </a:lnSpc>
              <a:spcBef>
                <a:spcPts val="1000"/>
              </a:spcBef>
              <a:spcAft>
                <a:spcPts val="0"/>
              </a:spcAft>
              <a:buClr>
                <a:schemeClr val="dk1"/>
              </a:buClr>
              <a:buSzPts val="1800"/>
              <a:buChar char="•"/>
            </a:pPr>
            <a:r>
              <a:rPr lang="ja-JP" sz="1800">
                <a:latin typeface="Meiryo UI" panose="020B0604030504040204" pitchFamily="34" charset="-128"/>
                <a:ea typeface="Meiryo UI" panose="020B0604030504040204" pitchFamily="34" charset="-128"/>
                <a:sym typeface="Arial"/>
              </a:rPr>
              <a:t>手法</a:t>
            </a:r>
            <a:endParaRPr sz="1800">
              <a:latin typeface="Meiryo UI" panose="020B0604030504040204" pitchFamily="34" charset="-128"/>
              <a:ea typeface="Meiryo UI" panose="020B0604030504040204" pitchFamily="34" charset="-128"/>
              <a:sym typeface="Arial"/>
            </a:endParaRPr>
          </a:p>
          <a:p>
            <a:pPr marL="457200" lvl="1" indent="0" algn="l" rtl="0">
              <a:lnSpc>
                <a:spcPct val="90000"/>
              </a:lnSpc>
              <a:spcBef>
                <a:spcPts val="500"/>
              </a:spcBef>
              <a:spcAft>
                <a:spcPts val="0"/>
              </a:spcAft>
              <a:buClr>
                <a:schemeClr val="dk1"/>
              </a:buClr>
              <a:buSzPts val="1400"/>
              <a:buNone/>
            </a:pPr>
            <a:r>
              <a:rPr lang="ja-JP" sz="1400">
                <a:latin typeface="Meiryo UI" panose="020B0604030504040204" pitchFamily="34" charset="-128"/>
                <a:ea typeface="Meiryo UI" panose="020B0604030504040204" pitchFamily="34" charset="-128"/>
                <a:sym typeface="Arial"/>
              </a:rPr>
              <a:t>○○○</a:t>
            </a:r>
            <a:r>
              <a:rPr lang="ja-JP" sz="1400">
                <a:solidFill>
                  <a:srgbClr val="0070C0"/>
                </a:solidFill>
                <a:latin typeface="Meiryo UI" panose="020B0604030504040204" pitchFamily="34" charset="-128"/>
                <a:ea typeface="Meiryo UI" panose="020B0604030504040204" pitchFamily="34" charset="-128"/>
                <a:sym typeface="Arial"/>
              </a:rPr>
              <a:t> 〔課題解決に利用した技術・手段〕</a:t>
            </a:r>
            <a:endParaRPr sz="1600">
              <a:solidFill>
                <a:srgbClr val="0070C0"/>
              </a:solidFill>
              <a:latin typeface="Meiryo UI" panose="020B0604030504040204" pitchFamily="34" charset="-128"/>
              <a:ea typeface="Meiryo UI" panose="020B0604030504040204" pitchFamily="34" charset="-128"/>
              <a:sym typeface="Arial"/>
            </a:endParaRPr>
          </a:p>
          <a:p>
            <a:pPr marL="228600" lvl="0" indent="-228600" algn="l" rtl="0">
              <a:lnSpc>
                <a:spcPct val="90000"/>
              </a:lnSpc>
              <a:spcBef>
                <a:spcPts val="1000"/>
              </a:spcBef>
              <a:spcAft>
                <a:spcPts val="0"/>
              </a:spcAft>
              <a:buClr>
                <a:schemeClr val="dk1"/>
              </a:buClr>
              <a:buSzPts val="1800"/>
              <a:buChar char="•"/>
            </a:pPr>
            <a:r>
              <a:rPr lang="ja-JP" sz="1800">
                <a:latin typeface="Meiryo UI" panose="020B0604030504040204" pitchFamily="34" charset="-128"/>
                <a:ea typeface="Meiryo UI" panose="020B0604030504040204" pitchFamily="34" charset="-128"/>
                <a:sym typeface="Arial"/>
              </a:rPr>
              <a:t>評価</a:t>
            </a:r>
            <a:endParaRPr sz="1800">
              <a:latin typeface="Meiryo UI" panose="020B0604030504040204" pitchFamily="34" charset="-128"/>
              <a:ea typeface="Meiryo UI" panose="020B0604030504040204" pitchFamily="34" charset="-128"/>
              <a:sym typeface="Arial"/>
            </a:endParaRPr>
          </a:p>
          <a:p>
            <a:pPr marL="457200" lvl="1" indent="0" algn="l" rtl="0">
              <a:lnSpc>
                <a:spcPct val="90000"/>
              </a:lnSpc>
              <a:spcBef>
                <a:spcPts val="500"/>
              </a:spcBef>
              <a:spcAft>
                <a:spcPts val="0"/>
              </a:spcAft>
              <a:buClr>
                <a:schemeClr val="dk1"/>
              </a:buClr>
              <a:buSzPts val="1400"/>
              <a:buNone/>
            </a:pPr>
            <a:r>
              <a:rPr lang="ja-JP" sz="1400">
                <a:latin typeface="Meiryo UI" panose="020B0604030504040204" pitchFamily="34" charset="-128"/>
                <a:ea typeface="Meiryo UI" panose="020B0604030504040204" pitchFamily="34" charset="-128"/>
                <a:sym typeface="Arial"/>
              </a:rPr>
              <a:t>○○○</a:t>
            </a:r>
            <a:r>
              <a:rPr lang="ja-JP" sz="1400">
                <a:solidFill>
                  <a:srgbClr val="0070C0"/>
                </a:solidFill>
                <a:latin typeface="Meiryo UI" panose="020B0604030504040204" pitchFamily="34" charset="-128"/>
                <a:ea typeface="Meiryo UI" panose="020B0604030504040204" pitchFamily="34" charset="-128"/>
                <a:sym typeface="Arial"/>
              </a:rPr>
              <a:t>〔手法が課題解決に有効であったことの確認や，</a:t>
            </a:r>
            <a:endParaRPr sz="1400">
              <a:solidFill>
                <a:srgbClr val="0070C0"/>
              </a:solidFill>
              <a:latin typeface="Meiryo UI" panose="020B0604030504040204" pitchFamily="34" charset="-128"/>
              <a:ea typeface="Meiryo UI" panose="020B0604030504040204" pitchFamily="34" charset="-128"/>
              <a:sym typeface="Arial"/>
            </a:endParaRPr>
          </a:p>
          <a:p>
            <a:pPr marL="457200" lvl="1" indent="0" algn="l" rtl="0">
              <a:lnSpc>
                <a:spcPct val="90000"/>
              </a:lnSpc>
              <a:spcBef>
                <a:spcPts val="500"/>
              </a:spcBef>
              <a:spcAft>
                <a:spcPts val="0"/>
              </a:spcAft>
              <a:buClr>
                <a:srgbClr val="0070C0"/>
              </a:buClr>
              <a:buSzPts val="1400"/>
              <a:buNone/>
            </a:pPr>
            <a:r>
              <a:rPr lang="ja-JP" sz="1400">
                <a:solidFill>
                  <a:srgbClr val="0070C0"/>
                </a:solidFill>
                <a:latin typeface="Meiryo UI" panose="020B0604030504040204" pitchFamily="34" charset="-128"/>
                <a:ea typeface="Meiryo UI" panose="020B0604030504040204" pitchFamily="34" charset="-128"/>
                <a:sym typeface="Arial"/>
              </a:rPr>
              <a:t>ビジネス現場への適用・運用の実績 〕</a:t>
            </a:r>
            <a:endParaRPr sz="1600">
              <a:solidFill>
                <a:srgbClr val="0070C0"/>
              </a:solidFill>
              <a:latin typeface="Meiryo UI" panose="020B0604030504040204" pitchFamily="34" charset="-128"/>
              <a:ea typeface="Meiryo UI" panose="020B0604030504040204" pitchFamily="34" charset="-128"/>
              <a:sym typeface="Arial"/>
            </a:endParaRPr>
          </a:p>
          <a:p>
            <a:pPr marL="228600" lvl="0" indent="-228600" algn="l" rtl="0">
              <a:lnSpc>
                <a:spcPct val="90000"/>
              </a:lnSpc>
              <a:spcBef>
                <a:spcPts val="1000"/>
              </a:spcBef>
              <a:spcAft>
                <a:spcPts val="0"/>
              </a:spcAft>
              <a:buClr>
                <a:schemeClr val="dk1"/>
              </a:buClr>
              <a:buSzPts val="1800"/>
              <a:buChar char="•"/>
            </a:pPr>
            <a:r>
              <a:rPr lang="ja-JP" sz="1800">
                <a:latin typeface="Meiryo UI" panose="020B0604030504040204" pitchFamily="34" charset="-128"/>
                <a:ea typeface="Meiryo UI" panose="020B0604030504040204" pitchFamily="34" charset="-128"/>
                <a:sym typeface="Arial"/>
              </a:rPr>
              <a:t>考察</a:t>
            </a:r>
            <a:endParaRPr sz="1800">
              <a:latin typeface="Meiryo UI" panose="020B0604030504040204" pitchFamily="34" charset="-128"/>
              <a:ea typeface="Meiryo UI" panose="020B0604030504040204" pitchFamily="34" charset="-128"/>
              <a:sym typeface="Arial"/>
            </a:endParaRPr>
          </a:p>
          <a:p>
            <a:pPr marL="457200" lvl="1" indent="0" algn="l" rtl="0">
              <a:lnSpc>
                <a:spcPct val="90000"/>
              </a:lnSpc>
              <a:spcBef>
                <a:spcPts val="500"/>
              </a:spcBef>
              <a:spcAft>
                <a:spcPts val="0"/>
              </a:spcAft>
              <a:buClr>
                <a:schemeClr val="dk1"/>
              </a:buClr>
              <a:buSzPts val="1400"/>
              <a:buNone/>
            </a:pPr>
            <a:r>
              <a:rPr lang="ja-JP" sz="1400">
                <a:latin typeface="Meiryo UI" panose="020B0604030504040204" pitchFamily="34" charset="-128"/>
                <a:ea typeface="Meiryo UI" panose="020B0604030504040204" pitchFamily="34" charset="-128"/>
                <a:sym typeface="Arial"/>
              </a:rPr>
              <a:t>○○○</a:t>
            </a:r>
            <a:r>
              <a:rPr lang="ja-JP" sz="1400">
                <a:solidFill>
                  <a:srgbClr val="0070C0"/>
                </a:solidFill>
                <a:latin typeface="Meiryo UI" panose="020B0604030504040204" pitchFamily="34" charset="-128"/>
                <a:ea typeface="Meiryo UI" panose="020B0604030504040204" pitchFamily="34" charset="-128"/>
                <a:sym typeface="Arial"/>
              </a:rPr>
              <a:t> 〔手法の汎用性や可用性に対する議論〕</a:t>
            </a:r>
            <a:r>
              <a:rPr lang="ja-JP" sz="1600">
                <a:solidFill>
                  <a:srgbClr val="0070C0"/>
                </a:solidFill>
                <a:latin typeface="Meiryo UI" panose="020B0604030504040204" pitchFamily="34" charset="-128"/>
                <a:ea typeface="Meiryo UI" panose="020B0604030504040204" pitchFamily="34" charset="-128"/>
                <a:sym typeface="Arial"/>
              </a:rPr>
              <a:t> </a:t>
            </a:r>
            <a:endParaRPr>
              <a:latin typeface="Meiryo UI" panose="020B0604030504040204" pitchFamily="34" charset="-128"/>
              <a:ea typeface="Meiryo UI" panose="020B0604030504040204" pitchFamily="34" charset="-128"/>
            </a:endParaRPr>
          </a:p>
          <a:p>
            <a:pPr marL="228600" lvl="0" indent="-228600" algn="l" rtl="0">
              <a:lnSpc>
                <a:spcPct val="90000"/>
              </a:lnSpc>
              <a:spcBef>
                <a:spcPts val="1000"/>
              </a:spcBef>
              <a:spcAft>
                <a:spcPts val="0"/>
              </a:spcAft>
              <a:buClr>
                <a:schemeClr val="dk1"/>
              </a:buClr>
              <a:buSzPts val="1800"/>
              <a:buChar char="•"/>
            </a:pPr>
            <a:r>
              <a:rPr lang="ja-JP" sz="1800">
                <a:latin typeface="Meiryo UI" panose="020B0604030504040204" pitchFamily="34" charset="-128"/>
                <a:ea typeface="Meiryo UI" panose="020B0604030504040204" pitchFamily="34" charset="-128"/>
                <a:sym typeface="Arial"/>
              </a:rPr>
              <a:t>知見</a:t>
            </a:r>
            <a:endParaRPr sz="1800">
              <a:latin typeface="Meiryo UI" panose="020B0604030504040204" pitchFamily="34" charset="-128"/>
              <a:ea typeface="Meiryo UI" panose="020B0604030504040204" pitchFamily="34" charset="-128"/>
              <a:sym typeface="Arial"/>
            </a:endParaRPr>
          </a:p>
          <a:p>
            <a:pPr marL="457200" lvl="1" indent="0" algn="l" rtl="0">
              <a:lnSpc>
                <a:spcPct val="90000"/>
              </a:lnSpc>
              <a:spcBef>
                <a:spcPts val="500"/>
              </a:spcBef>
              <a:spcAft>
                <a:spcPts val="0"/>
              </a:spcAft>
              <a:buClr>
                <a:schemeClr val="dk1"/>
              </a:buClr>
              <a:buSzPts val="1400"/>
              <a:buNone/>
            </a:pPr>
            <a:r>
              <a:rPr lang="ja-JP" sz="1400">
                <a:latin typeface="Meiryo UI" panose="020B0604030504040204" pitchFamily="34" charset="-128"/>
                <a:ea typeface="Meiryo UI" panose="020B0604030504040204" pitchFamily="34" charset="-128"/>
                <a:sym typeface="Arial"/>
              </a:rPr>
              <a:t>○○○</a:t>
            </a:r>
            <a:r>
              <a:rPr lang="ja-JP" sz="1400">
                <a:solidFill>
                  <a:srgbClr val="0070C0"/>
                </a:solidFill>
                <a:latin typeface="Meiryo UI" panose="020B0604030504040204" pitchFamily="34" charset="-128"/>
                <a:ea typeface="Meiryo UI" panose="020B0604030504040204" pitchFamily="34" charset="-128"/>
                <a:sym typeface="Arial"/>
              </a:rPr>
              <a:t> 〔得られた教訓・知見，および今後の課題〕 </a:t>
            </a:r>
            <a:endParaRPr sz="1400">
              <a:latin typeface="Meiryo UI" panose="020B0604030504040204" pitchFamily="34" charset="-128"/>
              <a:ea typeface="Meiryo UI" panose="020B0604030504040204" pitchFamily="34" charset="-128"/>
              <a:sym typeface="Arial"/>
            </a:endParaRPr>
          </a:p>
        </p:txBody>
      </p:sp>
      <p:sp>
        <p:nvSpPr>
          <p:cNvPr id="139" name="Google Shape;139;p6"/>
          <p:cNvSpPr/>
          <p:nvPr/>
        </p:nvSpPr>
        <p:spPr>
          <a:xfrm>
            <a:off x="6816080" y="1271452"/>
            <a:ext cx="5040560" cy="4677828"/>
          </a:xfrm>
          <a:prstGeom prst="rect">
            <a:avLst/>
          </a:prstGeom>
          <a:solidFill>
            <a:schemeClr val="l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2400">
                <a:solidFill>
                  <a:srgbClr val="0070C0"/>
                </a:solidFill>
                <a:latin typeface="Meiryo UI" panose="020B0604030504040204" pitchFamily="34" charset="-128"/>
                <a:ea typeface="Meiryo UI" panose="020B0604030504040204" pitchFamily="34" charset="-128"/>
                <a:sym typeface="Arial"/>
              </a:rPr>
              <a:t>代表図（任意）</a:t>
            </a:r>
            <a:endParaRPr sz="2400">
              <a:solidFill>
                <a:srgbClr val="0070C0"/>
              </a:solidFill>
              <a:latin typeface="Meiryo UI" panose="020B0604030504040204" pitchFamily="34" charset="-128"/>
              <a:ea typeface="Meiryo UI" panose="020B0604030504040204" pitchFamily="34" charset="-128"/>
              <a:sym typeface="Arial"/>
            </a:endParaRPr>
          </a:p>
        </p:txBody>
      </p:sp>
      <p:sp>
        <p:nvSpPr>
          <p:cNvPr id="140" name="Google Shape;140;p6"/>
          <p:cNvSpPr txBox="1"/>
          <p:nvPr/>
        </p:nvSpPr>
        <p:spPr>
          <a:xfrm>
            <a:off x="8976320" y="0"/>
            <a:ext cx="3215582" cy="33851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ja-JP" sz="1600" b="1">
                <a:solidFill>
                  <a:schemeClr val="dk1"/>
                </a:solidFill>
                <a:latin typeface="Meiryo UI" panose="020B0604030504040204" pitchFamily="34" charset="-128"/>
                <a:ea typeface="Meiryo UI" panose="020B0604030504040204" pitchFamily="34" charset="-128"/>
                <a:sym typeface="Arial"/>
              </a:rPr>
              <a:t>Industry Track</a:t>
            </a:r>
            <a:endParaRPr sz="1600" b="1" strike="sngStrike" dirty="0">
              <a:solidFill>
                <a:schemeClr val="dk1"/>
              </a:solidFill>
              <a:latin typeface="Meiryo UI" panose="020B0604030504040204" pitchFamily="34" charset="-128"/>
              <a:ea typeface="Meiryo UI" panose="020B0604030504040204" pitchFamily="34" charset="-128"/>
              <a:sym typeface="Arial"/>
            </a:endParaRPr>
          </a:p>
        </p:txBody>
      </p:sp>
      <p:sp>
        <p:nvSpPr>
          <p:cNvPr id="141" name="Google Shape;141;p6"/>
          <p:cNvSpPr/>
          <p:nvPr/>
        </p:nvSpPr>
        <p:spPr>
          <a:xfrm>
            <a:off x="3574699" y="853425"/>
            <a:ext cx="3057247" cy="1077218"/>
          </a:xfrm>
          <a:prstGeom prst="rect">
            <a:avLst/>
          </a:prstGeom>
          <a:solidFill>
            <a:srgbClr val="0070C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3200" b="1">
                <a:solidFill>
                  <a:schemeClr val="lt1"/>
                </a:solidFill>
                <a:latin typeface="Meiryo UI" panose="020B0604030504040204" pitchFamily="34" charset="-128"/>
                <a:ea typeface="Meiryo UI" panose="020B0604030504040204" pitchFamily="34" charset="-128"/>
                <a:sym typeface="Arial"/>
              </a:rPr>
              <a:t>青字は説明です</a:t>
            </a:r>
            <a:endParaRPr sz="3200" b="1">
              <a:solidFill>
                <a:schemeClr val="lt1"/>
              </a:solidFill>
              <a:latin typeface="Meiryo UI" panose="020B0604030504040204" pitchFamily="34" charset="-128"/>
              <a:ea typeface="Meiryo UI" panose="020B0604030504040204" pitchFamily="34" charset="-128"/>
              <a:sym typeface="Arial"/>
            </a:endParaRPr>
          </a:p>
          <a:p>
            <a:pPr marL="0" marR="0" lvl="0" indent="0" algn="l" rtl="0">
              <a:spcBef>
                <a:spcPts val="0"/>
              </a:spcBef>
              <a:spcAft>
                <a:spcPts val="0"/>
              </a:spcAft>
              <a:buNone/>
            </a:pPr>
            <a:r>
              <a:rPr lang="ja-JP" sz="3200" b="1">
                <a:solidFill>
                  <a:schemeClr val="lt1"/>
                </a:solidFill>
                <a:latin typeface="Meiryo UI" panose="020B0604030504040204" pitchFamily="34" charset="-128"/>
                <a:ea typeface="Meiryo UI" panose="020B0604030504040204" pitchFamily="34" charset="-128"/>
                <a:sym typeface="Arial"/>
              </a:rPr>
              <a:t>削除して下さい</a:t>
            </a:r>
            <a:endParaRPr sz="3200" b="1">
              <a:solidFill>
                <a:schemeClr val="lt1"/>
              </a:solidFill>
              <a:latin typeface="Meiryo UI" panose="020B0604030504040204" pitchFamily="34" charset="-128"/>
              <a:ea typeface="Meiryo UI" panose="020B0604030504040204" pitchFamily="34" charset="-128"/>
              <a:sym typeface="Arial"/>
            </a:endParaRPr>
          </a:p>
        </p:txBody>
      </p:sp>
      <p:sp>
        <p:nvSpPr>
          <p:cNvPr id="142" name="Google Shape;142;p6"/>
          <p:cNvSpPr/>
          <p:nvPr/>
        </p:nvSpPr>
        <p:spPr>
          <a:xfrm>
            <a:off x="7320136" y="589286"/>
            <a:ext cx="4871865" cy="52322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ja-JP" sz="1400" b="1">
                <a:solidFill>
                  <a:srgbClr val="0070C0"/>
                </a:solidFill>
                <a:latin typeface="Meiryo UI" panose="020B0604030504040204" pitchFamily="34" charset="-128"/>
                <a:ea typeface="Meiryo UI" panose="020B0604030504040204" pitchFamily="34" charset="-128"/>
                <a:sym typeface="Arial"/>
              </a:rPr>
              <a:t>Track名は削除しないでください</a:t>
            </a:r>
            <a:endParaRPr sz="1400" b="1">
              <a:solidFill>
                <a:srgbClr val="0070C0"/>
              </a:solidFill>
              <a:latin typeface="Meiryo UI" panose="020B0604030504040204" pitchFamily="34" charset="-128"/>
              <a:ea typeface="Meiryo UI" panose="020B0604030504040204" pitchFamily="34" charset="-128"/>
              <a:sym typeface="Arial"/>
            </a:endParaRPr>
          </a:p>
          <a:p>
            <a:pPr marL="0" marR="0" lvl="0" indent="0" algn="r" rtl="0">
              <a:spcBef>
                <a:spcPts val="0"/>
              </a:spcBef>
              <a:spcAft>
                <a:spcPts val="0"/>
              </a:spcAft>
              <a:buNone/>
            </a:pPr>
            <a:r>
              <a:rPr lang="ja-JP" sz="1400" b="1">
                <a:solidFill>
                  <a:srgbClr val="0070C0"/>
                </a:solidFill>
                <a:latin typeface="Meiryo UI" panose="020B0604030504040204" pitchFamily="34" charset="-128"/>
                <a:ea typeface="Meiryo UI" panose="020B0604030504040204" pitchFamily="34" charset="-128"/>
                <a:sym typeface="Arial"/>
              </a:rPr>
              <a:t>Industry TrackではBest Paperはありません</a:t>
            </a:r>
            <a:endParaRPr sz="1400" b="1">
              <a:solidFill>
                <a:srgbClr val="0070C0"/>
              </a:solidFill>
              <a:latin typeface="Meiryo UI" panose="020B0604030504040204" pitchFamily="34" charset="-128"/>
              <a:ea typeface="Meiryo UI" panose="020B0604030504040204" pitchFamily="34" charset="-128"/>
              <a:sym typeface="Arial"/>
            </a:endParaRPr>
          </a:p>
        </p:txBody>
      </p:sp>
      <p:sp>
        <p:nvSpPr>
          <p:cNvPr id="143" name="Google Shape;143;p6"/>
          <p:cNvSpPr/>
          <p:nvPr/>
        </p:nvSpPr>
        <p:spPr>
          <a:xfrm>
            <a:off x="0" y="0"/>
            <a:ext cx="342593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800" b="1">
                <a:solidFill>
                  <a:srgbClr val="0070C0"/>
                </a:solidFill>
                <a:latin typeface="Meiryo UI" panose="020B0604030504040204" pitchFamily="34" charset="-128"/>
                <a:ea typeface="Meiryo UI" panose="020B0604030504040204" pitchFamily="34" charset="-128"/>
                <a:sym typeface="Arial"/>
              </a:rPr>
              <a:t>Industry Track用テンプレート</a:t>
            </a:r>
            <a:endParaRPr sz="1800" b="1">
              <a:solidFill>
                <a:srgbClr val="0070C0"/>
              </a:solidFill>
              <a:latin typeface="Meiryo UI" panose="020B0604030504040204" pitchFamily="34" charset="-128"/>
              <a:ea typeface="Meiryo UI" panose="020B0604030504040204" pitchFamily="34" charset="-128"/>
              <a:sym typeface="Arial"/>
            </a:endParaRPr>
          </a:p>
        </p:txBody>
      </p:sp>
      <p:sp>
        <p:nvSpPr>
          <p:cNvPr id="144" name="Google Shape;144;p6"/>
          <p:cNvSpPr/>
          <p:nvPr/>
        </p:nvSpPr>
        <p:spPr>
          <a:xfrm>
            <a:off x="119336" y="6453336"/>
            <a:ext cx="777686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400" b="1">
                <a:solidFill>
                  <a:srgbClr val="0070C0"/>
                </a:solidFill>
                <a:latin typeface="Meiryo UI" panose="020B0604030504040204" pitchFamily="34" charset="-128"/>
                <a:ea typeface="Meiryo UI" panose="020B0604030504040204" pitchFamily="34" charset="-128"/>
                <a:sym typeface="Arial"/>
              </a:rPr>
              <a:t>※各項目に該当する内容が見つからない場合は，「記載なし」や「不明」などと記載ください．</a:t>
            </a:r>
            <a:endParaRPr sz="1400" b="1">
              <a:solidFill>
                <a:srgbClr val="0070C0"/>
              </a:solidFill>
              <a:latin typeface="Meiryo UI" panose="020B0604030504040204" pitchFamily="34" charset="-128"/>
              <a:ea typeface="Meiryo UI" panose="020B0604030504040204" pitchFamily="34" charset="-128"/>
              <a:sym typeface="Arial"/>
            </a:endParaRPr>
          </a:p>
        </p:txBody>
      </p:sp>
    </p:spTree>
  </p:cSld>
  <p:clrMapOvr>
    <a:masterClrMapping/>
  </p:clrMapOvr>
</p:sld>
</file>

<file path=ppt/theme/theme1.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1310</Words>
  <Application>Microsoft Macintosh PowerPoint</Application>
  <PresentationFormat>ワイド画面</PresentationFormat>
  <Paragraphs>148</Paragraphs>
  <Slides>7</Slides>
  <Notes>6</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7</vt:i4>
      </vt:variant>
    </vt:vector>
  </HeadingPairs>
  <TitlesOfParts>
    <vt:vector size="10" baseType="lpstr">
      <vt:lpstr>Meiryo UI</vt:lpstr>
      <vt:lpstr>Arial</vt:lpstr>
      <vt:lpstr>Office テーマ</vt:lpstr>
      <vt:lpstr>論文タイトルISWC2023サーベイ会 資料テンプレート </vt:lpstr>
      <vt:lpstr>ISWC2023 ベストペーパー</vt:lpstr>
      <vt:lpstr>PowerPoint プレゼンテーション</vt:lpstr>
      <vt:lpstr>○○○〔論文タイトル〕 ○○○/○○○〔著者名/所属機関〕</vt:lpstr>
      <vt:lpstr>○○○〔論文タイトル〕 ○○○/○○○〔著者名/所属機関〕</vt:lpstr>
      <vt:lpstr>○○○〔論文タイトル〕 ○○○/○○○〔著者名/所属機関〕</vt:lpstr>
      <vt:lpstr>○○○〔論文タイトル〕 ○○○/○○○〔著者名/所属機関〕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論文タイトルISWC2023サーベイ会 資料テンプレート </dc:title>
  <dc:creator>nagano shinichi(長野 伸一 ○ＲＤＣ□ＡＩ研○ＳＡＬ)</dc:creator>
  <cp:lastModifiedBy>Shinichi Nagano</cp:lastModifiedBy>
  <cp:revision>7</cp:revision>
  <dcterms:created xsi:type="dcterms:W3CDTF">2022-08-05T10:44:38Z</dcterms:created>
  <dcterms:modified xsi:type="dcterms:W3CDTF">2023-11-21T02:37:33Z</dcterms:modified>
</cp:coreProperties>
</file>