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7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48E5-E81F-CC49-817E-2FCF7E144723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EC9C-D4DA-FE49-8E99-8E5B14ED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_OncoKB_levels_Website0916201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3" t="30839" r="19343" b="36884"/>
          <a:stretch/>
        </p:blipFill>
        <p:spPr>
          <a:xfrm>
            <a:off x="664021" y="637451"/>
            <a:ext cx="7935297" cy="622054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73114" y="2175"/>
            <a:ext cx="5045975" cy="468422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 fontScale="37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0000"/>
                </a:solidFill>
                <a:latin typeface="Georgia"/>
                <a:cs typeface="Georgia"/>
              </a:rPr>
              <a:t>MSK Levels of Evidence</a:t>
            </a:r>
            <a:endParaRPr lang="en-US" b="1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creen Shot 2016-05-25 at 3.4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51" y="6156"/>
            <a:ext cx="1302407" cy="346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1754" y="284126"/>
            <a:ext cx="2373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sz="900" b="1" dirty="0">
                <a:latin typeface="Avenir Book"/>
                <a:cs typeface="Avenir Book"/>
              </a:rPr>
              <a:t>J Clin Oncol 34, 2016 (suppl; abstr 11583)</a:t>
            </a:r>
            <a:endParaRPr lang="en-US" sz="900" b="1" dirty="0">
              <a:latin typeface="Avenir Book"/>
              <a:cs typeface="Avenir Book"/>
            </a:endParaRPr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5" y="23020"/>
            <a:ext cx="1545303" cy="4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Debyani/Sloan Kettering Institute</dc:creator>
  <cp:lastModifiedBy>Chakravarty, Debyani/Sloan Kettering Institute</cp:lastModifiedBy>
  <cp:revision>1</cp:revision>
  <dcterms:created xsi:type="dcterms:W3CDTF">2016-09-16T15:41:23Z</dcterms:created>
  <dcterms:modified xsi:type="dcterms:W3CDTF">2016-09-16T15:43:15Z</dcterms:modified>
</cp:coreProperties>
</file>