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9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0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1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2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721663-14FA-473D-A4A7-8BA9819C2AFF}" type="doc">
      <dgm:prSet loTypeId="urn:microsoft.com/office/officeart/2005/8/layout/cycle3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11F6A-3EBF-4B26-96A2-C11F310DB501}">
      <dgm:prSet phldrT="[Text]"/>
      <dgm:spPr/>
      <dgm:t>
        <a:bodyPr/>
        <a:lstStyle/>
        <a:p>
          <a:r>
            <a:rPr lang="en-US"/>
            <a:t>Evaluation</a:t>
          </a:r>
        </a:p>
      </dgm:t>
    </dgm:pt>
    <dgm:pt modelId="{C59A81FE-7017-43EA-85E3-A04CE61A52D9}" type="parTrans" cxnId="{6E44D7AB-192B-4236-B704-C66AD1769F72}">
      <dgm:prSet/>
      <dgm:spPr/>
      <dgm:t>
        <a:bodyPr/>
        <a:lstStyle/>
        <a:p>
          <a:endParaRPr lang="en-US"/>
        </a:p>
      </dgm:t>
    </dgm:pt>
    <dgm:pt modelId="{4C5C1523-2985-4B9D-8945-3B8E96B3A51B}" type="sibTrans" cxnId="{6E44D7AB-192B-4236-B704-C66AD1769F72}">
      <dgm:prSet/>
      <dgm:spPr/>
      <dgm:t>
        <a:bodyPr/>
        <a:lstStyle/>
        <a:p>
          <a:endParaRPr lang="en-US"/>
        </a:p>
      </dgm:t>
    </dgm:pt>
    <dgm:pt modelId="{55805455-6483-48D8-8F70-C746855B197D}">
      <dgm:prSet phldrT="[Text]"/>
      <dgm:spPr/>
      <dgm:t>
        <a:bodyPr/>
        <a:lstStyle/>
        <a:p>
          <a:r>
            <a:rPr lang="en-US"/>
            <a:t>Selection</a:t>
          </a:r>
        </a:p>
      </dgm:t>
    </dgm:pt>
    <dgm:pt modelId="{1897004A-6E2A-414E-88DD-21982372B585}" type="parTrans" cxnId="{7DCE561C-7CE9-4785-BBAC-E7955C2F1536}">
      <dgm:prSet/>
      <dgm:spPr/>
      <dgm:t>
        <a:bodyPr/>
        <a:lstStyle/>
        <a:p>
          <a:endParaRPr lang="en-US"/>
        </a:p>
      </dgm:t>
    </dgm:pt>
    <dgm:pt modelId="{33443B41-0799-4C13-BD24-965C60587682}" type="sibTrans" cxnId="{7DCE561C-7CE9-4785-BBAC-E7955C2F1536}">
      <dgm:prSet/>
      <dgm:spPr/>
      <dgm:t>
        <a:bodyPr/>
        <a:lstStyle/>
        <a:p>
          <a:endParaRPr lang="en-US"/>
        </a:p>
      </dgm:t>
    </dgm:pt>
    <dgm:pt modelId="{CDF8C94C-A041-488E-A051-CC982F4FF676}">
      <dgm:prSet phldrT="[Text]"/>
      <dgm:spPr/>
      <dgm:t>
        <a:bodyPr/>
        <a:lstStyle/>
        <a:p>
          <a:r>
            <a:rPr lang="en-US"/>
            <a:t>Crossover/Mutation </a:t>
          </a:r>
        </a:p>
      </dgm:t>
    </dgm:pt>
    <dgm:pt modelId="{650D4928-D2B6-4423-A7BB-DB2CD273863E}" type="parTrans" cxnId="{8FE53B83-BCE1-4399-8402-2E1B7D41FCFE}">
      <dgm:prSet/>
      <dgm:spPr/>
      <dgm:t>
        <a:bodyPr/>
        <a:lstStyle/>
        <a:p>
          <a:endParaRPr lang="en-US"/>
        </a:p>
      </dgm:t>
    </dgm:pt>
    <dgm:pt modelId="{985FFD0B-DBF4-40D2-B5E3-0A6128CE6E77}" type="sibTrans" cxnId="{8FE53B83-BCE1-4399-8402-2E1B7D41FCFE}">
      <dgm:prSet/>
      <dgm:spPr/>
      <dgm:t>
        <a:bodyPr/>
        <a:lstStyle/>
        <a:p>
          <a:endParaRPr lang="en-US"/>
        </a:p>
      </dgm:t>
    </dgm:pt>
    <dgm:pt modelId="{6D525E05-B101-4832-A2E5-670F1823825B}" type="pres">
      <dgm:prSet presAssocID="{CA721663-14FA-473D-A4A7-8BA9819C2AFF}" presName="Name0" presStyleCnt="0">
        <dgm:presLayoutVars>
          <dgm:dir/>
          <dgm:resizeHandles val="exact"/>
        </dgm:presLayoutVars>
      </dgm:prSet>
      <dgm:spPr/>
    </dgm:pt>
    <dgm:pt modelId="{745C3558-2434-4BC7-A6D0-97A34AF1287A}" type="pres">
      <dgm:prSet presAssocID="{CA721663-14FA-473D-A4A7-8BA9819C2AFF}" presName="cycle" presStyleCnt="0"/>
      <dgm:spPr/>
    </dgm:pt>
    <dgm:pt modelId="{FC762DA0-AB29-43FD-99F8-F384C5E0F4C5}" type="pres">
      <dgm:prSet presAssocID="{36711F6A-3EBF-4B26-96A2-C11F310DB501}" presName="nodeFirstNode" presStyleLbl="node1" presStyleIdx="0" presStyleCnt="3">
        <dgm:presLayoutVars>
          <dgm:bulletEnabled val="1"/>
        </dgm:presLayoutVars>
      </dgm:prSet>
      <dgm:spPr/>
    </dgm:pt>
    <dgm:pt modelId="{6C70A999-AEC0-46DE-97BA-63BB08A9405D}" type="pres">
      <dgm:prSet presAssocID="{4C5C1523-2985-4B9D-8945-3B8E96B3A51B}" presName="sibTransFirstNode" presStyleLbl="bgShp" presStyleIdx="0" presStyleCnt="1"/>
      <dgm:spPr/>
    </dgm:pt>
    <dgm:pt modelId="{6EAF6BDE-F7F7-401A-9FF0-0EAAADB28BC4}" type="pres">
      <dgm:prSet presAssocID="{55805455-6483-48D8-8F70-C746855B197D}" presName="nodeFollowingNodes" presStyleLbl="node1" presStyleIdx="1" presStyleCnt="3">
        <dgm:presLayoutVars>
          <dgm:bulletEnabled val="1"/>
        </dgm:presLayoutVars>
      </dgm:prSet>
      <dgm:spPr/>
    </dgm:pt>
    <dgm:pt modelId="{922DFFD4-0DD1-4627-9F77-EA8E474D5665}" type="pres">
      <dgm:prSet presAssocID="{CDF8C94C-A041-488E-A051-CC982F4FF676}" presName="nodeFollowingNodes" presStyleLbl="node1" presStyleIdx="2" presStyleCnt="3">
        <dgm:presLayoutVars>
          <dgm:bulletEnabled val="1"/>
        </dgm:presLayoutVars>
      </dgm:prSet>
      <dgm:spPr/>
    </dgm:pt>
  </dgm:ptLst>
  <dgm:cxnLst>
    <dgm:cxn modelId="{3ED75919-269B-4B68-987C-0586477A170C}" type="presOf" srcId="{55805455-6483-48D8-8F70-C746855B197D}" destId="{6EAF6BDE-F7F7-401A-9FF0-0EAAADB28BC4}" srcOrd="0" destOrd="0" presId="urn:microsoft.com/office/officeart/2005/8/layout/cycle3"/>
    <dgm:cxn modelId="{7DCE561C-7CE9-4785-BBAC-E7955C2F1536}" srcId="{CA721663-14FA-473D-A4A7-8BA9819C2AFF}" destId="{55805455-6483-48D8-8F70-C746855B197D}" srcOrd="1" destOrd="0" parTransId="{1897004A-6E2A-414E-88DD-21982372B585}" sibTransId="{33443B41-0799-4C13-BD24-965C60587682}"/>
    <dgm:cxn modelId="{46E64635-E7B0-458A-B1F8-3A6DF1734896}" type="presOf" srcId="{36711F6A-3EBF-4B26-96A2-C11F310DB501}" destId="{FC762DA0-AB29-43FD-99F8-F384C5E0F4C5}" srcOrd="0" destOrd="0" presId="urn:microsoft.com/office/officeart/2005/8/layout/cycle3"/>
    <dgm:cxn modelId="{C53A7D69-5672-4002-A421-BEF3DD04E9A1}" type="presOf" srcId="{CDF8C94C-A041-488E-A051-CC982F4FF676}" destId="{922DFFD4-0DD1-4627-9F77-EA8E474D5665}" srcOrd="0" destOrd="0" presId="urn:microsoft.com/office/officeart/2005/8/layout/cycle3"/>
    <dgm:cxn modelId="{8FE53B83-BCE1-4399-8402-2E1B7D41FCFE}" srcId="{CA721663-14FA-473D-A4A7-8BA9819C2AFF}" destId="{CDF8C94C-A041-488E-A051-CC982F4FF676}" srcOrd="2" destOrd="0" parTransId="{650D4928-D2B6-4423-A7BB-DB2CD273863E}" sibTransId="{985FFD0B-DBF4-40D2-B5E3-0A6128CE6E77}"/>
    <dgm:cxn modelId="{6E44D7AB-192B-4236-B704-C66AD1769F72}" srcId="{CA721663-14FA-473D-A4A7-8BA9819C2AFF}" destId="{36711F6A-3EBF-4B26-96A2-C11F310DB501}" srcOrd="0" destOrd="0" parTransId="{C59A81FE-7017-43EA-85E3-A04CE61A52D9}" sibTransId="{4C5C1523-2985-4B9D-8945-3B8E96B3A51B}"/>
    <dgm:cxn modelId="{AB19E8B6-C55C-48F1-A70F-596E3A5E8BF7}" type="presOf" srcId="{CA721663-14FA-473D-A4A7-8BA9819C2AFF}" destId="{6D525E05-B101-4832-A2E5-670F1823825B}" srcOrd="0" destOrd="0" presId="urn:microsoft.com/office/officeart/2005/8/layout/cycle3"/>
    <dgm:cxn modelId="{047697B8-FAE1-416A-A1DA-581F26F5090A}" type="presOf" srcId="{4C5C1523-2985-4B9D-8945-3B8E96B3A51B}" destId="{6C70A999-AEC0-46DE-97BA-63BB08A9405D}" srcOrd="0" destOrd="0" presId="urn:microsoft.com/office/officeart/2005/8/layout/cycle3"/>
    <dgm:cxn modelId="{BE7F392D-72F3-4BAF-8EC3-8B6675D9FE91}" type="presParOf" srcId="{6D525E05-B101-4832-A2E5-670F1823825B}" destId="{745C3558-2434-4BC7-A6D0-97A34AF1287A}" srcOrd="0" destOrd="0" presId="urn:microsoft.com/office/officeart/2005/8/layout/cycle3"/>
    <dgm:cxn modelId="{2BCAB216-C9B9-4374-AEBF-41ACF4EDD020}" type="presParOf" srcId="{745C3558-2434-4BC7-A6D0-97A34AF1287A}" destId="{FC762DA0-AB29-43FD-99F8-F384C5E0F4C5}" srcOrd="0" destOrd="0" presId="urn:microsoft.com/office/officeart/2005/8/layout/cycle3"/>
    <dgm:cxn modelId="{70E0A5FF-1DC2-469F-BB56-8D5E6A337E3D}" type="presParOf" srcId="{745C3558-2434-4BC7-A6D0-97A34AF1287A}" destId="{6C70A999-AEC0-46DE-97BA-63BB08A9405D}" srcOrd="1" destOrd="0" presId="urn:microsoft.com/office/officeart/2005/8/layout/cycle3"/>
    <dgm:cxn modelId="{DE46B00A-0260-4880-AD68-B1AB71782746}" type="presParOf" srcId="{745C3558-2434-4BC7-A6D0-97A34AF1287A}" destId="{6EAF6BDE-F7F7-401A-9FF0-0EAAADB28BC4}" srcOrd="2" destOrd="0" presId="urn:microsoft.com/office/officeart/2005/8/layout/cycle3"/>
    <dgm:cxn modelId="{D342A146-3D28-456F-A23D-8F36393ED8F6}" type="presParOf" srcId="{745C3558-2434-4BC7-A6D0-97A34AF1287A}" destId="{922DFFD4-0DD1-4627-9F77-EA8E474D5665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A721663-14FA-473D-A4A7-8BA9819C2AFF}" type="doc">
      <dgm:prSet loTypeId="urn:microsoft.com/office/officeart/2005/8/layout/cycle3" loCatId="cycle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6711F6A-3EBF-4B26-96A2-C11F310DB501}">
      <dgm:prSet phldrT="[Text]"/>
      <dgm:spPr/>
      <dgm:t>
        <a:bodyPr/>
        <a:lstStyle/>
        <a:p>
          <a:r>
            <a:rPr lang="en-US"/>
            <a:t>Evaluation</a:t>
          </a:r>
        </a:p>
      </dgm:t>
    </dgm:pt>
    <dgm:pt modelId="{C59A81FE-7017-43EA-85E3-A04CE61A52D9}" type="parTrans" cxnId="{6E44D7AB-192B-4236-B704-C66AD1769F72}">
      <dgm:prSet/>
      <dgm:spPr/>
      <dgm:t>
        <a:bodyPr/>
        <a:lstStyle/>
        <a:p>
          <a:endParaRPr lang="en-US"/>
        </a:p>
      </dgm:t>
    </dgm:pt>
    <dgm:pt modelId="{4C5C1523-2985-4B9D-8945-3B8E96B3A51B}" type="sibTrans" cxnId="{6E44D7AB-192B-4236-B704-C66AD1769F72}">
      <dgm:prSet/>
      <dgm:spPr/>
      <dgm:t>
        <a:bodyPr/>
        <a:lstStyle/>
        <a:p>
          <a:endParaRPr lang="en-US"/>
        </a:p>
      </dgm:t>
    </dgm:pt>
    <dgm:pt modelId="{55805455-6483-48D8-8F70-C746855B197D}">
      <dgm:prSet phldrT="[Text]"/>
      <dgm:spPr/>
      <dgm:t>
        <a:bodyPr/>
        <a:lstStyle/>
        <a:p>
          <a:r>
            <a:rPr lang="en-US"/>
            <a:t>Selection</a:t>
          </a:r>
        </a:p>
      </dgm:t>
    </dgm:pt>
    <dgm:pt modelId="{1897004A-6E2A-414E-88DD-21982372B585}" type="parTrans" cxnId="{7DCE561C-7CE9-4785-BBAC-E7955C2F1536}">
      <dgm:prSet/>
      <dgm:spPr/>
      <dgm:t>
        <a:bodyPr/>
        <a:lstStyle/>
        <a:p>
          <a:endParaRPr lang="en-US"/>
        </a:p>
      </dgm:t>
    </dgm:pt>
    <dgm:pt modelId="{33443B41-0799-4C13-BD24-965C60587682}" type="sibTrans" cxnId="{7DCE561C-7CE9-4785-BBAC-E7955C2F1536}">
      <dgm:prSet/>
      <dgm:spPr/>
      <dgm:t>
        <a:bodyPr/>
        <a:lstStyle/>
        <a:p>
          <a:endParaRPr lang="en-US"/>
        </a:p>
      </dgm:t>
    </dgm:pt>
    <dgm:pt modelId="{CDF8C94C-A041-488E-A051-CC982F4FF676}">
      <dgm:prSet phldrT="[Text]"/>
      <dgm:spPr/>
      <dgm:t>
        <a:bodyPr/>
        <a:lstStyle/>
        <a:p>
          <a:r>
            <a:rPr lang="en-US"/>
            <a:t>Crossover/Mutation </a:t>
          </a:r>
        </a:p>
      </dgm:t>
    </dgm:pt>
    <dgm:pt modelId="{650D4928-D2B6-4423-A7BB-DB2CD273863E}" type="parTrans" cxnId="{8FE53B83-BCE1-4399-8402-2E1B7D41FCFE}">
      <dgm:prSet/>
      <dgm:spPr/>
      <dgm:t>
        <a:bodyPr/>
        <a:lstStyle/>
        <a:p>
          <a:endParaRPr lang="en-US"/>
        </a:p>
      </dgm:t>
    </dgm:pt>
    <dgm:pt modelId="{985FFD0B-DBF4-40D2-B5E3-0A6128CE6E77}" type="sibTrans" cxnId="{8FE53B83-BCE1-4399-8402-2E1B7D41FCFE}">
      <dgm:prSet/>
      <dgm:spPr/>
      <dgm:t>
        <a:bodyPr/>
        <a:lstStyle/>
        <a:p>
          <a:endParaRPr lang="en-US"/>
        </a:p>
      </dgm:t>
    </dgm:pt>
    <dgm:pt modelId="{6D525E05-B101-4832-A2E5-670F1823825B}" type="pres">
      <dgm:prSet presAssocID="{CA721663-14FA-473D-A4A7-8BA9819C2AFF}" presName="Name0" presStyleCnt="0">
        <dgm:presLayoutVars>
          <dgm:dir/>
          <dgm:resizeHandles val="exact"/>
        </dgm:presLayoutVars>
      </dgm:prSet>
      <dgm:spPr/>
    </dgm:pt>
    <dgm:pt modelId="{745C3558-2434-4BC7-A6D0-97A34AF1287A}" type="pres">
      <dgm:prSet presAssocID="{CA721663-14FA-473D-A4A7-8BA9819C2AFF}" presName="cycle" presStyleCnt="0"/>
      <dgm:spPr/>
    </dgm:pt>
    <dgm:pt modelId="{FC762DA0-AB29-43FD-99F8-F384C5E0F4C5}" type="pres">
      <dgm:prSet presAssocID="{36711F6A-3EBF-4B26-96A2-C11F310DB501}" presName="nodeFirstNode" presStyleLbl="node1" presStyleIdx="0" presStyleCnt="3">
        <dgm:presLayoutVars>
          <dgm:bulletEnabled val="1"/>
        </dgm:presLayoutVars>
      </dgm:prSet>
      <dgm:spPr/>
    </dgm:pt>
    <dgm:pt modelId="{6C70A999-AEC0-46DE-97BA-63BB08A9405D}" type="pres">
      <dgm:prSet presAssocID="{4C5C1523-2985-4B9D-8945-3B8E96B3A51B}" presName="sibTransFirstNode" presStyleLbl="bgShp" presStyleIdx="0" presStyleCnt="1"/>
      <dgm:spPr/>
    </dgm:pt>
    <dgm:pt modelId="{6EAF6BDE-F7F7-401A-9FF0-0EAAADB28BC4}" type="pres">
      <dgm:prSet presAssocID="{55805455-6483-48D8-8F70-C746855B197D}" presName="nodeFollowingNodes" presStyleLbl="node1" presStyleIdx="1" presStyleCnt="3">
        <dgm:presLayoutVars>
          <dgm:bulletEnabled val="1"/>
        </dgm:presLayoutVars>
      </dgm:prSet>
      <dgm:spPr/>
    </dgm:pt>
    <dgm:pt modelId="{922DFFD4-0DD1-4627-9F77-EA8E474D5665}" type="pres">
      <dgm:prSet presAssocID="{CDF8C94C-A041-488E-A051-CC982F4FF676}" presName="nodeFollowingNodes" presStyleLbl="node1" presStyleIdx="2" presStyleCnt="3">
        <dgm:presLayoutVars>
          <dgm:bulletEnabled val="1"/>
        </dgm:presLayoutVars>
      </dgm:prSet>
      <dgm:spPr/>
    </dgm:pt>
  </dgm:ptLst>
  <dgm:cxnLst>
    <dgm:cxn modelId="{3ED75919-269B-4B68-987C-0586477A170C}" type="presOf" srcId="{55805455-6483-48D8-8F70-C746855B197D}" destId="{6EAF6BDE-F7F7-401A-9FF0-0EAAADB28BC4}" srcOrd="0" destOrd="0" presId="urn:microsoft.com/office/officeart/2005/8/layout/cycle3"/>
    <dgm:cxn modelId="{7DCE561C-7CE9-4785-BBAC-E7955C2F1536}" srcId="{CA721663-14FA-473D-A4A7-8BA9819C2AFF}" destId="{55805455-6483-48D8-8F70-C746855B197D}" srcOrd="1" destOrd="0" parTransId="{1897004A-6E2A-414E-88DD-21982372B585}" sibTransId="{33443B41-0799-4C13-BD24-965C60587682}"/>
    <dgm:cxn modelId="{46E64635-E7B0-458A-B1F8-3A6DF1734896}" type="presOf" srcId="{36711F6A-3EBF-4B26-96A2-C11F310DB501}" destId="{FC762DA0-AB29-43FD-99F8-F384C5E0F4C5}" srcOrd="0" destOrd="0" presId="urn:microsoft.com/office/officeart/2005/8/layout/cycle3"/>
    <dgm:cxn modelId="{C53A7D69-5672-4002-A421-BEF3DD04E9A1}" type="presOf" srcId="{CDF8C94C-A041-488E-A051-CC982F4FF676}" destId="{922DFFD4-0DD1-4627-9F77-EA8E474D5665}" srcOrd="0" destOrd="0" presId="urn:microsoft.com/office/officeart/2005/8/layout/cycle3"/>
    <dgm:cxn modelId="{8FE53B83-BCE1-4399-8402-2E1B7D41FCFE}" srcId="{CA721663-14FA-473D-A4A7-8BA9819C2AFF}" destId="{CDF8C94C-A041-488E-A051-CC982F4FF676}" srcOrd="2" destOrd="0" parTransId="{650D4928-D2B6-4423-A7BB-DB2CD273863E}" sibTransId="{985FFD0B-DBF4-40D2-B5E3-0A6128CE6E77}"/>
    <dgm:cxn modelId="{6E44D7AB-192B-4236-B704-C66AD1769F72}" srcId="{CA721663-14FA-473D-A4A7-8BA9819C2AFF}" destId="{36711F6A-3EBF-4B26-96A2-C11F310DB501}" srcOrd="0" destOrd="0" parTransId="{C59A81FE-7017-43EA-85E3-A04CE61A52D9}" sibTransId="{4C5C1523-2985-4B9D-8945-3B8E96B3A51B}"/>
    <dgm:cxn modelId="{AB19E8B6-C55C-48F1-A70F-596E3A5E8BF7}" type="presOf" srcId="{CA721663-14FA-473D-A4A7-8BA9819C2AFF}" destId="{6D525E05-B101-4832-A2E5-670F1823825B}" srcOrd="0" destOrd="0" presId="urn:microsoft.com/office/officeart/2005/8/layout/cycle3"/>
    <dgm:cxn modelId="{047697B8-FAE1-416A-A1DA-581F26F5090A}" type="presOf" srcId="{4C5C1523-2985-4B9D-8945-3B8E96B3A51B}" destId="{6C70A999-AEC0-46DE-97BA-63BB08A9405D}" srcOrd="0" destOrd="0" presId="urn:microsoft.com/office/officeart/2005/8/layout/cycle3"/>
    <dgm:cxn modelId="{BE7F392D-72F3-4BAF-8EC3-8B6675D9FE91}" type="presParOf" srcId="{6D525E05-B101-4832-A2E5-670F1823825B}" destId="{745C3558-2434-4BC7-A6D0-97A34AF1287A}" srcOrd="0" destOrd="0" presId="urn:microsoft.com/office/officeart/2005/8/layout/cycle3"/>
    <dgm:cxn modelId="{2BCAB216-C9B9-4374-AEBF-41ACF4EDD020}" type="presParOf" srcId="{745C3558-2434-4BC7-A6D0-97A34AF1287A}" destId="{FC762DA0-AB29-43FD-99F8-F384C5E0F4C5}" srcOrd="0" destOrd="0" presId="urn:microsoft.com/office/officeart/2005/8/layout/cycle3"/>
    <dgm:cxn modelId="{70E0A5FF-1DC2-469F-BB56-8D5E6A337E3D}" type="presParOf" srcId="{745C3558-2434-4BC7-A6D0-97A34AF1287A}" destId="{6C70A999-AEC0-46DE-97BA-63BB08A9405D}" srcOrd="1" destOrd="0" presId="urn:microsoft.com/office/officeart/2005/8/layout/cycle3"/>
    <dgm:cxn modelId="{DE46B00A-0260-4880-AD68-B1AB71782746}" type="presParOf" srcId="{745C3558-2434-4BC7-A6D0-97A34AF1287A}" destId="{6EAF6BDE-F7F7-401A-9FF0-0EAAADB28BC4}" srcOrd="2" destOrd="0" presId="urn:microsoft.com/office/officeart/2005/8/layout/cycle3"/>
    <dgm:cxn modelId="{D342A146-3D28-456F-A23D-8F36393ED8F6}" type="presParOf" srcId="{745C3558-2434-4BC7-A6D0-97A34AF1287A}" destId="{922DFFD4-0DD1-4627-9F77-EA8E474D5665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D7514A3-353E-4BB8-AF67-F4E95C86D7A2}" type="doc">
      <dgm:prSet loTypeId="urn:microsoft.com/office/officeart/2005/8/layout/process2" loCatId="process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5C668F3-113E-41B8-8858-A45AC29F8D89}">
      <dgm:prSet phldrT="[Text]"/>
      <dgm:spPr/>
      <dgm:t>
        <a:bodyPr/>
        <a:lstStyle/>
        <a:p>
          <a:r>
            <a:rPr lang="en-US"/>
            <a:t>Random </a:t>
          </a:r>
          <a:r>
            <a:rPr lang="en-US" err="1"/>
            <a:t>init</a:t>
          </a:r>
        </a:p>
      </dgm:t>
    </dgm:pt>
    <dgm:pt modelId="{5CE92205-064A-4A2E-999B-E1B18DFE2993}" type="parTrans" cxnId="{BB10339F-CBE0-4513-8B56-B03A8271A788}">
      <dgm:prSet/>
      <dgm:spPr/>
    </dgm:pt>
    <dgm:pt modelId="{1D74741C-D0A6-4C80-AFE8-C849A84A8C9F}" type="sibTrans" cxnId="{BB10339F-CBE0-4513-8B56-B03A8271A788}">
      <dgm:prSet/>
      <dgm:spPr/>
      <dgm:t>
        <a:bodyPr/>
        <a:lstStyle/>
        <a:p>
          <a:endParaRPr lang="en-US"/>
        </a:p>
      </dgm:t>
    </dgm:pt>
    <dgm:pt modelId="{0C73B59D-5531-42EF-82D9-A8BBB3C7BA08}">
      <dgm:prSet phldrT="[Text]"/>
      <dgm:spPr/>
      <dgm:t>
        <a:bodyPr/>
        <a:lstStyle/>
        <a:p>
          <a:r>
            <a:rPr lang="en-US"/>
            <a:t>Evaluation</a:t>
          </a:r>
        </a:p>
      </dgm:t>
    </dgm:pt>
    <dgm:pt modelId="{7FE4A1B8-8BDE-4141-9411-7C2B0738BC02}" type="parTrans" cxnId="{E8015AD5-C1A9-4566-A044-E3503B1F8E07}">
      <dgm:prSet/>
      <dgm:spPr/>
    </dgm:pt>
    <dgm:pt modelId="{E1B7CC83-6D78-47A4-91E6-11183716B2D6}" type="sibTrans" cxnId="{E8015AD5-C1A9-4566-A044-E3503B1F8E07}">
      <dgm:prSet/>
      <dgm:spPr/>
      <dgm:t>
        <a:bodyPr/>
        <a:lstStyle/>
        <a:p>
          <a:endParaRPr lang="en-US"/>
        </a:p>
      </dgm:t>
    </dgm:pt>
    <dgm:pt modelId="{BB55101C-279B-4A46-BF1E-BFE5CE9D3511}" type="pres">
      <dgm:prSet presAssocID="{ED7514A3-353E-4BB8-AF67-F4E95C86D7A2}" presName="linearFlow" presStyleCnt="0">
        <dgm:presLayoutVars>
          <dgm:resizeHandles val="exact"/>
        </dgm:presLayoutVars>
      </dgm:prSet>
      <dgm:spPr/>
    </dgm:pt>
    <dgm:pt modelId="{9437B0C0-8A15-45FB-B95E-BB2A12944D33}" type="pres">
      <dgm:prSet presAssocID="{D5C668F3-113E-41B8-8858-A45AC29F8D89}" presName="node" presStyleLbl="node1" presStyleIdx="0" presStyleCnt="2">
        <dgm:presLayoutVars>
          <dgm:bulletEnabled val="1"/>
        </dgm:presLayoutVars>
      </dgm:prSet>
      <dgm:spPr/>
    </dgm:pt>
    <dgm:pt modelId="{B77E9794-398A-4269-A962-AD75A6281EF0}" type="pres">
      <dgm:prSet presAssocID="{1D74741C-D0A6-4C80-AFE8-C849A84A8C9F}" presName="sibTrans" presStyleLbl="sibTrans2D1" presStyleIdx="0" presStyleCnt="1"/>
      <dgm:spPr/>
    </dgm:pt>
    <dgm:pt modelId="{81EA12AE-D236-4ACB-8326-75D3AB0F3FE7}" type="pres">
      <dgm:prSet presAssocID="{1D74741C-D0A6-4C80-AFE8-C849A84A8C9F}" presName="connectorText" presStyleLbl="sibTrans2D1" presStyleIdx="0" presStyleCnt="1"/>
      <dgm:spPr/>
    </dgm:pt>
    <dgm:pt modelId="{8C663D5D-334A-417D-A556-CA642ECB8BF1}" type="pres">
      <dgm:prSet presAssocID="{0C73B59D-5531-42EF-82D9-A8BBB3C7BA08}" presName="node" presStyleLbl="node1" presStyleIdx="1" presStyleCnt="2">
        <dgm:presLayoutVars>
          <dgm:bulletEnabled val="1"/>
        </dgm:presLayoutVars>
      </dgm:prSet>
      <dgm:spPr/>
    </dgm:pt>
  </dgm:ptLst>
  <dgm:cxnLst>
    <dgm:cxn modelId="{2DB39F03-FBCA-4E35-AAD8-8B58A942C174}" type="presOf" srcId="{ED7514A3-353E-4BB8-AF67-F4E95C86D7A2}" destId="{BB55101C-279B-4A46-BF1E-BFE5CE9D3511}" srcOrd="0" destOrd="0" presId="urn:microsoft.com/office/officeart/2005/8/layout/process2"/>
    <dgm:cxn modelId="{C12AD01D-F97A-44F3-859F-586AA79D2BFC}" type="presOf" srcId="{D5C668F3-113E-41B8-8858-A45AC29F8D89}" destId="{9437B0C0-8A15-45FB-B95E-BB2A12944D33}" srcOrd="0" destOrd="0" presId="urn:microsoft.com/office/officeart/2005/8/layout/process2"/>
    <dgm:cxn modelId="{8C05DC4D-996D-4E68-A3B0-5D0AFB019381}" type="presOf" srcId="{0C73B59D-5531-42EF-82D9-A8BBB3C7BA08}" destId="{8C663D5D-334A-417D-A556-CA642ECB8BF1}" srcOrd="0" destOrd="0" presId="urn:microsoft.com/office/officeart/2005/8/layout/process2"/>
    <dgm:cxn modelId="{4E05E06F-B571-4456-B853-908AC105A864}" type="presOf" srcId="{1D74741C-D0A6-4C80-AFE8-C849A84A8C9F}" destId="{B77E9794-398A-4269-A962-AD75A6281EF0}" srcOrd="0" destOrd="0" presId="urn:microsoft.com/office/officeart/2005/8/layout/process2"/>
    <dgm:cxn modelId="{BB10339F-CBE0-4513-8B56-B03A8271A788}" srcId="{ED7514A3-353E-4BB8-AF67-F4E95C86D7A2}" destId="{D5C668F3-113E-41B8-8858-A45AC29F8D89}" srcOrd="0" destOrd="0" parTransId="{5CE92205-064A-4A2E-999B-E1B18DFE2993}" sibTransId="{1D74741C-D0A6-4C80-AFE8-C849A84A8C9F}"/>
    <dgm:cxn modelId="{E8015AD5-C1A9-4566-A044-E3503B1F8E07}" srcId="{ED7514A3-353E-4BB8-AF67-F4E95C86D7A2}" destId="{0C73B59D-5531-42EF-82D9-A8BBB3C7BA08}" srcOrd="1" destOrd="0" parTransId="{7FE4A1B8-8BDE-4141-9411-7C2B0738BC02}" sibTransId="{E1B7CC83-6D78-47A4-91E6-11183716B2D6}"/>
    <dgm:cxn modelId="{CBCEA4EA-1F5C-4349-8456-F8F89894B717}" type="presOf" srcId="{1D74741C-D0A6-4C80-AFE8-C849A84A8C9F}" destId="{81EA12AE-D236-4ACB-8326-75D3AB0F3FE7}" srcOrd="1" destOrd="0" presId="urn:microsoft.com/office/officeart/2005/8/layout/process2"/>
    <dgm:cxn modelId="{9773110D-2C96-4F93-8DEE-0FD38900E3C5}" type="presParOf" srcId="{BB55101C-279B-4A46-BF1E-BFE5CE9D3511}" destId="{9437B0C0-8A15-45FB-B95E-BB2A12944D33}" srcOrd="0" destOrd="0" presId="urn:microsoft.com/office/officeart/2005/8/layout/process2"/>
    <dgm:cxn modelId="{78856EA8-1344-4D0E-AF00-5B1D0E23F157}" type="presParOf" srcId="{BB55101C-279B-4A46-BF1E-BFE5CE9D3511}" destId="{B77E9794-398A-4269-A962-AD75A6281EF0}" srcOrd="1" destOrd="0" presId="urn:microsoft.com/office/officeart/2005/8/layout/process2"/>
    <dgm:cxn modelId="{334D6A7F-24E7-4B3B-A3A3-E1C088BFE5BB}" type="presParOf" srcId="{B77E9794-398A-4269-A962-AD75A6281EF0}" destId="{81EA12AE-D236-4ACB-8326-75D3AB0F3FE7}" srcOrd="0" destOrd="0" presId="urn:microsoft.com/office/officeart/2005/8/layout/process2"/>
    <dgm:cxn modelId="{E165D24F-7FFF-4AD4-9FDB-A82A448E9EEC}" type="presParOf" srcId="{BB55101C-279B-4A46-BF1E-BFE5CE9D3511}" destId="{8C663D5D-334A-417D-A556-CA642ECB8BF1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A721663-14FA-473D-A4A7-8BA9819C2AFF}" type="doc">
      <dgm:prSet loTypeId="urn:microsoft.com/office/officeart/2005/8/layout/cycle3" loCatId="cycle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6711F6A-3EBF-4B26-96A2-C11F310DB501}">
      <dgm:prSet phldrT="[Text]"/>
      <dgm:spPr/>
      <dgm:t>
        <a:bodyPr/>
        <a:lstStyle/>
        <a:p>
          <a:r>
            <a:rPr lang="en-US"/>
            <a:t>Evaluation</a:t>
          </a:r>
        </a:p>
      </dgm:t>
    </dgm:pt>
    <dgm:pt modelId="{C59A81FE-7017-43EA-85E3-A04CE61A52D9}" type="parTrans" cxnId="{6E44D7AB-192B-4236-B704-C66AD1769F72}">
      <dgm:prSet/>
      <dgm:spPr/>
      <dgm:t>
        <a:bodyPr/>
        <a:lstStyle/>
        <a:p>
          <a:endParaRPr lang="en-US"/>
        </a:p>
      </dgm:t>
    </dgm:pt>
    <dgm:pt modelId="{4C5C1523-2985-4B9D-8945-3B8E96B3A51B}" type="sibTrans" cxnId="{6E44D7AB-192B-4236-B704-C66AD1769F72}">
      <dgm:prSet/>
      <dgm:spPr/>
      <dgm:t>
        <a:bodyPr/>
        <a:lstStyle/>
        <a:p>
          <a:endParaRPr lang="en-US"/>
        </a:p>
      </dgm:t>
    </dgm:pt>
    <dgm:pt modelId="{55805455-6483-48D8-8F70-C746855B197D}">
      <dgm:prSet phldrT="[Text]"/>
      <dgm:spPr/>
      <dgm:t>
        <a:bodyPr/>
        <a:lstStyle/>
        <a:p>
          <a:r>
            <a:rPr lang="en-US"/>
            <a:t>Selection</a:t>
          </a:r>
        </a:p>
      </dgm:t>
    </dgm:pt>
    <dgm:pt modelId="{1897004A-6E2A-414E-88DD-21982372B585}" type="parTrans" cxnId="{7DCE561C-7CE9-4785-BBAC-E7955C2F1536}">
      <dgm:prSet/>
      <dgm:spPr/>
      <dgm:t>
        <a:bodyPr/>
        <a:lstStyle/>
        <a:p>
          <a:endParaRPr lang="en-US"/>
        </a:p>
      </dgm:t>
    </dgm:pt>
    <dgm:pt modelId="{33443B41-0799-4C13-BD24-965C60587682}" type="sibTrans" cxnId="{7DCE561C-7CE9-4785-BBAC-E7955C2F1536}">
      <dgm:prSet/>
      <dgm:spPr/>
      <dgm:t>
        <a:bodyPr/>
        <a:lstStyle/>
        <a:p>
          <a:endParaRPr lang="en-US"/>
        </a:p>
      </dgm:t>
    </dgm:pt>
    <dgm:pt modelId="{CDF8C94C-A041-488E-A051-CC982F4FF676}">
      <dgm:prSet phldrT="[Text]"/>
      <dgm:spPr/>
      <dgm:t>
        <a:bodyPr/>
        <a:lstStyle/>
        <a:p>
          <a:r>
            <a:rPr lang="en-US"/>
            <a:t>Crossover/Mutation </a:t>
          </a:r>
        </a:p>
      </dgm:t>
    </dgm:pt>
    <dgm:pt modelId="{650D4928-D2B6-4423-A7BB-DB2CD273863E}" type="parTrans" cxnId="{8FE53B83-BCE1-4399-8402-2E1B7D41FCFE}">
      <dgm:prSet/>
      <dgm:spPr/>
      <dgm:t>
        <a:bodyPr/>
        <a:lstStyle/>
        <a:p>
          <a:endParaRPr lang="en-US"/>
        </a:p>
      </dgm:t>
    </dgm:pt>
    <dgm:pt modelId="{985FFD0B-DBF4-40D2-B5E3-0A6128CE6E77}" type="sibTrans" cxnId="{8FE53B83-BCE1-4399-8402-2E1B7D41FCFE}">
      <dgm:prSet/>
      <dgm:spPr/>
      <dgm:t>
        <a:bodyPr/>
        <a:lstStyle/>
        <a:p>
          <a:endParaRPr lang="en-US"/>
        </a:p>
      </dgm:t>
    </dgm:pt>
    <dgm:pt modelId="{6D525E05-B101-4832-A2E5-670F1823825B}" type="pres">
      <dgm:prSet presAssocID="{CA721663-14FA-473D-A4A7-8BA9819C2AFF}" presName="Name0" presStyleCnt="0">
        <dgm:presLayoutVars>
          <dgm:dir/>
          <dgm:resizeHandles val="exact"/>
        </dgm:presLayoutVars>
      </dgm:prSet>
      <dgm:spPr/>
    </dgm:pt>
    <dgm:pt modelId="{745C3558-2434-4BC7-A6D0-97A34AF1287A}" type="pres">
      <dgm:prSet presAssocID="{CA721663-14FA-473D-A4A7-8BA9819C2AFF}" presName="cycle" presStyleCnt="0"/>
      <dgm:spPr/>
    </dgm:pt>
    <dgm:pt modelId="{FC762DA0-AB29-43FD-99F8-F384C5E0F4C5}" type="pres">
      <dgm:prSet presAssocID="{36711F6A-3EBF-4B26-96A2-C11F310DB501}" presName="nodeFirstNode" presStyleLbl="node1" presStyleIdx="0" presStyleCnt="3">
        <dgm:presLayoutVars>
          <dgm:bulletEnabled val="1"/>
        </dgm:presLayoutVars>
      </dgm:prSet>
      <dgm:spPr/>
    </dgm:pt>
    <dgm:pt modelId="{6C70A999-AEC0-46DE-97BA-63BB08A9405D}" type="pres">
      <dgm:prSet presAssocID="{4C5C1523-2985-4B9D-8945-3B8E96B3A51B}" presName="sibTransFirstNode" presStyleLbl="bgShp" presStyleIdx="0" presStyleCnt="1"/>
      <dgm:spPr/>
    </dgm:pt>
    <dgm:pt modelId="{6EAF6BDE-F7F7-401A-9FF0-0EAAADB28BC4}" type="pres">
      <dgm:prSet presAssocID="{55805455-6483-48D8-8F70-C746855B197D}" presName="nodeFollowingNodes" presStyleLbl="node1" presStyleIdx="1" presStyleCnt="3">
        <dgm:presLayoutVars>
          <dgm:bulletEnabled val="1"/>
        </dgm:presLayoutVars>
      </dgm:prSet>
      <dgm:spPr/>
    </dgm:pt>
    <dgm:pt modelId="{922DFFD4-0DD1-4627-9F77-EA8E474D5665}" type="pres">
      <dgm:prSet presAssocID="{CDF8C94C-A041-488E-A051-CC982F4FF676}" presName="nodeFollowingNodes" presStyleLbl="node1" presStyleIdx="2" presStyleCnt="3">
        <dgm:presLayoutVars>
          <dgm:bulletEnabled val="1"/>
        </dgm:presLayoutVars>
      </dgm:prSet>
      <dgm:spPr/>
    </dgm:pt>
  </dgm:ptLst>
  <dgm:cxnLst>
    <dgm:cxn modelId="{3ED75919-269B-4B68-987C-0586477A170C}" type="presOf" srcId="{55805455-6483-48D8-8F70-C746855B197D}" destId="{6EAF6BDE-F7F7-401A-9FF0-0EAAADB28BC4}" srcOrd="0" destOrd="0" presId="urn:microsoft.com/office/officeart/2005/8/layout/cycle3"/>
    <dgm:cxn modelId="{7DCE561C-7CE9-4785-BBAC-E7955C2F1536}" srcId="{CA721663-14FA-473D-A4A7-8BA9819C2AFF}" destId="{55805455-6483-48D8-8F70-C746855B197D}" srcOrd="1" destOrd="0" parTransId="{1897004A-6E2A-414E-88DD-21982372B585}" sibTransId="{33443B41-0799-4C13-BD24-965C60587682}"/>
    <dgm:cxn modelId="{46E64635-E7B0-458A-B1F8-3A6DF1734896}" type="presOf" srcId="{36711F6A-3EBF-4B26-96A2-C11F310DB501}" destId="{FC762DA0-AB29-43FD-99F8-F384C5E0F4C5}" srcOrd="0" destOrd="0" presId="urn:microsoft.com/office/officeart/2005/8/layout/cycle3"/>
    <dgm:cxn modelId="{C53A7D69-5672-4002-A421-BEF3DD04E9A1}" type="presOf" srcId="{CDF8C94C-A041-488E-A051-CC982F4FF676}" destId="{922DFFD4-0DD1-4627-9F77-EA8E474D5665}" srcOrd="0" destOrd="0" presId="urn:microsoft.com/office/officeart/2005/8/layout/cycle3"/>
    <dgm:cxn modelId="{8FE53B83-BCE1-4399-8402-2E1B7D41FCFE}" srcId="{CA721663-14FA-473D-A4A7-8BA9819C2AFF}" destId="{CDF8C94C-A041-488E-A051-CC982F4FF676}" srcOrd="2" destOrd="0" parTransId="{650D4928-D2B6-4423-A7BB-DB2CD273863E}" sibTransId="{985FFD0B-DBF4-40D2-B5E3-0A6128CE6E77}"/>
    <dgm:cxn modelId="{6E44D7AB-192B-4236-B704-C66AD1769F72}" srcId="{CA721663-14FA-473D-A4A7-8BA9819C2AFF}" destId="{36711F6A-3EBF-4B26-96A2-C11F310DB501}" srcOrd="0" destOrd="0" parTransId="{C59A81FE-7017-43EA-85E3-A04CE61A52D9}" sibTransId="{4C5C1523-2985-4B9D-8945-3B8E96B3A51B}"/>
    <dgm:cxn modelId="{AB19E8B6-C55C-48F1-A70F-596E3A5E8BF7}" type="presOf" srcId="{CA721663-14FA-473D-A4A7-8BA9819C2AFF}" destId="{6D525E05-B101-4832-A2E5-670F1823825B}" srcOrd="0" destOrd="0" presId="urn:microsoft.com/office/officeart/2005/8/layout/cycle3"/>
    <dgm:cxn modelId="{047697B8-FAE1-416A-A1DA-581F26F5090A}" type="presOf" srcId="{4C5C1523-2985-4B9D-8945-3B8E96B3A51B}" destId="{6C70A999-AEC0-46DE-97BA-63BB08A9405D}" srcOrd="0" destOrd="0" presId="urn:microsoft.com/office/officeart/2005/8/layout/cycle3"/>
    <dgm:cxn modelId="{BE7F392D-72F3-4BAF-8EC3-8B6675D9FE91}" type="presParOf" srcId="{6D525E05-B101-4832-A2E5-670F1823825B}" destId="{745C3558-2434-4BC7-A6D0-97A34AF1287A}" srcOrd="0" destOrd="0" presId="urn:microsoft.com/office/officeart/2005/8/layout/cycle3"/>
    <dgm:cxn modelId="{2BCAB216-C9B9-4374-AEBF-41ACF4EDD020}" type="presParOf" srcId="{745C3558-2434-4BC7-A6D0-97A34AF1287A}" destId="{FC762DA0-AB29-43FD-99F8-F384C5E0F4C5}" srcOrd="0" destOrd="0" presId="urn:microsoft.com/office/officeart/2005/8/layout/cycle3"/>
    <dgm:cxn modelId="{70E0A5FF-1DC2-469F-BB56-8D5E6A337E3D}" type="presParOf" srcId="{745C3558-2434-4BC7-A6D0-97A34AF1287A}" destId="{6C70A999-AEC0-46DE-97BA-63BB08A9405D}" srcOrd="1" destOrd="0" presId="urn:microsoft.com/office/officeart/2005/8/layout/cycle3"/>
    <dgm:cxn modelId="{DE46B00A-0260-4880-AD68-B1AB71782746}" type="presParOf" srcId="{745C3558-2434-4BC7-A6D0-97A34AF1287A}" destId="{6EAF6BDE-F7F7-401A-9FF0-0EAAADB28BC4}" srcOrd="2" destOrd="0" presId="urn:microsoft.com/office/officeart/2005/8/layout/cycle3"/>
    <dgm:cxn modelId="{D342A146-3D28-456F-A23D-8F36393ED8F6}" type="presParOf" srcId="{745C3558-2434-4BC7-A6D0-97A34AF1287A}" destId="{922DFFD4-0DD1-4627-9F77-EA8E474D5665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D7514A3-353E-4BB8-AF67-F4E95C86D7A2}" type="doc">
      <dgm:prSet loTypeId="urn:microsoft.com/office/officeart/2005/8/layout/process2" loCatId="process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5C668F3-113E-41B8-8858-A45AC29F8D89}">
      <dgm:prSet phldrT="[Text]"/>
      <dgm:spPr/>
      <dgm:t>
        <a:bodyPr/>
        <a:lstStyle/>
        <a:p>
          <a:r>
            <a:rPr lang="en-US"/>
            <a:t>Random </a:t>
          </a:r>
          <a:r>
            <a:rPr lang="en-US" err="1"/>
            <a:t>init</a:t>
          </a:r>
        </a:p>
      </dgm:t>
    </dgm:pt>
    <dgm:pt modelId="{5CE92205-064A-4A2E-999B-E1B18DFE2993}" type="parTrans" cxnId="{BB10339F-CBE0-4513-8B56-B03A8271A788}">
      <dgm:prSet/>
      <dgm:spPr/>
    </dgm:pt>
    <dgm:pt modelId="{1D74741C-D0A6-4C80-AFE8-C849A84A8C9F}" type="sibTrans" cxnId="{BB10339F-CBE0-4513-8B56-B03A8271A788}">
      <dgm:prSet/>
      <dgm:spPr/>
      <dgm:t>
        <a:bodyPr/>
        <a:lstStyle/>
        <a:p>
          <a:endParaRPr lang="en-US"/>
        </a:p>
      </dgm:t>
    </dgm:pt>
    <dgm:pt modelId="{0C73B59D-5531-42EF-82D9-A8BBB3C7BA08}">
      <dgm:prSet phldrT="[Text]"/>
      <dgm:spPr/>
      <dgm:t>
        <a:bodyPr/>
        <a:lstStyle/>
        <a:p>
          <a:r>
            <a:rPr lang="en-US"/>
            <a:t>Evaluation</a:t>
          </a:r>
        </a:p>
      </dgm:t>
    </dgm:pt>
    <dgm:pt modelId="{7FE4A1B8-8BDE-4141-9411-7C2B0738BC02}" type="parTrans" cxnId="{E8015AD5-C1A9-4566-A044-E3503B1F8E07}">
      <dgm:prSet/>
      <dgm:spPr/>
    </dgm:pt>
    <dgm:pt modelId="{E1B7CC83-6D78-47A4-91E6-11183716B2D6}" type="sibTrans" cxnId="{E8015AD5-C1A9-4566-A044-E3503B1F8E07}">
      <dgm:prSet/>
      <dgm:spPr/>
      <dgm:t>
        <a:bodyPr/>
        <a:lstStyle/>
        <a:p>
          <a:endParaRPr lang="en-US"/>
        </a:p>
      </dgm:t>
    </dgm:pt>
    <dgm:pt modelId="{BB55101C-279B-4A46-BF1E-BFE5CE9D3511}" type="pres">
      <dgm:prSet presAssocID="{ED7514A3-353E-4BB8-AF67-F4E95C86D7A2}" presName="linearFlow" presStyleCnt="0">
        <dgm:presLayoutVars>
          <dgm:resizeHandles val="exact"/>
        </dgm:presLayoutVars>
      </dgm:prSet>
      <dgm:spPr/>
    </dgm:pt>
    <dgm:pt modelId="{9437B0C0-8A15-45FB-B95E-BB2A12944D33}" type="pres">
      <dgm:prSet presAssocID="{D5C668F3-113E-41B8-8858-A45AC29F8D89}" presName="node" presStyleLbl="node1" presStyleIdx="0" presStyleCnt="2">
        <dgm:presLayoutVars>
          <dgm:bulletEnabled val="1"/>
        </dgm:presLayoutVars>
      </dgm:prSet>
      <dgm:spPr/>
    </dgm:pt>
    <dgm:pt modelId="{B77E9794-398A-4269-A962-AD75A6281EF0}" type="pres">
      <dgm:prSet presAssocID="{1D74741C-D0A6-4C80-AFE8-C849A84A8C9F}" presName="sibTrans" presStyleLbl="sibTrans2D1" presStyleIdx="0" presStyleCnt="1"/>
      <dgm:spPr/>
    </dgm:pt>
    <dgm:pt modelId="{81EA12AE-D236-4ACB-8326-75D3AB0F3FE7}" type="pres">
      <dgm:prSet presAssocID="{1D74741C-D0A6-4C80-AFE8-C849A84A8C9F}" presName="connectorText" presStyleLbl="sibTrans2D1" presStyleIdx="0" presStyleCnt="1"/>
      <dgm:spPr/>
    </dgm:pt>
    <dgm:pt modelId="{8C663D5D-334A-417D-A556-CA642ECB8BF1}" type="pres">
      <dgm:prSet presAssocID="{0C73B59D-5531-42EF-82D9-A8BBB3C7BA08}" presName="node" presStyleLbl="node1" presStyleIdx="1" presStyleCnt="2">
        <dgm:presLayoutVars>
          <dgm:bulletEnabled val="1"/>
        </dgm:presLayoutVars>
      </dgm:prSet>
      <dgm:spPr/>
    </dgm:pt>
  </dgm:ptLst>
  <dgm:cxnLst>
    <dgm:cxn modelId="{2DB39F03-FBCA-4E35-AAD8-8B58A942C174}" type="presOf" srcId="{ED7514A3-353E-4BB8-AF67-F4E95C86D7A2}" destId="{BB55101C-279B-4A46-BF1E-BFE5CE9D3511}" srcOrd="0" destOrd="0" presId="urn:microsoft.com/office/officeart/2005/8/layout/process2"/>
    <dgm:cxn modelId="{C12AD01D-F97A-44F3-859F-586AA79D2BFC}" type="presOf" srcId="{D5C668F3-113E-41B8-8858-A45AC29F8D89}" destId="{9437B0C0-8A15-45FB-B95E-BB2A12944D33}" srcOrd="0" destOrd="0" presId="urn:microsoft.com/office/officeart/2005/8/layout/process2"/>
    <dgm:cxn modelId="{8C05DC4D-996D-4E68-A3B0-5D0AFB019381}" type="presOf" srcId="{0C73B59D-5531-42EF-82D9-A8BBB3C7BA08}" destId="{8C663D5D-334A-417D-A556-CA642ECB8BF1}" srcOrd="0" destOrd="0" presId="urn:microsoft.com/office/officeart/2005/8/layout/process2"/>
    <dgm:cxn modelId="{4E05E06F-B571-4456-B853-908AC105A864}" type="presOf" srcId="{1D74741C-D0A6-4C80-AFE8-C849A84A8C9F}" destId="{B77E9794-398A-4269-A962-AD75A6281EF0}" srcOrd="0" destOrd="0" presId="urn:microsoft.com/office/officeart/2005/8/layout/process2"/>
    <dgm:cxn modelId="{BB10339F-CBE0-4513-8B56-B03A8271A788}" srcId="{ED7514A3-353E-4BB8-AF67-F4E95C86D7A2}" destId="{D5C668F3-113E-41B8-8858-A45AC29F8D89}" srcOrd="0" destOrd="0" parTransId="{5CE92205-064A-4A2E-999B-E1B18DFE2993}" sibTransId="{1D74741C-D0A6-4C80-AFE8-C849A84A8C9F}"/>
    <dgm:cxn modelId="{E8015AD5-C1A9-4566-A044-E3503B1F8E07}" srcId="{ED7514A3-353E-4BB8-AF67-F4E95C86D7A2}" destId="{0C73B59D-5531-42EF-82D9-A8BBB3C7BA08}" srcOrd="1" destOrd="0" parTransId="{7FE4A1B8-8BDE-4141-9411-7C2B0738BC02}" sibTransId="{E1B7CC83-6D78-47A4-91E6-11183716B2D6}"/>
    <dgm:cxn modelId="{CBCEA4EA-1F5C-4349-8456-F8F89894B717}" type="presOf" srcId="{1D74741C-D0A6-4C80-AFE8-C849A84A8C9F}" destId="{81EA12AE-D236-4ACB-8326-75D3AB0F3FE7}" srcOrd="1" destOrd="0" presId="urn:microsoft.com/office/officeart/2005/8/layout/process2"/>
    <dgm:cxn modelId="{9773110D-2C96-4F93-8DEE-0FD38900E3C5}" type="presParOf" srcId="{BB55101C-279B-4A46-BF1E-BFE5CE9D3511}" destId="{9437B0C0-8A15-45FB-B95E-BB2A12944D33}" srcOrd="0" destOrd="0" presId="urn:microsoft.com/office/officeart/2005/8/layout/process2"/>
    <dgm:cxn modelId="{78856EA8-1344-4D0E-AF00-5B1D0E23F157}" type="presParOf" srcId="{BB55101C-279B-4A46-BF1E-BFE5CE9D3511}" destId="{B77E9794-398A-4269-A962-AD75A6281EF0}" srcOrd="1" destOrd="0" presId="urn:microsoft.com/office/officeart/2005/8/layout/process2"/>
    <dgm:cxn modelId="{334D6A7F-24E7-4B3B-A3A3-E1C088BFE5BB}" type="presParOf" srcId="{B77E9794-398A-4269-A962-AD75A6281EF0}" destId="{81EA12AE-D236-4ACB-8326-75D3AB0F3FE7}" srcOrd="0" destOrd="0" presId="urn:microsoft.com/office/officeart/2005/8/layout/process2"/>
    <dgm:cxn modelId="{E165D24F-7FFF-4AD4-9FDB-A82A448E9EEC}" type="presParOf" srcId="{BB55101C-279B-4A46-BF1E-BFE5CE9D3511}" destId="{8C663D5D-334A-417D-A556-CA642ECB8BF1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A721663-14FA-473D-A4A7-8BA9819C2AFF}" type="doc">
      <dgm:prSet loTypeId="urn:microsoft.com/office/officeart/2005/8/layout/cycle3" loCatId="cycle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6711F6A-3EBF-4B26-96A2-C11F310DB501}">
      <dgm:prSet phldrT="[Text]"/>
      <dgm:spPr/>
      <dgm:t>
        <a:bodyPr/>
        <a:lstStyle/>
        <a:p>
          <a:r>
            <a:rPr lang="en-US"/>
            <a:t>Evaluation</a:t>
          </a:r>
        </a:p>
      </dgm:t>
    </dgm:pt>
    <dgm:pt modelId="{C59A81FE-7017-43EA-85E3-A04CE61A52D9}" type="parTrans" cxnId="{6E44D7AB-192B-4236-B704-C66AD1769F72}">
      <dgm:prSet/>
      <dgm:spPr/>
      <dgm:t>
        <a:bodyPr/>
        <a:lstStyle/>
        <a:p>
          <a:endParaRPr lang="en-US"/>
        </a:p>
      </dgm:t>
    </dgm:pt>
    <dgm:pt modelId="{4C5C1523-2985-4B9D-8945-3B8E96B3A51B}" type="sibTrans" cxnId="{6E44D7AB-192B-4236-B704-C66AD1769F72}">
      <dgm:prSet/>
      <dgm:spPr/>
      <dgm:t>
        <a:bodyPr/>
        <a:lstStyle/>
        <a:p>
          <a:endParaRPr lang="en-US"/>
        </a:p>
      </dgm:t>
    </dgm:pt>
    <dgm:pt modelId="{55805455-6483-48D8-8F70-C746855B197D}">
      <dgm:prSet phldrT="[Text]"/>
      <dgm:spPr/>
      <dgm:t>
        <a:bodyPr/>
        <a:lstStyle/>
        <a:p>
          <a:r>
            <a:rPr lang="en-US"/>
            <a:t>Selection</a:t>
          </a:r>
        </a:p>
      </dgm:t>
    </dgm:pt>
    <dgm:pt modelId="{1897004A-6E2A-414E-88DD-21982372B585}" type="parTrans" cxnId="{7DCE561C-7CE9-4785-BBAC-E7955C2F1536}">
      <dgm:prSet/>
      <dgm:spPr/>
      <dgm:t>
        <a:bodyPr/>
        <a:lstStyle/>
        <a:p>
          <a:endParaRPr lang="en-US"/>
        </a:p>
      </dgm:t>
    </dgm:pt>
    <dgm:pt modelId="{33443B41-0799-4C13-BD24-965C60587682}" type="sibTrans" cxnId="{7DCE561C-7CE9-4785-BBAC-E7955C2F1536}">
      <dgm:prSet/>
      <dgm:spPr/>
      <dgm:t>
        <a:bodyPr/>
        <a:lstStyle/>
        <a:p>
          <a:endParaRPr lang="en-US"/>
        </a:p>
      </dgm:t>
    </dgm:pt>
    <dgm:pt modelId="{CDF8C94C-A041-488E-A051-CC982F4FF676}">
      <dgm:prSet phldrT="[Text]"/>
      <dgm:spPr/>
      <dgm:t>
        <a:bodyPr/>
        <a:lstStyle/>
        <a:p>
          <a:r>
            <a:rPr lang="en-US"/>
            <a:t>Crossover/Mutation </a:t>
          </a:r>
        </a:p>
      </dgm:t>
    </dgm:pt>
    <dgm:pt modelId="{650D4928-D2B6-4423-A7BB-DB2CD273863E}" type="parTrans" cxnId="{8FE53B83-BCE1-4399-8402-2E1B7D41FCFE}">
      <dgm:prSet/>
      <dgm:spPr/>
      <dgm:t>
        <a:bodyPr/>
        <a:lstStyle/>
        <a:p>
          <a:endParaRPr lang="en-US"/>
        </a:p>
      </dgm:t>
    </dgm:pt>
    <dgm:pt modelId="{985FFD0B-DBF4-40D2-B5E3-0A6128CE6E77}" type="sibTrans" cxnId="{8FE53B83-BCE1-4399-8402-2E1B7D41FCFE}">
      <dgm:prSet/>
      <dgm:spPr/>
      <dgm:t>
        <a:bodyPr/>
        <a:lstStyle/>
        <a:p>
          <a:endParaRPr lang="en-US"/>
        </a:p>
      </dgm:t>
    </dgm:pt>
    <dgm:pt modelId="{6D525E05-B101-4832-A2E5-670F1823825B}" type="pres">
      <dgm:prSet presAssocID="{CA721663-14FA-473D-A4A7-8BA9819C2AFF}" presName="Name0" presStyleCnt="0">
        <dgm:presLayoutVars>
          <dgm:dir/>
          <dgm:resizeHandles val="exact"/>
        </dgm:presLayoutVars>
      </dgm:prSet>
      <dgm:spPr/>
    </dgm:pt>
    <dgm:pt modelId="{745C3558-2434-4BC7-A6D0-97A34AF1287A}" type="pres">
      <dgm:prSet presAssocID="{CA721663-14FA-473D-A4A7-8BA9819C2AFF}" presName="cycle" presStyleCnt="0"/>
      <dgm:spPr/>
    </dgm:pt>
    <dgm:pt modelId="{FC762DA0-AB29-43FD-99F8-F384C5E0F4C5}" type="pres">
      <dgm:prSet presAssocID="{36711F6A-3EBF-4B26-96A2-C11F310DB501}" presName="nodeFirstNode" presStyleLbl="node1" presStyleIdx="0" presStyleCnt="3">
        <dgm:presLayoutVars>
          <dgm:bulletEnabled val="1"/>
        </dgm:presLayoutVars>
      </dgm:prSet>
      <dgm:spPr/>
    </dgm:pt>
    <dgm:pt modelId="{6C70A999-AEC0-46DE-97BA-63BB08A9405D}" type="pres">
      <dgm:prSet presAssocID="{4C5C1523-2985-4B9D-8945-3B8E96B3A51B}" presName="sibTransFirstNode" presStyleLbl="bgShp" presStyleIdx="0" presStyleCnt="1"/>
      <dgm:spPr/>
    </dgm:pt>
    <dgm:pt modelId="{6EAF6BDE-F7F7-401A-9FF0-0EAAADB28BC4}" type="pres">
      <dgm:prSet presAssocID="{55805455-6483-48D8-8F70-C746855B197D}" presName="nodeFollowingNodes" presStyleLbl="node1" presStyleIdx="1" presStyleCnt="3">
        <dgm:presLayoutVars>
          <dgm:bulletEnabled val="1"/>
        </dgm:presLayoutVars>
      </dgm:prSet>
      <dgm:spPr/>
    </dgm:pt>
    <dgm:pt modelId="{922DFFD4-0DD1-4627-9F77-EA8E474D5665}" type="pres">
      <dgm:prSet presAssocID="{CDF8C94C-A041-488E-A051-CC982F4FF676}" presName="nodeFollowingNodes" presStyleLbl="node1" presStyleIdx="2" presStyleCnt="3">
        <dgm:presLayoutVars>
          <dgm:bulletEnabled val="1"/>
        </dgm:presLayoutVars>
      </dgm:prSet>
      <dgm:spPr/>
    </dgm:pt>
  </dgm:ptLst>
  <dgm:cxnLst>
    <dgm:cxn modelId="{3ED75919-269B-4B68-987C-0586477A170C}" type="presOf" srcId="{55805455-6483-48D8-8F70-C746855B197D}" destId="{6EAF6BDE-F7F7-401A-9FF0-0EAAADB28BC4}" srcOrd="0" destOrd="0" presId="urn:microsoft.com/office/officeart/2005/8/layout/cycle3"/>
    <dgm:cxn modelId="{7DCE561C-7CE9-4785-BBAC-E7955C2F1536}" srcId="{CA721663-14FA-473D-A4A7-8BA9819C2AFF}" destId="{55805455-6483-48D8-8F70-C746855B197D}" srcOrd="1" destOrd="0" parTransId="{1897004A-6E2A-414E-88DD-21982372B585}" sibTransId="{33443B41-0799-4C13-BD24-965C60587682}"/>
    <dgm:cxn modelId="{46E64635-E7B0-458A-B1F8-3A6DF1734896}" type="presOf" srcId="{36711F6A-3EBF-4B26-96A2-C11F310DB501}" destId="{FC762DA0-AB29-43FD-99F8-F384C5E0F4C5}" srcOrd="0" destOrd="0" presId="urn:microsoft.com/office/officeart/2005/8/layout/cycle3"/>
    <dgm:cxn modelId="{C53A7D69-5672-4002-A421-BEF3DD04E9A1}" type="presOf" srcId="{CDF8C94C-A041-488E-A051-CC982F4FF676}" destId="{922DFFD4-0DD1-4627-9F77-EA8E474D5665}" srcOrd="0" destOrd="0" presId="urn:microsoft.com/office/officeart/2005/8/layout/cycle3"/>
    <dgm:cxn modelId="{8FE53B83-BCE1-4399-8402-2E1B7D41FCFE}" srcId="{CA721663-14FA-473D-A4A7-8BA9819C2AFF}" destId="{CDF8C94C-A041-488E-A051-CC982F4FF676}" srcOrd="2" destOrd="0" parTransId="{650D4928-D2B6-4423-A7BB-DB2CD273863E}" sibTransId="{985FFD0B-DBF4-40D2-B5E3-0A6128CE6E77}"/>
    <dgm:cxn modelId="{6E44D7AB-192B-4236-B704-C66AD1769F72}" srcId="{CA721663-14FA-473D-A4A7-8BA9819C2AFF}" destId="{36711F6A-3EBF-4B26-96A2-C11F310DB501}" srcOrd="0" destOrd="0" parTransId="{C59A81FE-7017-43EA-85E3-A04CE61A52D9}" sibTransId="{4C5C1523-2985-4B9D-8945-3B8E96B3A51B}"/>
    <dgm:cxn modelId="{AB19E8B6-C55C-48F1-A70F-596E3A5E8BF7}" type="presOf" srcId="{CA721663-14FA-473D-A4A7-8BA9819C2AFF}" destId="{6D525E05-B101-4832-A2E5-670F1823825B}" srcOrd="0" destOrd="0" presId="urn:microsoft.com/office/officeart/2005/8/layout/cycle3"/>
    <dgm:cxn modelId="{047697B8-FAE1-416A-A1DA-581F26F5090A}" type="presOf" srcId="{4C5C1523-2985-4B9D-8945-3B8E96B3A51B}" destId="{6C70A999-AEC0-46DE-97BA-63BB08A9405D}" srcOrd="0" destOrd="0" presId="urn:microsoft.com/office/officeart/2005/8/layout/cycle3"/>
    <dgm:cxn modelId="{BE7F392D-72F3-4BAF-8EC3-8B6675D9FE91}" type="presParOf" srcId="{6D525E05-B101-4832-A2E5-670F1823825B}" destId="{745C3558-2434-4BC7-A6D0-97A34AF1287A}" srcOrd="0" destOrd="0" presId="urn:microsoft.com/office/officeart/2005/8/layout/cycle3"/>
    <dgm:cxn modelId="{2BCAB216-C9B9-4374-AEBF-41ACF4EDD020}" type="presParOf" srcId="{745C3558-2434-4BC7-A6D0-97A34AF1287A}" destId="{FC762DA0-AB29-43FD-99F8-F384C5E0F4C5}" srcOrd="0" destOrd="0" presId="urn:microsoft.com/office/officeart/2005/8/layout/cycle3"/>
    <dgm:cxn modelId="{70E0A5FF-1DC2-469F-BB56-8D5E6A337E3D}" type="presParOf" srcId="{745C3558-2434-4BC7-A6D0-97A34AF1287A}" destId="{6C70A999-AEC0-46DE-97BA-63BB08A9405D}" srcOrd="1" destOrd="0" presId="urn:microsoft.com/office/officeart/2005/8/layout/cycle3"/>
    <dgm:cxn modelId="{DE46B00A-0260-4880-AD68-B1AB71782746}" type="presParOf" srcId="{745C3558-2434-4BC7-A6D0-97A34AF1287A}" destId="{6EAF6BDE-F7F7-401A-9FF0-0EAAADB28BC4}" srcOrd="2" destOrd="0" presId="urn:microsoft.com/office/officeart/2005/8/layout/cycle3"/>
    <dgm:cxn modelId="{D342A146-3D28-456F-A23D-8F36393ED8F6}" type="presParOf" srcId="{745C3558-2434-4BC7-A6D0-97A34AF1287A}" destId="{922DFFD4-0DD1-4627-9F77-EA8E474D5665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A721663-14FA-473D-A4A7-8BA9819C2AFF}" type="doc">
      <dgm:prSet loTypeId="urn:microsoft.com/office/officeart/2005/8/layout/cycle3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11F6A-3EBF-4B26-96A2-C11F310DB501}">
      <dgm:prSet phldrT="[Text]"/>
      <dgm:spPr/>
      <dgm:t>
        <a:bodyPr/>
        <a:lstStyle/>
        <a:p>
          <a:r>
            <a:rPr lang="en-US"/>
            <a:t>Evaluation</a:t>
          </a:r>
        </a:p>
      </dgm:t>
    </dgm:pt>
    <dgm:pt modelId="{C59A81FE-7017-43EA-85E3-A04CE61A52D9}" type="parTrans" cxnId="{6E44D7AB-192B-4236-B704-C66AD1769F72}">
      <dgm:prSet/>
      <dgm:spPr/>
      <dgm:t>
        <a:bodyPr/>
        <a:lstStyle/>
        <a:p>
          <a:endParaRPr lang="en-US"/>
        </a:p>
      </dgm:t>
    </dgm:pt>
    <dgm:pt modelId="{4C5C1523-2985-4B9D-8945-3B8E96B3A51B}" type="sibTrans" cxnId="{6E44D7AB-192B-4236-B704-C66AD1769F72}">
      <dgm:prSet/>
      <dgm:spPr/>
      <dgm:t>
        <a:bodyPr/>
        <a:lstStyle/>
        <a:p>
          <a:endParaRPr lang="en-US"/>
        </a:p>
      </dgm:t>
    </dgm:pt>
    <dgm:pt modelId="{55805455-6483-48D8-8F70-C746855B197D}">
      <dgm:prSet phldrT="[Text]"/>
      <dgm:spPr/>
      <dgm:t>
        <a:bodyPr/>
        <a:lstStyle/>
        <a:p>
          <a:r>
            <a:rPr lang="en-US"/>
            <a:t>Selection</a:t>
          </a:r>
        </a:p>
      </dgm:t>
    </dgm:pt>
    <dgm:pt modelId="{1897004A-6E2A-414E-88DD-21982372B585}" type="parTrans" cxnId="{7DCE561C-7CE9-4785-BBAC-E7955C2F1536}">
      <dgm:prSet/>
      <dgm:spPr/>
      <dgm:t>
        <a:bodyPr/>
        <a:lstStyle/>
        <a:p>
          <a:endParaRPr lang="en-US"/>
        </a:p>
      </dgm:t>
    </dgm:pt>
    <dgm:pt modelId="{33443B41-0799-4C13-BD24-965C60587682}" type="sibTrans" cxnId="{7DCE561C-7CE9-4785-BBAC-E7955C2F1536}">
      <dgm:prSet/>
      <dgm:spPr/>
      <dgm:t>
        <a:bodyPr/>
        <a:lstStyle/>
        <a:p>
          <a:endParaRPr lang="en-US"/>
        </a:p>
      </dgm:t>
    </dgm:pt>
    <dgm:pt modelId="{CDF8C94C-A041-488E-A051-CC982F4FF676}">
      <dgm:prSet phldrT="[Text]"/>
      <dgm:spPr/>
      <dgm:t>
        <a:bodyPr/>
        <a:lstStyle/>
        <a:p>
          <a:r>
            <a:rPr lang="en-US"/>
            <a:t>Crossover/Mutation </a:t>
          </a:r>
        </a:p>
      </dgm:t>
    </dgm:pt>
    <dgm:pt modelId="{650D4928-D2B6-4423-A7BB-DB2CD273863E}" type="parTrans" cxnId="{8FE53B83-BCE1-4399-8402-2E1B7D41FCFE}">
      <dgm:prSet/>
      <dgm:spPr/>
      <dgm:t>
        <a:bodyPr/>
        <a:lstStyle/>
        <a:p>
          <a:endParaRPr lang="en-US"/>
        </a:p>
      </dgm:t>
    </dgm:pt>
    <dgm:pt modelId="{985FFD0B-DBF4-40D2-B5E3-0A6128CE6E77}" type="sibTrans" cxnId="{8FE53B83-BCE1-4399-8402-2E1B7D41FCFE}">
      <dgm:prSet/>
      <dgm:spPr/>
      <dgm:t>
        <a:bodyPr/>
        <a:lstStyle/>
        <a:p>
          <a:endParaRPr lang="en-US"/>
        </a:p>
      </dgm:t>
    </dgm:pt>
    <dgm:pt modelId="{6D525E05-B101-4832-A2E5-670F1823825B}" type="pres">
      <dgm:prSet presAssocID="{CA721663-14FA-473D-A4A7-8BA9819C2AFF}" presName="Name0" presStyleCnt="0">
        <dgm:presLayoutVars>
          <dgm:dir/>
          <dgm:resizeHandles val="exact"/>
        </dgm:presLayoutVars>
      </dgm:prSet>
      <dgm:spPr/>
    </dgm:pt>
    <dgm:pt modelId="{745C3558-2434-4BC7-A6D0-97A34AF1287A}" type="pres">
      <dgm:prSet presAssocID="{CA721663-14FA-473D-A4A7-8BA9819C2AFF}" presName="cycle" presStyleCnt="0"/>
      <dgm:spPr/>
    </dgm:pt>
    <dgm:pt modelId="{FC762DA0-AB29-43FD-99F8-F384C5E0F4C5}" type="pres">
      <dgm:prSet presAssocID="{36711F6A-3EBF-4B26-96A2-C11F310DB501}" presName="nodeFirstNode" presStyleLbl="node1" presStyleIdx="0" presStyleCnt="3">
        <dgm:presLayoutVars>
          <dgm:bulletEnabled val="1"/>
        </dgm:presLayoutVars>
      </dgm:prSet>
      <dgm:spPr/>
    </dgm:pt>
    <dgm:pt modelId="{6C70A999-AEC0-46DE-97BA-63BB08A9405D}" type="pres">
      <dgm:prSet presAssocID="{4C5C1523-2985-4B9D-8945-3B8E96B3A51B}" presName="sibTransFirstNode" presStyleLbl="bgShp" presStyleIdx="0" presStyleCnt="1"/>
      <dgm:spPr/>
    </dgm:pt>
    <dgm:pt modelId="{6EAF6BDE-F7F7-401A-9FF0-0EAAADB28BC4}" type="pres">
      <dgm:prSet presAssocID="{55805455-6483-48D8-8F70-C746855B197D}" presName="nodeFollowingNodes" presStyleLbl="node1" presStyleIdx="1" presStyleCnt="3">
        <dgm:presLayoutVars>
          <dgm:bulletEnabled val="1"/>
        </dgm:presLayoutVars>
      </dgm:prSet>
      <dgm:spPr/>
    </dgm:pt>
    <dgm:pt modelId="{922DFFD4-0DD1-4627-9F77-EA8E474D5665}" type="pres">
      <dgm:prSet presAssocID="{CDF8C94C-A041-488E-A051-CC982F4FF676}" presName="nodeFollowingNodes" presStyleLbl="node1" presStyleIdx="2" presStyleCnt="3">
        <dgm:presLayoutVars>
          <dgm:bulletEnabled val="1"/>
        </dgm:presLayoutVars>
      </dgm:prSet>
      <dgm:spPr/>
    </dgm:pt>
  </dgm:ptLst>
  <dgm:cxnLst>
    <dgm:cxn modelId="{3ED75919-269B-4B68-987C-0586477A170C}" type="presOf" srcId="{55805455-6483-48D8-8F70-C746855B197D}" destId="{6EAF6BDE-F7F7-401A-9FF0-0EAAADB28BC4}" srcOrd="0" destOrd="0" presId="urn:microsoft.com/office/officeart/2005/8/layout/cycle3"/>
    <dgm:cxn modelId="{7DCE561C-7CE9-4785-BBAC-E7955C2F1536}" srcId="{CA721663-14FA-473D-A4A7-8BA9819C2AFF}" destId="{55805455-6483-48D8-8F70-C746855B197D}" srcOrd="1" destOrd="0" parTransId="{1897004A-6E2A-414E-88DD-21982372B585}" sibTransId="{33443B41-0799-4C13-BD24-965C60587682}"/>
    <dgm:cxn modelId="{46E64635-E7B0-458A-B1F8-3A6DF1734896}" type="presOf" srcId="{36711F6A-3EBF-4B26-96A2-C11F310DB501}" destId="{FC762DA0-AB29-43FD-99F8-F384C5E0F4C5}" srcOrd="0" destOrd="0" presId="urn:microsoft.com/office/officeart/2005/8/layout/cycle3"/>
    <dgm:cxn modelId="{C53A7D69-5672-4002-A421-BEF3DD04E9A1}" type="presOf" srcId="{CDF8C94C-A041-488E-A051-CC982F4FF676}" destId="{922DFFD4-0DD1-4627-9F77-EA8E474D5665}" srcOrd="0" destOrd="0" presId="urn:microsoft.com/office/officeart/2005/8/layout/cycle3"/>
    <dgm:cxn modelId="{8FE53B83-BCE1-4399-8402-2E1B7D41FCFE}" srcId="{CA721663-14FA-473D-A4A7-8BA9819C2AFF}" destId="{CDF8C94C-A041-488E-A051-CC982F4FF676}" srcOrd="2" destOrd="0" parTransId="{650D4928-D2B6-4423-A7BB-DB2CD273863E}" sibTransId="{985FFD0B-DBF4-40D2-B5E3-0A6128CE6E77}"/>
    <dgm:cxn modelId="{6E44D7AB-192B-4236-B704-C66AD1769F72}" srcId="{CA721663-14FA-473D-A4A7-8BA9819C2AFF}" destId="{36711F6A-3EBF-4B26-96A2-C11F310DB501}" srcOrd="0" destOrd="0" parTransId="{C59A81FE-7017-43EA-85E3-A04CE61A52D9}" sibTransId="{4C5C1523-2985-4B9D-8945-3B8E96B3A51B}"/>
    <dgm:cxn modelId="{AB19E8B6-C55C-48F1-A70F-596E3A5E8BF7}" type="presOf" srcId="{CA721663-14FA-473D-A4A7-8BA9819C2AFF}" destId="{6D525E05-B101-4832-A2E5-670F1823825B}" srcOrd="0" destOrd="0" presId="urn:microsoft.com/office/officeart/2005/8/layout/cycle3"/>
    <dgm:cxn modelId="{047697B8-FAE1-416A-A1DA-581F26F5090A}" type="presOf" srcId="{4C5C1523-2985-4B9D-8945-3B8E96B3A51B}" destId="{6C70A999-AEC0-46DE-97BA-63BB08A9405D}" srcOrd="0" destOrd="0" presId="urn:microsoft.com/office/officeart/2005/8/layout/cycle3"/>
    <dgm:cxn modelId="{BE7F392D-72F3-4BAF-8EC3-8B6675D9FE91}" type="presParOf" srcId="{6D525E05-B101-4832-A2E5-670F1823825B}" destId="{745C3558-2434-4BC7-A6D0-97A34AF1287A}" srcOrd="0" destOrd="0" presId="urn:microsoft.com/office/officeart/2005/8/layout/cycle3"/>
    <dgm:cxn modelId="{2BCAB216-C9B9-4374-AEBF-41ACF4EDD020}" type="presParOf" srcId="{745C3558-2434-4BC7-A6D0-97A34AF1287A}" destId="{FC762DA0-AB29-43FD-99F8-F384C5E0F4C5}" srcOrd="0" destOrd="0" presId="urn:microsoft.com/office/officeart/2005/8/layout/cycle3"/>
    <dgm:cxn modelId="{70E0A5FF-1DC2-469F-BB56-8D5E6A337E3D}" type="presParOf" srcId="{745C3558-2434-4BC7-A6D0-97A34AF1287A}" destId="{6C70A999-AEC0-46DE-97BA-63BB08A9405D}" srcOrd="1" destOrd="0" presId="urn:microsoft.com/office/officeart/2005/8/layout/cycle3"/>
    <dgm:cxn modelId="{DE46B00A-0260-4880-AD68-B1AB71782746}" type="presParOf" srcId="{745C3558-2434-4BC7-A6D0-97A34AF1287A}" destId="{6EAF6BDE-F7F7-401A-9FF0-0EAAADB28BC4}" srcOrd="2" destOrd="0" presId="urn:microsoft.com/office/officeart/2005/8/layout/cycle3"/>
    <dgm:cxn modelId="{D342A146-3D28-456F-A23D-8F36393ED8F6}" type="presParOf" srcId="{745C3558-2434-4BC7-A6D0-97A34AF1287A}" destId="{922DFFD4-0DD1-4627-9F77-EA8E474D5665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D7514A3-353E-4BB8-AF67-F4E95C86D7A2}" type="doc">
      <dgm:prSet loTypeId="urn:microsoft.com/office/officeart/2005/8/layout/process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C668F3-113E-41B8-8858-A45AC29F8D89}">
      <dgm:prSet phldrT="[Text]"/>
      <dgm:spPr/>
      <dgm:t>
        <a:bodyPr/>
        <a:lstStyle/>
        <a:p>
          <a:r>
            <a:rPr lang="en-US"/>
            <a:t>Random </a:t>
          </a:r>
          <a:r>
            <a:rPr lang="en-US" err="1"/>
            <a:t>init</a:t>
          </a:r>
        </a:p>
      </dgm:t>
    </dgm:pt>
    <dgm:pt modelId="{5CE92205-064A-4A2E-999B-E1B18DFE2993}" type="parTrans" cxnId="{BB10339F-CBE0-4513-8B56-B03A8271A788}">
      <dgm:prSet/>
      <dgm:spPr/>
    </dgm:pt>
    <dgm:pt modelId="{1D74741C-D0A6-4C80-AFE8-C849A84A8C9F}" type="sibTrans" cxnId="{BB10339F-CBE0-4513-8B56-B03A8271A788}">
      <dgm:prSet/>
      <dgm:spPr/>
      <dgm:t>
        <a:bodyPr/>
        <a:lstStyle/>
        <a:p>
          <a:endParaRPr lang="en-US"/>
        </a:p>
      </dgm:t>
    </dgm:pt>
    <dgm:pt modelId="{0C73B59D-5531-42EF-82D9-A8BBB3C7BA08}">
      <dgm:prSet phldrT="[Text]"/>
      <dgm:spPr/>
      <dgm:t>
        <a:bodyPr/>
        <a:lstStyle/>
        <a:p>
          <a:r>
            <a:rPr lang="en-US"/>
            <a:t>Evaluation</a:t>
          </a:r>
        </a:p>
      </dgm:t>
    </dgm:pt>
    <dgm:pt modelId="{7FE4A1B8-8BDE-4141-9411-7C2B0738BC02}" type="parTrans" cxnId="{E8015AD5-C1A9-4566-A044-E3503B1F8E07}">
      <dgm:prSet/>
      <dgm:spPr/>
    </dgm:pt>
    <dgm:pt modelId="{E1B7CC83-6D78-47A4-91E6-11183716B2D6}" type="sibTrans" cxnId="{E8015AD5-C1A9-4566-A044-E3503B1F8E07}">
      <dgm:prSet/>
      <dgm:spPr/>
      <dgm:t>
        <a:bodyPr/>
        <a:lstStyle/>
        <a:p>
          <a:endParaRPr lang="en-US"/>
        </a:p>
      </dgm:t>
    </dgm:pt>
    <dgm:pt modelId="{BB55101C-279B-4A46-BF1E-BFE5CE9D3511}" type="pres">
      <dgm:prSet presAssocID="{ED7514A3-353E-4BB8-AF67-F4E95C86D7A2}" presName="linearFlow" presStyleCnt="0">
        <dgm:presLayoutVars>
          <dgm:resizeHandles val="exact"/>
        </dgm:presLayoutVars>
      </dgm:prSet>
      <dgm:spPr/>
    </dgm:pt>
    <dgm:pt modelId="{9437B0C0-8A15-45FB-B95E-BB2A12944D33}" type="pres">
      <dgm:prSet presAssocID="{D5C668F3-113E-41B8-8858-A45AC29F8D89}" presName="node" presStyleLbl="node1" presStyleIdx="0" presStyleCnt="2">
        <dgm:presLayoutVars>
          <dgm:bulletEnabled val="1"/>
        </dgm:presLayoutVars>
      </dgm:prSet>
      <dgm:spPr/>
    </dgm:pt>
    <dgm:pt modelId="{B77E9794-398A-4269-A962-AD75A6281EF0}" type="pres">
      <dgm:prSet presAssocID="{1D74741C-D0A6-4C80-AFE8-C849A84A8C9F}" presName="sibTrans" presStyleLbl="sibTrans2D1" presStyleIdx="0" presStyleCnt="1"/>
      <dgm:spPr/>
    </dgm:pt>
    <dgm:pt modelId="{81EA12AE-D236-4ACB-8326-75D3AB0F3FE7}" type="pres">
      <dgm:prSet presAssocID="{1D74741C-D0A6-4C80-AFE8-C849A84A8C9F}" presName="connectorText" presStyleLbl="sibTrans2D1" presStyleIdx="0" presStyleCnt="1"/>
      <dgm:spPr/>
    </dgm:pt>
    <dgm:pt modelId="{8C663D5D-334A-417D-A556-CA642ECB8BF1}" type="pres">
      <dgm:prSet presAssocID="{0C73B59D-5531-42EF-82D9-A8BBB3C7BA08}" presName="node" presStyleLbl="node1" presStyleIdx="1" presStyleCnt="2">
        <dgm:presLayoutVars>
          <dgm:bulletEnabled val="1"/>
        </dgm:presLayoutVars>
      </dgm:prSet>
      <dgm:spPr/>
    </dgm:pt>
  </dgm:ptLst>
  <dgm:cxnLst>
    <dgm:cxn modelId="{2DB39F03-FBCA-4E35-AAD8-8B58A942C174}" type="presOf" srcId="{ED7514A3-353E-4BB8-AF67-F4E95C86D7A2}" destId="{BB55101C-279B-4A46-BF1E-BFE5CE9D3511}" srcOrd="0" destOrd="0" presId="urn:microsoft.com/office/officeart/2005/8/layout/process2"/>
    <dgm:cxn modelId="{C12AD01D-F97A-44F3-859F-586AA79D2BFC}" type="presOf" srcId="{D5C668F3-113E-41B8-8858-A45AC29F8D89}" destId="{9437B0C0-8A15-45FB-B95E-BB2A12944D33}" srcOrd="0" destOrd="0" presId="urn:microsoft.com/office/officeart/2005/8/layout/process2"/>
    <dgm:cxn modelId="{8C05DC4D-996D-4E68-A3B0-5D0AFB019381}" type="presOf" srcId="{0C73B59D-5531-42EF-82D9-A8BBB3C7BA08}" destId="{8C663D5D-334A-417D-A556-CA642ECB8BF1}" srcOrd="0" destOrd="0" presId="urn:microsoft.com/office/officeart/2005/8/layout/process2"/>
    <dgm:cxn modelId="{4E05E06F-B571-4456-B853-908AC105A864}" type="presOf" srcId="{1D74741C-D0A6-4C80-AFE8-C849A84A8C9F}" destId="{B77E9794-398A-4269-A962-AD75A6281EF0}" srcOrd="0" destOrd="0" presId="urn:microsoft.com/office/officeart/2005/8/layout/process2"/>
    <dgm:cxn modelId="{BB10339F-CBE0-4513-8B56-B03A8271A788}" srcId="{ED7514A3-353E-4BB8-AF67-F4E95C86D7A2}" destId="{D5C668F3-113E-41B8-8858-A45AC29F8D89}" srcOrd="0" destOrd="0" parTransId="{5CE92205-064A-4A2E-999B-E1B18DFE2993}" sibTransId="{1D74741C-D0A6-4C80-AFE8-C849A84A8C9F}"/>
    <dgm:cxn modelId="{E8015AD5-C1A9-4566-A044-E3503B1F8E07}" srcId="{ED7514A3-353E-4BB8-AF67-F4E95C86D7A2}" destId="{0C73B59D-5531-42EF-82D9-A8BBB3C7BA08}" srcOrd="1" destOrd="0" parTransId="{7FE4A1B8-8BDE-4141-9411-7C2B0738BC02}" sibTransId="{E1B7CC83-6D78-47A4-91E6-11183716B2D6}"/>
    <dgm:cxn modelId="{CBCEA4EA-1F5C-4349-8456-F8F89894B717}" type="presOf" srcId="{1D74741C-D0A6-4C80-AFE8-C849A84A8C9F}" destId="{81EA12AE-D236-4ACB-8326-75D3AB0F3FE7}" srcOrd="1" destOrd="0" presId="urn:microsoft.com/office/officeart/2005/8/layout/process2"/>
    <dgm:cxn modelId="{9773110D-2C96-4F93-8DEE-0FD38900E3C5}" type="presParOf" srcId="{BB55101C-279B-4A46-BF1E-BFE5CE9D3511}" destId="{9437B0C0-8A15-45FB-B95E-BB2A12944D33}" srcOrd="0" destOrd="0" presId="urn:microsoft.com/office/officeart/2005/8/layout/process2"/>
    <dgm:cxn modelId="{78856EA8-1344-4D0E-AF00-5B1D0E23F157}" type="presParOf" srcId="{BB55101C-279B-4A46-BF1E-BFE5CE9D3511}" destId="{B77E9794-398A-4269-A962-AD75A6281EF0}" srcOrd="1" destOrd="0" presId="urn:microsoft.com/office/officeart/2005/8/layout/process2"/>
    <dgm:cxn modelId="{334D6A7F-24E7-4B3B-A3A3-E1C088BFE5BB}" type="presParOf" srcId="{B77E9794-398A-4269-A962-AD75A6281EF0}" destId="{81EA12AE-D236-4ACB-8326-75D3AB0F3FE7}" srcOrd="0" destOrd="0" presId="urn:microsoft.com/office/officeart/2005/8/layout/process2"/>
    <dgm:cxn modelId="{E165D24F-7FFF-4AD4-9FDB-A82A448E9EEC}" type="presParOf" srcId="{BB55101C-279B-4A46-BF1E-BFE5CE9D3511}" destId="{8C663D5D-334A-417D-A556-CA642ECB8BF1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D7514A3-353E-4BB8-AF67-F4E95C86D7A2}" type="doc">
      <dgm:prSet loTypeId="urn:microsoft.com/office/officeart/2005/8/layout/process2" loCatId="process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5C668F3-113E-41B8-8858-A45AC29F8D89}">
      <dgm:prSet phldrT="[Text]"/>
      <dgm:spPr/>
      <dgm:t>
        <a:bodyPr/>
        <a:lstStyle/>
        <a:p>
          <a:r>
            <a:rPr lang="en-US"/>
            <a:t>Random </a:t>
          </a:r>
          <a:r>
            <a:rPr lang="en-US" err="1"/>
            <a:t>init</a:t>
          </a:r>
        </a:p>
      </dgm:t>
    </dgm:pt>
    <dgm:pt modelId="{5CE92205-064A-4A2E-999B-E1B18DFE2993}" type="parTrans" cxnId="{BB10339F-CBE0-4513-8B56-B03A8271A788}">
      <dgm:prSet/>
      <dgm:spPr/>
    </dgm:pt>
    <dgm:pt modelId="{1D74741C-D0A6-4C80-AFE8-C849A84A8C9F}" type="sibTrans" cxnId="{BB10339F-CBE0-4513-8B56-B03A8271A788}">
      <dgm:prSet/>
      <dgm:spPr/>
      <dgm:t>
        <a:bodyPr/>
        <a:lstStyle/>
        <a:p>
          <a:endParaRPr lang="en-US"/>
        </a:p>
      </dgm:t>
    </dgm:pt>
    <dgm:pt modelId="{0C73B59D-5531-42EF-82D9-A8BBB3C7BA08}">
      <dgm:prSet phldrT="[Text]"/>
      <dgm:spPr/>
      <dgm:t>
        <a:bodyPr/>
        <a:lstStyle/>
        <a:p>
          <a:r>
            <a:rPr lang="en-US"/>
            <a:t>Evaluation</a:t>
          </a:r>
        </a:p>
      </dgm:t>
    </dgm:pt>
    <dgm:pt modelId="{7FE4A1B8-8BDE-4141-9411-7C2B0738BC02}" type="parTrans" cxnId="{E8015AD5-C1A9-4566-A044-E3503B1F8E07}">
      <dgm:prSet/>
      <dgm:spPr/>
    </dgm:pt>
    <dgm:pt modelId="{E1B7CC83-6D78-47A4-91E6-11183716B2D6}" type="sibTrans" cxnId="{E8015AD5-C1A9-4566-A044-E3503B1F8E07}">
      <dgm:prSet/>
      <dgm:spPr/>
      <dgm:t>
        <a:bodyPr/>
        <a:lstStyle/>
        <a:p>
          <a:endParaRPr lang="en-US"/>
        </a:p>
      </dgm:t>
    </dgm:pt>
    <dgm:pt modelId="{BB55101C-279B-4A46-BF1E-BFE5CE9D3511}" type="pres">
      <dgm:prSet presAssocID="{ED7514A3-353E-4BB8-AF67-F4E95C86D7A2}" presName="linearFlow" presStyleCnt="0">
        <dgm:presLayoutVars>
          <dgm:resizeHandles val="exact"/>
        </dgm:presLayoutVars>
      </dgm:prSet>
      <dgm:spPr/>
    </dgm:pt>
    <dgm:pt modelId="{9437B0C0-8A15-45FB-B95E-BB2A12944D33}" type="pres">
      <dgm:prSet presAssocID="{D5C668F3-113E-41B8-8858-A45AC29F8D89}" presName="node" presStyleLbl="node1" presStyleIdx="0" presStyleCnt="2">
        <dgm:presLayoutVars>
          <dgm:bulletEnabled val="1"/>
        </dgm:presLayoutVars>
      </dgm:prSet>
      <dgm:spPr/>
    </dgm:pt>
    <dgm:pt modelId="{B77E9794-398A-4269-A962-AD75A6281EF0}" type="pres">
      <dgm:prSet presAssocID="{1D74741C-D0A6-4C80-AFE8-C849A84A8C9F}" presName="sibTrans" presStyleLbl="sibTrans2D1" presStyleIdx="0" presStyleCnt="1"/>
      <dgm:spPr/>
    </dgm:pt>
    <dgm:pt modelId="{81EA12AE-D236-4ACB-8326-75D3AB0F3FE7}" type="pres">
      <dgm:prSet presAssocID="{1D74741C-D0A6-4C80-AFE8-C849A84A8C9F}" presName="connectorText" presStyleLbl="sibTrans2D1" presStyleIdx="0" presStyleCnt="1"/>
      <dgm:spPr/>
    </dgm:pt>
    <dgm:pt modelId="{8C663D5D-334A-417D-A556-CA642ECB8BF1}" type="pres">
      <dgm:prSet presAssocID="{0C73B59D-5531-42EF-82D9-A8BBB3C7BA08}" presName="node" presStyleLbl="node1" presStyleIdx="1" presStyleCnt="2">
        <dgm:presLayoutVars>
          <dgm:bulletEnabled val="1"/>
        </dgm:presLayoutVars>
      </dgm:prSet>
      <dgm:spPr/>
    </dgm:pt>
  </dgm:ptLst>
  <dgm:cxnLst>
    <dgm:cxn modelId="{2DB39F03-FBCA-4E35-AAD8-8B58A942C174}" type="presOf" srcId="{ED7514A3-353E-4BB8-AF67-F4E95C86D7A2}" destId="{BB55101C-279B-4A46-BF1E-BFE5CE9D3511}" srcOrd="0" destOrd="0" presId="urn:microsoft.com/office/officeart/2005/8/layout/process2"/>
    <dgm:cxn modelId="{C12AD01D-F97A-44F3-859F-586AA79D2BFC}" type="presOf" srcId="{D5C668F3-113E-41B8-8858-A45AC29F8D89}" destId="{9437B0C0-8A15-45FB-B95E-BB2A12944D33}" srcOrd="0" destOrd="0" presId="urn:microsoft.com/office/officeart/2005/8/layout/process2"/>
    <dgm:cxn modelId="{8C05DC4D-996D-4E68-A3B0-5D0AFB019381}" type="presOf" srcId="{0C73B59D-5531-42EF-82D9-A8BBB3C7BA08}" destId="{8C663D5D-334A-417D-A556-CA642ECB8BF1}" srcOrd="0" destOrd="0" presId="urn:microsoft.com/office/officeart/2005/8/layout/process2"/>
    <dgm:cxn modelId="{4E05E06F-B571-4456-B853-908AC105A864}" type="presOf" srcId="{1D74741C-D0A6-4C80-AFE8-C849A84A8C9F}" destId="{B77E9794-398A-4269-A962-AD75A6281EF0}" srcOrd="0" destOrd="0" presId="urn:microsoft.com/office/officeart/2005/8/layout/process2"/>
    <dgm:cxn modelId="{BB10339F-CBE0-4513-8B56-B03A8271A788}" srcId="{ED7514A3-353E-4BB8-AF67-F4E95C86D7A2}" destId="{D5C668F3-113E-41B8-8858-A45AC29F8D89}" srcOrd="0" destOrd="0" parTransId="{5CE92205-064A-4A2E-999B-E1B18DFE2993}" sibTransId="{1D74741C-D0A6-4C80-AFE8-C849A84A8C9F}"/>
    <dgm:cxn modelId="{E8015AD5-C1A9-4566-A044-E3503B1F8E07}" srcId="{ED7514A3-353E-4BB8-AF67-F4E95C86D7A2}" destId="{0C73B59D-5531-42EF-82D9-A8BBB3C7BA08}" srcOrd="1" destOrd="0" parTransId="{7FE4A1B8-8BDE-4141-9411-7C2B0738BC02}" sibTransId="{E1B7CC83-6D78-47A4-91E6-11183716B2D6}"/>
    <dgm:cxn modelId="{CBCEA4EA-1F5C-4349-8456-F8F89894B717}" type="presOf" srcId="{1D74741C-D0A6-4C80-AFE8-C849A84A8C9F}" destId="{81EA12AE-D236-4ACB-8326-75D3AB0F3FE7}" srcOrd="1" destOrd="0" presId="urn:microsoft.com/office/officeart/2005/8/layout/process2"/>
    <dgm:cxn modelId="{9773110D-2C96-4F93-8DEE-0FD38900E3C5}" type="presParOf" srcId="{BB55101C-279B-4A46-BF1E-BFE5CE9D3511}" destId="{9437B0C0-8A15-45FB-B95E-BB2A12944D33}" srcOrd="0" destOrd="0" presId="urn:microsoft.com/office/officeart/2005/8/layout/process2"/>
    <dgm:cxn modelId="{78856EA8-1344-4D0E-AF00-5B1D0E23F157}" type="presParOf" srcId="{BB55101C-279B-4A46-BF1E-BFE5CE9D3511}" destId="{B77E9794-398A-4269-A962-AD75A6281EF0}" srcOrd="1" destOrd="0" presId="urn:microsoft.com/office/officeart/2005/8/layout/process2"/>
    <dgm:cxn modelId="{334D6A7F-24E7-4B3B-A3A3-E1C088BFE5BB}" type="presParOf" srcId="{B77E9794-398A-4269-A962-AD75A6281EF0}" destId="{81EA12AE-D236-4ACB-8326-75D3AB0F3FE7}" srcOrd="0" destOrd="0" presId="urn:microsoft.com/office/officeart/2005/8/layout/process2"/>
    <dgm:cxn modelId="{E165D24F-7FFF-4AD4-9FDB-A82A448E9EEC}" type="presParOf" srcId="{BB55101C-279B-4A46-BF1E-BFE5CE9D3511}" destId="{8C663D5D-334A-417D-A556-CA642ECB8BF1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A721663-14FA-473D-A4A7-8BA9819C2AFF}" type="doc">
      <dgm:prSet loTypeId="urn:microsoft.com/office/officeart/2005/8/layout/cycle3" loCatId="cycle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6711F6A-3EBF-4B26-96A2-C11F310DB501}">
      <dgm:prSet phldrT="[Text]"/>
      <dgm:spPr/>
      <dgm:t>
        <a:bodyPr/>
        <a:lstStyle/>
        <a:p>
          <a:r>
            <a:rPr lang="en-US"/>
            <a:t>Evaluation</a:t>
          </a:r>
        </a:p>
      </dgm:t>
    </dgm:pt>
    <dgm:pt modelId="{C59A81FE-7017-43EA-85E3-A04CE61A52D9}" type="parTrans" cxnId="{6E44D7AB-192B-4236-B704-C66AD1769F72}">
      <dgm:prSet/>
      <dgm:spPr/>
      <dgm:t>
        <a:bodyPr/>
        <a:lstStyle/>
        <a:p>
          <a:endParaRPr lang="en-US"/>
        </a:p>
      </dgm:t>
    </dgm:pt>
    <dgm:pt modelId="{4C5C1523-2985-4B9D-8945-3B8E96B3A51B}" type="sibTrans" cxnId="{6E44D7AB-192B-4236-B704-C66AD1769F72}">
      <dgm:prSet/>
      <dgm:spPr/>
      <dgm:t>
        <a:bodyPr/>
        <a:lstStyle/>
        <a:p>
          <a:endParaRPr lang="en-US"/>
        </a:p>
      </dgm:t>
    </dgm:pt>
    <dgm:pt modelId="{55805455-6483-48D8-8F70-C746855B197D}">
      <dgm:prSet phldrT="[Text]"/>
      <dgm:spPr/>
      <dgm:t>
        <a:bodyPr/>
        <a:lstStyle/>
        <a:p>
          <a:r>
            <a:rPr lang="en-US"/>
            <a:t>Selection</a:t>
          </a:r>
        </a:p>
      </dgm:t>
    </dgm:pt>
    <dgm:pt modelId="{1897004A-6E2A-414E-88DD-21982372B585}" type="parTrans" cxnId="{7DCE561C-7CE9-4785-BBAC-E7955C2F1536}">
      <dgm:prSet/>
      <dgm:spPr/>
      <dgm:t>
        <a:bodyPr/>
        <a:lstStyle/>
        <a:p>
          <a:endParaRPr lang="en-US"/>
        </a:p>
      </dgm:t>
    </dgm:pt>
    <dgm:pt modelId="{33443B41-0799-4C13-BD24-965C60587682}" type="sibTrans" cxnId="{7DCE561C-7CE9-4785-BBAC-E7955C2F1536}">
      <dgm:prSet/>
      <dgm:spPr/>
      <dgm:t>
        <a:bodyPr/>
        <a:lstStyle/>
        <a:p>
          <a:endParaRPr lang="en-US"/>
        </a:p>
      </dgm:t>
    </dgm:pt>
    <dgm:pt modelId="{CDF8C94C-A041-488E-A051-CC982F4FF676}">
      <dgm:prSet phldrT="[Text]"/>
      <dgm:spPr/>
      <dgm:t>
        <a:bodyPr/>
        <a:lstStyle/>
        <a:p>
          <a:r>
            <a:rPr lang="en-US"/>
            <a:t>Crossover/Mutation </a:t>
          </a:r>
        </a:p>
      </dgm:t>
    </dgm:pt>
    <dgm:pt modelId="{650D4928-D2B6-4423-A7BB-DB2CD273863E}" type="parTrans" cxnId="{8FE53B83-BCE1-4399-8402-2E1B7D41FCFE}">
      <dgm:prSet/>
      <dgm:spPr/>
      <dgm:t>
        <a:bodyPr/>
        <a:lstStyle/>
        <a:p>
          <a:endParaRPr lang="en-US"/>
        </a:p>
      </dgm:t>
    </dgm:pt>
    <dgm:pt modelId="{985FFD0B-DBF4-40D2-B5E3-0A6128CE6E77}" type="sibTrans" cxnId="{8FE53B83-BCE1-4399-8402-2E1B7D41FCFE}">
      <dgm:prSet/>
      <dgm:spPr/>
      <dgm:t>
        <a:bodyPr/>
        <a:lstStyle/>
        <a:p>
          <a:endParaRPr lang="en-US"/>
        </a:p>
      </dgm:t>
    </dgm:pt>
    <dgm:pt modelId="{6D525E05-B101-4832-A2E5-670F1823825B}" type="pres">
      <dgm:prSet presAssocID="{CA721663-14FA-473D-A4A7-8BA9819C2AFF}" presName="Name0" presStyleCnt="0">
        <dgm:presLayoutVars>
          <dgm:dir/>
          <dgm:resizeHandles val="exact"/>
        </dgm:presLayoutVars>
      </dgm:prSet>
      <dgm:spPr/>
    </dgm:pt>
    <dgm:pt modelId="{745C3558-2434-4BC7-A6D0-97A34AF1287A}" type="pres">
      <dgm:prSet presAssocID="{CA721663-14FA-473D-A4A7-8BA9819C2AFF}" presName="cycle" presStyleCnt="0"/>
      <dgm:spPr/>
    </dgm:pt>
    <dgm:pt modelId="{FC762DA0-AB29-43FD-99F8-F384C5E0F4C5}" type="pres">
      <dgm:prSet presAssocID="{36711F6A-3EBF-4B26-96A2-C11F310DB501}" presName="nodeFirstNode" presStyleLbl="node1" presStyleIdx="0" presStyleCnt="3">
        <dgm:presLayoutVars>
          <dgm:bulletEnabled val="1"/>
        </dgm:presLayoutVars>
      </dgm:prSet>
      <dgm:spPr/>
    </dgm:pt>
    <dgm:pt modelId="{6C70A999-AEC0-46DE-97BA-63BB08A9405D}" type="pres">
      <dgm:prSet presAssocID="{4C5C1523-2985-4B9D-8945-3B8E96B3A51B}" presName="sibTransFirstNode" presStyleLbl="bgShp" presStyleIdx="0" presStyleCnt="1"/>
      <dgm:spPr/>
    </dgm:pt>
    <dgm:pt modelId="{6EAF6BDE-F7F7-401A-9FF0-0EAAADB28BC4}" type="pres">
      <dgm:prSet presAssocID="{55805455-6483-48D8-8F70-C746855B197D}" presName="nodeFollowingNodes" presStyleLbl="node1" presStyleIdx="1" presStyleCnt="3">
        <dgm:presLayoutVars>
          <dgm:bulletEnabled val="1"/>
        </dgm:presLayoutVars>
      </dgm:prSet>
      <dgm:spPr/>
    </dgm:pt>
    <dgm:pt modelId="{922DFFD4-0DD1-4627-9F77-EA8E474D5665}" type="pres">
      <dgm:prSet presAssocID="{CDF8C94C-A041-488E-A051-CC982F4FF676}" presName="nodeFollowingNodes" presStyleLbl="node1" presStyleIdx="2" presStyleCnt="3">
        <dgm:presLayoutVars>
          <dgm:bulletEnabled val="1"/>
        </dgm:presLayoutVars>
      </dgm:prSet>
      <dgm:spPr/>
    </dgm:pt>
  </dgm:ptLst>
  <dgm:cxnLst>
    <dgm:cxn modelId="{3ED75919-269B-4B68-987C-0586477A170C}" type="presOf" srcId="{55805455-6483-48D8-8F70-C746855B197D}" destId="{6EAF6BDE-F7F7-401A-9FF0-0EAAADB28BC4}" srcOrd="0" destOrd="0" presId="urn:microsoft.com/office/officeart/2005/8/layout/cycle3"/>
    <dgm:cxn modelId="{7DCE561C-7CE9-4785-BBAC-E7955C2F1536}" srcId="{CA721663-14FA-473D-A4A7-8BA9819C2AFF}" destId="{55805455-6483-48D8-8F70-C746855B197D}" srcOrd="1" destOrd="0" parTransId="{1897004A-6E2A-414E-88DD-21982372B585}" sibTransId="{33443B41-0799-4C13-BD24-965C60587682}"/>
    <dgm:cxn modelId="{46E64635-E7B0-458A-B1F8-3A6DF1734896}" type="presOf" srcId="{36711F6A-3EBF-4B26-96A2-C11F310DB501}" destId="{FC762DA0-AB29-43FD-99F8-F384C5E0F4C5}" srcOrd="0" destOrd="0" presId="urn:microsoft.com/office/officeart/2005/8/layout/cycle3"/>
    <dgm:cxn modelId="{C53A7D69-5672-4002-A421-BEF3DD04E9A1}" type="presOf" srcId="{CDF8C94C-A041-488E-A051-CC982F4FF676}" destId="{922DFFD4-0DD1-4627-9F77-EA8E474D5665}" srcOrd="0" destOrd="0" presId="urn:microsoft.com/office/officeart/2005/8/layout/cycle3"/>
    <dgm:cxn modelId="{8FE53B83-BCE1-4399-8402-2E1B7D41FCFE}" srcId="{CA721663-14FA-473D-A4A7-8BA9819C2AFF}" destId="{CDF8C94C-A041-488E-A051-CC982F4FF676}" srcOrd="2" destOrd="0" parTransId="{650D4928-D2B6-4423-A7BB-DB2CD273863E}" sibTransId="{985FFD0B-DBF4-40D2-B5E3-0A6128CE6E77}"/>
    <dgm:cxn modelId="{6E44D7AB-192B-4236-B704-C66AD1769F72}" srcId="{CA721663-14FA-473D-A4A7-8BA9819C2AFF}" destId="{36711F6A-3EBF-4B26-96A2-C11F310DB501}" srcOrd="0" destOrd="0" parTransId="{C59A81FE-7017-43EA-85E3-A04CE61A52D9}" sibTransId="{4C5C1523-2985-4B9D-8945-3B8E96B3A51B}"/>
    <dgm:cxn modelId="{AB19E8B6-C55C-48F1-A70F-596E3A5E8BF7}" type="presOf" srcId="{CA721663-14FA-473D-A4A7-8BA9819C2AFF}" destId="{6D525E05-B101-4832-A2E5-670F1823825B}" srcOrd="0" destOrd="0" presId="urn:microsoft.com/office/officeart/2005/8/layout/cycle3"/>
    <dgm:cxn modelId="{047697B8-FAE1-416A-A1DA-581F26F5090A}" type="presOf" srcId="{4C5C1523-2985-4B9D-8945-3B8E96B3A51B}" destId="{6C70A999-AEC0-46DE-97BA-63BB08A9405D}" srcOrd="0" destOrd="0" presId="urn:microsoft.com/office/officeart/2005/8/layout/cycle3"/>
    <dgm:cxn modelId="{BE7F392D-72F3-4BAF-8EC3-8B6675D9FE91}" type="presParOf" srcId="{6D525E05-B101-4832-A2E5-670F1823825B}" destId="{745C3558-2434-4BC7-A6D0-97A34AF1287A}" srcOrd="0" destOrd="0" presId="urn:microsoft.com/office/officeart/2005/8/layout/cycle3"/>
    <dgm:cxn modelId="{2BCAB216-C9B9-4374-AEBF-41ACF4EDD020}" type="presParOf" srcId="{745C3558-2434-4BC7-A6D0-97A34AF1287A}" destId="{FC762DA0-AB29-43FD-99F8-F384C5E0F4C5}" srcOrd="0" destOrd="0" presId="urn:microsoft.com/office/officeart/2005/8/layout/cycle3"/>
    <dgm:cxn modelId="{70E0A5FF-1DC2-469F-BB56-8D5E6A337E3D}" type="presParOf" srcId="{745C3558-2434-4BC7-A6D0-97A34AF1287A}" destId="{6C70A999-AEC0-46DE-97BA-63BB08A9405D}" srcOrd="1" destOrd="0" presId="urn:microsoft.com/office/officeart/2005/8/layout/cycle3"/>
    <dgm:cxn modelId="{DE46B00A-0260-4880-AD68-B1AB71782746}" type="presParOf" srcId="{745C3558-2434-4BC7-A6D0-97A34AF1287A}" destId="{6EAF6BDE-F7F7-401A-9FF0-0EAAADB28BC4}" srcOrd="2" destOrd="0" presId="urn:microsoft.com/office/officeart/2005/8/layout/cycle3"/>
    <dgm:cxn modelId="{D342A146-3D28-456F-A23D-8F36393ED8F6}" type="presParOf" srcId="{745C3558-2434-4BC7-A6D0-97A34AF1287A}" destId="{922DFFD4-0DD1-4627-9F77-EA8E474D5665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D7514A3-353E-4BB8-AF67-F4E95C86D7A2}" type="doc">
      <dgm:prSet loTypeId="urn:microsoft.com/office/officeart/2005/8/layout/process2" loCatId="process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5C668F3-113E-41B8-8858-A45AC29F8D89}">
      <dgm:prSet phldrT="[Text]"/>
      <dgm:spPr/>
      <dgm:t>
        <a:bodyPr/>
        <a:lstStyle/>
        <a:p>
          <a:r>
            <a:rPr lang="en-US"/>
            <a:t>Random </a:t>
          </a:r>
          <a:r>
            <a:rPr lang="en-US" err="1"/>
            <a:t>init</a:t>
          </a:r>
        </a:p>
      </dgm:t>
    </dgm:pt>
    <dgm:pt modelId="{5CE92205-064A-4A2E-999B-E1B18DFE2993}" type="parTrans" cxnId="{BB10339F-CBE0-4513-8B56-B03A8271A788}">
      <dgm:prSet/>
      <dgm:spPr/>
    </dgm:pt>
    <dgm:pt modelId="{1D74741C-D0A6-4C80-AFE8-C849A84A8C9F}" type="sibTrans" cxnId="{BB10339F-CBE0-4513-8B56-B03A8271A788}">
      <dgm:prSet/>
      <dgm:spPr/>
      <dgm:t>
        <a:bodyPr/>
        <a:lstStyle/>
        <a:p>
          <a:endParaRPr lang="en-US"/>
        </a:p>
      </dgm:t>
    </dgm:pt>
    <dgm:pt modelId="{0C73B59D-5531-42EF-82D9-A8BBB3C7BA08}">
      <dgm:prSet phldrT="[Text]"/>
      <dgm:spPr/>
      <dgm:t>
        <a:bodyPr/>
        <a:lstStyle/>
        <a:p>
          <a:r>
            <a:rPr lang="en-US"/>
            <a:t>Evaluation</a:t>
          </a:r>
        </a:p>
      </dgm:t>
    </dgm:pt>
    <dgm:pt modelId="{7FE4A1B8-8BDE-4141-9411-7C2B0738BC02}" type="parTrans" cxnId="{E8015AD5-C1A9-4566-A044-E3503B1F8E07}">
      <dgm:prSet/>
      <dgm:spPr/>
    </dgm:pt>
    <dgm:pt modelId="{E1B7CC83-6D78-47A4-91E6-11183716B2D6}" type="sibTrans" cxnId="{E8015AD5-C1A9-4566-A044-E3503B1F8E07}">
      <dgm:prSet/>
      <dgm:spPr/>
      <dgm:t>
        <a:bodyPr/>
        <a:lstStyle/>
        <a:p>
          <a:endParaRPr lang="en-US"/>
        </a:p>
      </dgm:t>
    </dgm:pt>
    <dgm:pt modelId="{BB55101C-279B-4A46-BF1E-BFE5CE9D3511}" type="pres">
      <dgm:prSet presAssocID="{ED7514A3-353E-4BB8-AF67-F4E95C86D7A2}" presName="linearFlow" presStyleCnt="0">
        <dgm:presLayoutVars>
          <dgm:resizeHandles val="exact"/>
        </dgm:presLayoutVars>
      </dgm:prSet>
      <dgm:spPr/>
    </dgm:pt>
    <dgm:pt modelId="{9437B0C0-8A15-45FB-B95E-BB2A12944D33}" type="pres">
      <dgm:prSet presAssocID="{D5C668F3-113E-41B8-8858-A45AC29F8D89}" presName="node" presStyleLbl="node1" presStyleIdx="0" presStyleCnt="2">
        <dgm:presLayoutVars>
          <dgm:bulletEnabled val="1"/>
        </dgm:presLayoutVars>
      </dgm:prSet>
      <dgm:spPr/>
    </dgm:pt>
    <dgm:pt modelId="{B77E9794-398A-4269-A962-AD75A6281EF0}" type="pres">
      <dgm:prSet presAssocID="{1D74741C-D0A6-4C80-AFE8-C849A84A8C9F}" presName="sibTrans" presStyleLbl="sibTrans2D1" presStyleIdx="0" presStyleCnt="1"/>
      <dgm:spPr/>
    </dgm:pt>
    <dgm:pt modelId="{81EA12AE-D236-4ACB-8326-75D3AB0F3FE7}" type="pres">
      <dgm:prSet presAssocID="{1D74741C-D0A6-4C80-AFE8-C849A84A8C9F}" presName="connectorText" presStyleLbl="sibTrans2D1" presStyleIdx="0" presStyleCnt="1"/>
      <dgm:spPr/>
    </dgm:pt>
    <dgm:pt modelId="{8C663D5D-334A-417D-A556-CA642ECB8BF1}" type="pres">
      <dgm:prSet presAssocID="{0C73B59D-5531-42EF-82D9-A8BBB3C7BA08}" presName="node" presStyleLbl="node1" presStyleIdx="1" presStyleCnt="2">
        <dgm:presLayoutVars>
          <dgm:bulletEnabled val="1"/>
        </dgm:presLayoutVars>
      </dgm:prSet>
      <dgm:spPr/>
    </dgm:pt>
  </dgm:ptLst>
  <dgm:cxnLst>
    <dgm:cxn modelId="{2DB39F03-FBCA-4E35-AAD8-8B58A942C174}" type="presOf" srcId="{ED7514A3-353E-4BB8-AF67-F4E95C86D7A2}" destId="{BB55101C-279B-4A46-BF1E-BFE5CE9D3511}" srcOrd="0" destOrd="0" presId="urn:microsoft.com/office/officeart/2005/8/layout/process2"/>
    <dgm:cxn modelId="{C12AD01D-F97A-44F3-859F-586AA79D2BFC}" type="presOf" srcId="{D5C668F3-113E-41B8-8858-A45AC29F8D89}" destId="{9437B0C0-8A15-45FB-B95E-BB2A12944D33}" srcOrd="0" destOrd="0" presId="urn:microsoft.com/office/officeart/2005/8/layout/process2"/>
    <dgm:cxn modelId="{8C05DC4D-996D-4E68-A3B0-5D0AFB019381}" type="presOf" srcId="{0C73B59D-5531-42EF-82D9-A8BBB3C7BA08}" destId="{8C663D5D-334A-417D-A556-CA642ECB8BF1}" srcOrd="0" destOrd="0" presId="urn:microsoft.com/office/officeart/2005/8/layout/process2"/>
    <dgm:cxn modelId="{4E05E06F-B571-4456-B853-908AC105A864}" type="presOf" srcId="{1D74741C-D0A6-4C80-AFE8-C849A84A8C9F}" destId="{B77E9794-398A-4269-A962-AD75A6281EF0}" srcOrd="0" destOrd="0" presId="urn:microsoft.com/office/officeart/2005/8/layout/process2"/>
    <dgm:cxn modelId="{BB10339F-CBE0-4513-8B56-B03A8271A788}" srcId="{ED7514A3-353E-4BB8-AF67-F4E95C86D7A2}" destId="{D5C668F3-113E-41B8-8858-A45AC29F8D89}" srcOrd="0" destOrd="0" parTransId="{5CE92205-064A-4A2E-999B-E1B18DFE2993}" sibTransId="{1D74741C-D0A6-4C80-AFE8-C849A84A8C9F}"/>
    <dgm:cxn modelId="{E8015AD5-C1A9-4566-A044-E3503B1F8E07}" srcId="{ED7514A3-353E-4BB8-AF67-F4E95C86D7A2}" destId="{0C73B59D-5531-42EF-82D9-A8BBB3C7BA08}" srcOrd="1" destOrd="0" parTransId="{7FE4A1B8-8BDE-4141-9411-7C2B0738BC02}" sibTransId="{E1B7CC83-6D78-47A4-91E6-11183716B2D6}"/>
    <dgm:cxn modelId="{CBCEA4EA-1F5C-4349-8456-F8F89894B717}" type="presOf" srcId="{1D74741C-D0A6-4C80-AFE8-C849A84A8C9F}" destId="{81EA12AE-D236-4ACB-8326-75D3AB0F3FE7}" srcOrd="1" destOrd="0" presId="urn:microsoft.com/office/officeart/2005/8/layout/process2"/>
    <dgm:cxn modelId="{9773110D-2C96-4F93-8DEE-0FD38900E3C5}" type="presParOf" srcId="{BB55101C-279B-4A46-BF1E-BFE5CE9D3511}" destId="{9437B0C0-8A15-45FB-B95E-BB2A12944D33}" srcOrd="0" destOrd="0" presId="urn:microsoft.com/office/officeart/2005/8/layout/process2"/>
    <dgm:cxn modelId="{78856EA8-1344-4D0E-AF00-5B1D0E23F157}" type="presParOf" srcId="{BB55101C-279B-4A46-BF1E-BFE5CE9D3511}" destId="{B77E9794-398A-4269-A962-AD75A6281EF0}" srcOrd="1" destOrd="0" presId="urn:microsoft.com/office/officeart/2005/8/layout/process2"/>
    <dgm:cxn modelId="{334D6A7F-24E7-4B3B-A3A3-E1C088BFE5BB}" type="presParOf" srcId="{B77E9794-398A-4269-A962-AD75A6281EF0}" destId="{81EA12AE-D236-4ACB-8326-75D3AB0F3FE7}" srcOrd="0" destOrd="0" presId="urn:microsoft.com/office/officeart/2005/8/layout/process2"/>
    <dgm:cxn modelId="{E165D24F-7FFF-4AD4-9FDB-A82A448E9EEC}" type="presParOf" srcId="{BB55101C-279B-4A46-BF1E-BFE5CE9D3511}" destId="{8C663D5D-334A-417D-A556-CA642ECB8BF1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7514A3-353E-4BB8-AF67-F4E95C86D7A2}" type="doc">
      <dgm:prSet loTypeId="urn:microsoft.com/office/officeart/2005/8/layout/process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C668F3-113E-41B8-8858-A45AC29F8D89}">
      <dgm:prSet phldrT="[Text]"/>
      <dgm:spPr/>
      <dgm:t>
        <a:bodyPr/>
        <a:lstStyle/>
        <a:p>
          <a:r>
            <a:rPr lang="en-US"/>
            <a:t>Random </a:t>
          </a:r>
          <a:r>
            <a:rPr lang="en-US" err="1"/>
            <a:t>init</a:t>
          </a:r>
        </a:p>
      </dgm:t>
    </dgm:pt>
    <dgm:pt modelId="{5CE92205-064A-4A2E-999B-E1B18DFE2993}" type="parTrans" cxnId="{BB10339F-CBE0-4513-8B56-B03A8271A788}">
      <dgm:prSet/>
      <dgm:spPr/>
    </dgm:pt>
    <dgm:pt modelId="{1D74741C-D0A6-4C80-AFE8-C849A84A8C9F}" type="sibTrans" cxnId="{BB10339F-CBE0-4513-8B56-B03A8271A788}">
      <dgm:prSet/>
      <dgm:spPr/>
      <dgm:t>
        <a:bodyPr/>
        <a:lstStyle/>
        <a:p>
          <a:endParaRPr lang="en-US"/>
        </a:p>
      </dgm:t>
    </dgm:pt>
    <dgm:pt modelId="{0C73B59D-5531-42EF-82D9-A8BBB3C7BA08}">
      <dgm:prSet phldrT="[Text]"/>
      <dgm:spPr/>
      <dgm:t>
        <a:bodyPr/>
        <a:lstStyle/>
        <a:p>
          <a:r>
            <a:rPr lang="en-US"/>
            <a:t>Evaluation</a:t>
          </a:r>
        </a:p>
      </dgm:t>
    </dgm:pt>
    <dgm:pt modelId="{7FE4A1B8-8BDE-4141-9411-7C2B0738BC02}" type="parTrans" cxnId="{E8015AD5-C1A9-4566-A044-E3503B1F8E07}">
      <dgm:prSet/>
      <dgm:spPr/>
    </dgm:pt>
    <dgm:pt modelId="{E1B7CC83-6D78-47A4-91E6-11183716B2D6}" type="sibTrans" cxnId="{E8015AD5-C1A9-4566-A044-E3503B1F8E07}">
      <dgm:prSet/>
      <dgm:spPr/>
      <dgm:t>
        <a:bodyPr/>
        <a:lstStyle/>
        <a:p>
          <a:endParaRPr lang="en-US"/>
        </a:p>
      </dgm:t>
    </dgm:pt>
    <dgm:pt modelId="{BB55101C-279B-4A46-BF1E-BFE5CE9D3511}" type="pres">
      <dgm:prSet presAssocID="{ED7514A3-353E-4BB8-AF67-F4E95C86D7A2}" presName="linearFlow" presStyleCnt="0">
        <dgm:presLayoutVars>
          <dgm:resizeHandles val="exact"/>
        </dgm:presLayoutVars>
      </dgm:prSet>
      <dgm:spPr/>
    </dgm:pt>
    <dgm:pt modelId="{9437B0C0-8A15-45FB-B95E-BB2A12944D33}" type="pres">
      <dgm:prSet presAssocID="{D5C668F3-113E-41B8-8858-A45AC29F8D89}" presName="node" presStyleLbl="node1" presStyleIdx="0" presStyleCnt="2">
        <dgm:presLayoutVars>
          <dgm:bulletEnabled val="1"/>
        </dgm:presLayoutVars>
      </dgm:prSet>
      <dgm:spPr/>
    </dgm:pt>
    <dgm:pt modelId="{B77E9794-398A-4269-A962-AD75A6281EF0}" type="pres">
      <dgm:prSet presAssocID="{1D74741C-D0A6-4C80-AFE8-C849A84A8C9F}" presName="sibTrans" presStyleLbl="sibTrans2D1" presStyleIdx="0" presStyleCnt="1"/>
      <dgm:spPr/>
    </dgm:pt>
    <dgm:pt modelId="{81EA12AE-D236-4ACB-8326-75D3AB0F3FE7}" type="pres">
      <dgm:prSet presAssocID="{1D74741C-D0A6-4C80-AFE8-C849A84A8C9F}" presName="connectorText" presStyleLbl="sibTrans2D1" presStyleIdx="0" presStyleCnt="1"/>
      <dgm:spPr/>
    </dgm:pt>
    <dgm:pt modelId="{8C663D5D-334A-417D-A556-CA642ECB8BF1}" type="pres">
      <dgm:prSet presAssocID="{0C73B59D-5531-42EF-82D9-A8BBB3C7BA08}" presName="node" presStyleLbl="node1" presStyleIdx="1" presStyleCnt="2">
        <dgm:presLayoutVars>
          <dgm:bulletEnabled val="1"/>
        </dgm:presLayoutVars>
      </dgm:prSet>
      <dgm:spPr/>
    </dgm:pt>
  </dgm:ptLst>
  <dgm:cxnLst>
    <dgm:cxn modelId="{2DB39F03-FBCA-4E35-AAD8-8B58A942C174}" type="presOf" srcId="{ED7514A3-353E-4BB8-AF67-F4E95C86D7A2}" destId="{BB55101C-279B-4A46-BF1E-BFE5CE9D3511}" srcOrd="0" destOrd="0" presId="urn:microsoft.com/office/officeart/2005/8/layout/process2"/>
    <dgm:cxn modelId="{C12AD01D-F97A-44F3-859F-586AA79D2BFC}" type="presOf" srcId="{D5C668F3-113E-41B8-8858-A45AC29F8D89}" destId="{9437B0C0-8A15-45FB-B95E-BB2A12944D33}" srcOrd="0" destOrd="0" presId="urn:microsoft.com/office/officeart/2005/8/layout/process2"/>
    <dgm:cxn modelId="{8C05DC4D-996D-4E68-A3B0-5D0AFB019381}" type="presOf" srcId="{0C73B59D-5531-42EF-82D9-A8BBB3C7BA08}" destId="{8C663D5D-334A-417D-A556-CA642ECB8BF1}" srcOrd="0" destOrd="0" presId="urn:microsoft.com/office/officeart/2005/8/layout/process2"/>
    <dgm:cxn modelId="{4E05E06F-B571-4456-B853-908AC105A864}" type="presOf" srcId="{1D74741C-D0A6-4C80-AFE8-C849A84A8C9F}" destId="{B77E9794-398A-4269-A962-AD75A6281EF0}" srcOrd="0" destOrd="0" presId="urn:microsoft.com/office/officeart/2005/8/layout/process2"/>
    <dgm:cxn modelId="{BB10339F-CBE0-4513-8B56-B03A8271A788}" srcId="{ED7514A3-353E-4BB8-AF67-F4E95C86D7A2}" destId="{D5C668F3-113E-41B8-8858-A45AC29F8D89}" srcOrd="0" destOrd="0" parTransId="{5CE92205-064A-4A2E-999B-E1B18DFE2993}" sibTransId="{1D74741C-D0A6-4C80-AFE8-C849A84A8C9F}"/>
    <dgm:cxn modelId="{E8015AD5-C1A9-4566-A044-E3503B1F8E07}" srcId="{ED7514A3-353E-4BB8-AF67-F4E95C86D7A2}" destId="{0C73B59D-5531-42EF-82D9-A8BBB3C7BA08}" srcOrd="1" destOrd="0" parTransId="{7FE4A1B8-8BDE-4141-9411-7C2B0738BC02}" sibTransId="{E1B7CC83-6D78-47A4-91E6-11183716B2D6}"/>
    <dgm:cxn modelId="{CBCEA4EA-1F5C-4349-8456-F8F89894B717}" type="presOf" srcId="{1D74741C-D0A6-4C80-AFE8-C849A84A8C9F}" destId="{81EA12AE-D236-4ACB-8326-75D3AB0F3FE7}" srcOrd="1" destOrd="0" presId="urn:microsoft.com/office/officeart/2005/8/layout/process2"/>
    <dgm:cxn modelId="{9773110D-2C96-4F93-8DEE-0FD38900E3C5}" type="presParOf" srcId="{BB55101C-279B-4A46-BF1E-BFE5CE9D3511}" destId="{9437B0C0-8A15-45FB-B95E-BB2A12944D33}" srcOrd="0" destOrd="0" presId="urn:microsoft.com/office/officeart/2005/8/layout/process2"/>
    <dgm:cxn modelId="{78856EA8-1344-4D0E-AF00-5B1D0E23F157}" type="presParOf" srcId="{BB55101C-279B-4A46-BF1E-BFE5CE9D3511}" destId="{B77E9794-398A-4269-A962-AD75A6281EF0}" srcOrd="1" destOrd="0" presId="urn:microsoft.com/office/officeart/2005/8/layout/process2"/>
    <dgm:cxn modelId="{334D6A7F-24E7-4B3B-A3A3-E1C088BFE5BB}" type="presParOf" srcId="{B77E9794-398A-4269-A962-AD75A6281EF0}" destId="{81EA12AE-D236-4ACB-8326-75D3AB0F3FE7}" srcOrd="0" destOrd="0" presId="urn:microsoft.com/office/officeart/2005/8/layout/process2"/>
    <dgm:cxn modelId="{E165D24F-7FFF-4AD4-9FDB-A82A448E9EEC}" type="presParOf" srcId="{BB55101C-279B-4A46-BF1E-BFE5CE9D3511}" destId="{8C663D5D-334A-417D-A556-CA642ECB8BF1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A721663-14FA-473D-A4A7-8BA9819C2AFF}" type="doc">
      <dgm:prSet loTypeId="urn:microsoft.com/office/officeart/2005/8/layout/cycle3" loCatId="cycle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6711F6A-3EBF-4B26-96A2-C11F310DB501}">
      <dgm:prSet phldrT="[Text]"/>
      <dgm:spPr/>
      <dgm:t>
        <a:bodyPr/>
        <a:lstStyle/>
        <a:p>
          <a:r>
            <a:rPr lang="en-US"/>
            <a:t>Evaluation</a:t>
          </a:r>
        </a:p>
      </dgm:t>
    </dgm:pt>
    <dgm:pt modelId="{C59A81FE-7017-43EA-85E3-A04CE61A52D9}" type="parTrans" cxnId="{6E44D7AB-192B-4236-B704-C66AD1769F72}">
      <dgm:prSet/>
      <dgm:spPr/>
      <dgm:t>
        <a:bodyPr/>
        <a:lstStyle/>
        <a:p>
          <a:endParaRPr lang="en-US"/>
        </a:p>
      </dgm:t>
    </dgm:pt>
    <dgm:pt modelId="{4C5C1523-2985-4B9D-8945-3B8E96B3A51B}" type="sibTrans" cxnId="{6E44D7AB-192B-4236-B704-C66AD1769F72}">
      <dgm:prSet/>
      <dgm:spPr/>
      <dgm:t>
        <a:bodyPr/>
        <a:lstStyle/>
        <a:p>
          <a:endParaRPr lang="en-US"/>
        </a:p>
      </dgm:t>
    </dgm:pt>
    <dgm:pt modelId="{55805455-6483-48D8-8F70-C746855B197D}">
      <dgm:prSet phldrT="[Text]"/>
      <dgm:spPr/>
      <dgm:t>
        <a:bodyPr/>
        <a:lstStyle/>
        <a:p>
          <a:r>
            <a:rPr lang="en-US"/>
            <a:t>Selection</a:t>
          </a:r>
        </a:p>
      </dgm:t>
    </dgm:pt>
    <dgm:pt modelId="{1897004A-6E2A-414E-88DD-21982372B585}" type="parTrans" cxnId="{7DCE561C-7CE9-4785-BBAC-E7955C2F1536}">
      <dgm:prSet/>
      <dgm:spPr/>
      <dgm:t>
        <a:bodyPr/>
        <a:lstStyle/>
        <a:p>
          <a:endParaRPr lang="en-US"/>
        </a:p>
      </dgm:t>
    </dgm:pt>
    <dgm:pt modelId="{33443B41-0799-4C13-BD24-965C60587682}" type="sibTrans" cxnId="{7DCE561C-7CE9-4785-BBAC-E7955C2F1536}">
      <dgm:prSet/>
      <dgm:spPr/>
      <dgm:t>
        <a:bodyPr/>
        <a:lstStyle/>
        <a:p>
          <a:endParaRPr lang="en-US"/>
        </a:p>
      </dgm:t>
    </dgm:pt>
    <dgm:pt modelId="{CDF8C94C-A041-488E-A051-CC982F4FF676}">
      <dgm:prSet phldrT="[Text]"/>
      <dgm:spPr/>
      <dgm:t>
        <a:bodyPr/>
        <a:lstStyle/>
        <a:p>
          <a:r>
            <a:rPr lang="en-US"/>
            <a:t>Crossover/Mutation </a:t>
          </a:r>
        </a:p>
      </dgm:t>
    </dgm:pt>
    <dgm:pt modelId="{650D4928-D2B6-4423-A7BB-DB2CD273863E}" type="parTrans" cxnId="{8FE53B83-BCE1-4399-8402-2E1B7D41FCFE}">
      <dgm:prSet/>
      <dgm:spPr/>
      <dgm:t>
        <a:bodyPr/>
        <a:lstStyle/>
        <a:p>
          <a:endParaRPr lang="en-US"/>
        </a:p>
      </dgm:t>
    </dgm:pt>
    <dgm:pt modelId="{985FFD0B-DBF4-40D2-B5E3-0A6128CE6E77}" type="sibTrans" cxnId="{8FE53B83-BCE1-4399-8402-2E1B7D41FCFE}">
      <dgm:prSet/>
      <dgm:spPr/>
      <dgm:t>
        <a:bodyPr/>
        <a:lstStyle/>
        <a:p>
          <a:endParaRPr lang="en-US"/>
        </a:p>
      </dgm:t>
    </dgm:pt>
    <dgm:pt modelId="{6D525E05-B101-4832-A2E5-670F1823825B}" type="pres">
      <dgm:prSet presAssocID="{CA721663-14FA-473D-A4A7-8BA9819C2AFF}" presName="Name0" presStyleCnt="0">
        <dgm:presLayoutVars>
          <dgm:dir/>
          <dgm:resizeHandles val="exact"/>
        </dgm:presLayoutVars>
      </dgm:prSet>
      <dgm:spPr/>
    </dgm:pt>
    <dgm:pt modelId="{745C3558-2434-4BC7-A6D0-97A34AF1287A}" type="pres">
      <dgm:prSet presAssocID="{CA721663-14FA-473D-A4A7-8BA9819C2AFF}" presName="cycle" presStyleCnt="0"/>
      <dgm:spPr/>
    </dgm:pt>
    <dgm:pt modelId="{FC762DA0-AB29-43FD-99F8-F384C5E0F4C5}" type="pres">
      <dgm:prSet presAssocID="{36711F6A-3EBF-4B26-96A2-C11F310DB501}" presName="nodeFirstNode" presStyleLbl="node1" presStyleIdx="0" presStyleCnt="3">
        <dgm:presLayoutVars>
          <dgm:bulletEnabled val="1"/>
        </dgm:presLayoutVars>
      </dgm:prSet>
      <dgm:spPr/>
    </dgm:pt>
    <dgm:pt modelId="{6C70A999-AEC0-46DE-97BA-63BB08A9405D}" type="pres">
      <dgm:prSet presAssocID="{4C5C1523-2985-4B9D-8945-3B8E96B3A51B}" presName="sibTransFirstNode" presStyleLbl="bgShp" presStyleIdx="0" presStyleCnt="1"/>
      <dgm:spPr/>
    </dgm:pt>
    <dgm:pt modelId="{6EAF6BDE-F7F7-401A-9FF0-0EAAADB28BC4}" type="pres">
      <dgm:prSet presAssocID="{55805455-6483-48D8-8F70-C746855B197D}" presName="nodeFollowingNodes" presStyleLbl="node1" presStyleIdx="1" presStyleCnt="3">
        <dgm:presLayoutVars>
          <dgm:bulletEnabled val="1"/>
        </dgm:presLayoutVars>
      </dgm:prSet>
      <dgm:spPr/>
    </dgm:pt>
    <dgm:pt modelId="{922DFFD4-0DD1-4627-9F77-EA8E474D5665}" type="pres">
      <dgm:prSet presAssocID="{CDF8C94C-A041-488E-A051-CC982F4FF676}" presName="nodeFollowingNodes" presStyleLbl="node1" presStyleIdx="2" presStyleCnt="3">
        <dgm:presLayoutVars>
          <dgm:bulletEnabled val="1"/>
        </dgm:presLayoutVars>
      </dgm:prSet>
      <dgm:spPr/>
    </dgm:pt>
  </dgm:ptLst>
  <dgm:cxnLst>
    <dgm:cxn modelId="{3ED75919-269B-4B68-987C-0586477A170C}" type="presOf" srcId="{55805455-6483-48D8-8F70-C746855B197D}" destId="{6EAF6BDE-F7F7-401A-9FF0-0EAAADB28BC4}" srcOrd="0" destOrd="0" presId="urn:microsoft.com/office/officeart/2005/8/layout/cycle3"/>
    <dgm:cxn modelId="{7DCE561C-7CE9-4785-BBAC-E7955C2F1536}" srcId="{CA721663-14FA-473D-A4A7-8BA9819C2AFF}" destId="{55805455-6483-48D8-8F70-C746855B197D}" srcOrd="1" destOrd="0" parTransId="{1897004A-6E2A-414E-88DD-21982372B585}" sibTransId="{33443B41-0799-4C13-BD24-965C60587682}"/>
    <dgm:cxn modelId="{46E64635-E7B0-458A-B1F8-3A6DF1734896}" type="presOf" srcId="{36711F6A-3EBF-4B26-96A2-C11F310DB501}" destId="{FC762DA0-AB29-43FD-99F8-F384C5E0F4C5}" srcOrd="0" destOrd="0" presId="urn:microsoft.com/office/officeart/2005/8/layout/cycle3"/>
    <dgm:cxn modelId="{C53A7D69-5672-4002-A421-BEF3DD04E9A1}" type="presOf" srcId="{CDF8C94C-A041-488E-A051-CC982F4FF676}" destId="{922DFFD4-0DD1-4627-9F77-EA8E474D5665}" srcOrd="0" destOrd="0" presId="urn:microsoft.com/office/officeart/2005/8/layout/cycle3"/>
    <dgm:cxn modelId="{8FE53B83-BCE1-4399-8402-2E1B7D41FCFE}" srcId="{CA721663-14FA-473D-A4A7-8BA9819C2AFF}" destId="{CDF8C94C-A041-488E-A051-CC982F4FF676}" srcOrd="2" destOrd="0" parTransId="{650D4928-D2B6-4423-A7BB-DB2CD273863E}" sibTransId="{985FFD0B-DBF4-40D2-B5E3-0A6128CE6E77}"/>
    <dgm:cxn modelId="{6E44D7AB-192B-4236-B704-C66AD1769F72}" srcId="{CA721663-14FA-473D-A4A7-8BA9819C2AFF}" destId="{36711F6A-3EBF-4B26-96A2-C11F310DB501}" srcOrd="0" destOrd="0" parTransId="{C59A81FE-7017-43EA-85E3-A04CE61A52D9}" sibTransId="{4C5C1523-2985-4B9D-8945-3B8E96B3A51B}"/>
    <dgm:cxn modelId="{AB19E8B6-C55C-48F1-A70F-596E3A5E8BF7}" type="presOf" srcId="{CA721663-14FA-473D-A4A7-8BA9819C2AFF}" destId="{6D525E05-B101-4832-A2E5-670F1823825B}" srcOrd="0" destOrd="0" presId="urn:microsoft.com/office/officeart/2005/8/layout/cycle3"/>
    <dgm:cxn modelId="{047697B8-FAE1-416A-A1DA-581F26F5090A}" type="presOf" srcId="{4C5C1523-2985-4B9D-8945-3B8E96B3A51B}" destId="{6C70A999-AEC0-46DE-97BA-63BB08A9405D}" srcOrd="0" destOrd="0" presId="urn:microsoft.com/office/officeart/2005/8/layout/cycle3"/>
    <dgm:cxn modelId="{BE7F392D-72F3-4BAF-8EC3-8B6675D9FE91}" type="presParOf" srcId="{6D525E05-B101-4832-A2E5-670F1823825B}" destId="{745C3558-2434-4BC7-A6D0-97A34AF1287A}" srcOrd="0" destOrd="0" presId="urn:microsoft.com/office/officeart/2005/8/layout/cycle3"/>
    <dgm:cxn modelId="{2BCAB216-C9B9-4374-AEBF-41ACF4EDD020}" type="presParOf" srcId="{745C3558-2434-4BC7-A6D0-97A34AF1287A}" destId="{FC762DA0-AB29-43FD-99F8-F384C5E0F4C5}" srcOrd="0" destOrd="0" presId="urn:microsoft.com/office/officeart/2005/8/layout/cycle3"/>
    <dgm:cxn modelId="{70E0A5FF-1DC2-469F-BB56-8D5E6A337E3D}" type="presParOf" srcId="{745C3558-2434-4BC7-A6D0-97A34AF1287A}" destId="{6C70A999-AEC0-46DE-97BA-63BB08A9405D}" srcOrd="1" destOrd="0" presId="urn:microsoft.com/office/officeart/2005/8/layout/cycle3"/>
    <dgm:cxn modelId="{DE46B00A-0260-4880-AD68-B1AB71782746}" type="presParOf" srcId="{745C3558-2434-4BC7-A6D0-97A34AF1287A}" destId="{6EAF6BDE-F7F7-401A-9FF0-0EAAADB28BC4}" srcOrd="2" destOrd="0" presId="urn:microsoft.com/office/officeart/2005/8/layout/cycle3"/>
    <dgm:cxn modelId="{D342A146-3D28-456F-A23D-8F36393ED8F6}" type="presParOf" srcId="{745C3558-2434-4BC7-A6D0-97A34AF1287A}" destId="{922DFFD4-0DD1-4627-9F77-EA8E474D5665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7514A3-353E-4BB8-AF67-F4E95C86D7A2}" type="doc">
      <dgm:prSet loTypeId="urn:microsoft.com/office/officeart/2005/8/layout/process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C668F3-113E-41B8-8858-A45AC29F8D89}">
      <dgm:prSet phldrT="[Text]"/>
      <dgm:spPr/>
      <dgm:t>
        <a:bodyPr/>
        <a:lstStyle/>
        <a:p>
          <a:r>
            <a:rPr lang="en-US"/>
            <a:t>Random </a:t>
          </a:r>
          <a:r>
            <a:rPr lang="en-US" err="1"/>
            <a:t>init</a:t>
          </a:r>
        </a:p>
      </dgm:t>
    </dgm:pt>
    <dgm:pt modelId="{5CE92205-064A-4A2E-999B-E1B18DFE2993}" type="parTrans" cxnId="{BB10339F-CBE0-4513-8B56-B03A8271A788}">
      <dgm:prSet/>
      <dgm:spPr/>
    </dgm:pt>
    <dgm:pt modelId="{1D74741C-D0A6-4C80-AFE8-C849A84A8C9F}" type="sibTrans" cxnId="{BB10339F-CBE0-4513-8B56-B03A8271A788}">
      <dgm:prSet/>
      <dgm:spPr/>
      <dgm:t>
        <a:bodyPr/>
        <a:lstStyle/>
        <a:p>
          <a:endParaRPr lang="en-US"/>
        </a:p>
      </dgm:t>
    </dgm:pt>
    <dgm:pt modelId="{0C73B59D-5531-42EF-82D9-A8BBB3C7BA08}">
      <dgm:prSet phldrT="[Text]"/>
      <dgm:spPr/>
      <dgm:t>
        <a:bodyPr/>
        <a:lstStyle/>
        <a:p>
          <a:r>
            <a:rPr lang="en-US"/>
            <a:t>Evaluation</a:t>
          </a:r>
        </a:p>
      </dgm:t>
    </dgm:pt>
    <dgm:pt modelId="{7FE4A1B8-8BDE-4141-9411-7C2B0738BC02}" type="parTrans" cxnId="{E8015AD5-C1A9-4566-A044-E3503B1F8E07}">
      <dgm:prSet/>
      <dgm:spPr/>
    </dgm:pt>
    <dgm:pt modelId="{E1B7CC83-6D78-47A4-91E6-11183716B2D6}" type="sibTrans" cxnId="{E8015AD5-C1A9-4566-A044-E3503B1F8E07}">
      <dgm:prSet/>
      <dgm:spPr/>
      <dgm:t>
        <a:bodyPr/>
        <a:lstStyle/>
        <a:p>
          <a:endParaRPr lang="en-US"/>
        </a:p>
      </dgm:t>
    </dgm:pt>
    <dgm:pt modelId="{BB55101C-279B-4A46-BF1E-BFE5CE9D3511}" type="pres">
      <dgm:prSet presAssocID="{ED7514A3-353E-4BB8-AF67-F4E95C86D7A2}" presName="linearFlow" presStyleCnt="0">
        <dgm:presLayoutVars>
          <dgm:resizeHandles val="exact"/>
        </dgm:presLayoutVars>
      </dgm:prSet>
      <dgm:spPr/>
    </dgm:pt>
    <dgm:pt modelId="{9437B0C0-8A15-45FB-B95E-BB2A12944D33}" type="pres">
      <dgm:prSet presAssocID="{D5C668F3-113E-41B8-8858-A45AC29F8D89}" presName="node" presStyleLbl="node1" presStyleIdx="0" presStyleCnt="2">
        <dgm:presLayoutVars>
          <dgm:bulletEnabled val="1"/>
        </dgm:presLayoutVars>
      </dgm:prSet>
      <dgm:spPr/>
    </dgm:pt>
    <dgm:pt modelId="{B77E9794-398A-4269-A962-AD75A6281EF0}" type="pres">
      <dgm:prSet presAssocID="{1D74741C-D0A6-4C80-AFE8-C849A84A8C9F}" presName="sibTrans" presStyleLbl="sibTrans2D1" presStyleIdx="0" presStyleCnt="1"/>
      <dgm:spPr/>
    </dgm:pt>
    <dgm:pt modelId="{81EA12AE-D236-4ACB-8326-75D3AB0F3FE7}" type="pres">
      <dgm:prSet presAssocID="{1D74741C-D0A6-4C80-AFE8-C849A84A8C9F}" presName="connectorText" presStyleLbl="sibTrans2D1" presStyleIdx="0" presStyleCnt="1"/>
      <dgm:spPr/>
    </dgm:pt>
    <dgm:pt modelId="{8C663D5D-334A-417D-A556-CA642ECB8BF1}" type="pres">
      <dgm:prSet presAssocID="{0C73B59D-5531-42EF-82D9-A8BBB3C7BA08}" presName="node" presStyleLbl="node1" presStyleIdx="1" presStyleCnt="2">
        <dgm:presLayoutVars>
          <dgm:bulletEnabled val="1"/>
        </dgm:presLayoutVars>
      </dgm:prSet>
      <dgm:spPr/>
    </dgm:pt>
  </dgm:ptLst>
  <dgm:cxnLst>
    <dgm:cxn modelId="{2DB39F03-FBCA-4E35-AAD8-8B58A942C174}" type="presOf" srcId="{ED7514A3-353E-4BB8-AF67-F4E95C86D7A2}" destId="{BB55101C-279B-4A46-BF1E-BFE5CE9D3511}" srcOrd="0" destOrd="0" presId="urn:microsoft.com/office/officeart/2005/8/layout/process2"/>
    <dgm:cxn modelId="{C12AD01D-F97A-44F3-859F-586AA79D2BFC}" type="presOf" srcId="{D5C668F3-113E-41B8-8858-A45AC29F8D89}" destId="{9437B0C0-8A15-45FB-B95E-BB2A12944D33}" srcOrd="0" destOrd="0" presId="urn:microsoft.com/office/officeart/2005/8/layout/process2"/>
    <dgm:cxn modelId="{8C05DC4D-996D-4E68-A3B0-5D0AFB019381}" type="presOf" srcId="{0C73B59D-5531-42EF-82D9-A8BBB3C7BA08}" destId="{8C663D5D-334A-417D-A556-CA642ECB8BF1}" srcOrd="0" destOrd="0" presId="urn:microsoft.com/office/officeart/2005/8/layout/process2"/>
    <dgm:cxn modelId="{4E05E06F-B571-4456-B853-908AC105A864}" type="presOf" srcId="{1D74741C-D0A6-4C80-AFE8-C849A84A8C9F}" destId="{B77E9794-398A-4269-A962-AD75A6281EF0}" srcOrd="0" destOrd="0" presId="urn:microsoft.com/office/officeart/2005/8/layout/process2"/>
    <dgm:cxn modelId="{BB10339F-CBE0-4513-8B56-B03A8271A788}" srcId="{ED7514A3-353E-4BB8-AF67-F4E95C86D7A2}" destId="{D5C668F3-113E-41B8-8858-A45AC29F8D89}" srcOrd="0" destOrd="0" parTransId="{5CE92205-064A-4A2E-999B-E1B18DFE2993}" sibTransId="{1D74741C-D0A6-4C80-AFE8-C849A84A8C9F}"/>
    <dgm:cxn modelId="{E8015AD5-C1A9-4566-A044-E3503B1F8E07}" srcId="{ED7514A3-353E-4BB8-AF67-F4E95C86D7A2}" destId="{0C73B59D-5531-42EF-82D9-A8BBB3C7BA08}" srcOrd="1" destOrd="0" parTransId="{7FE4A1B8-8BDE-4141-9411-7C2B0738BC02}" sibTransId="{E1B7CC83-6D78-47A4-91E6-11183716B2D6}"/>
    <dgm:cxn modelId="{CBCEA4EA-1F5C-4349-8456-F8F89894B717}" type="presOf" srcId="{1D74741C-D0A6-4C80-AFE8-C849A84A8C9F}" destId="{81EA12AE-D236-4ACB-8326-75D3AB0F3FE7}" srcOrd="1" destOrd="0" presId="urn:microsoft.com/office/officeart/2005/8/layout/process2"/>
    <dgm:cxn modelId="{9773110D-2C96-4F93-8DEE-0FD38900E3C5}" type="presParOf" srcId="{BB55101C-279B-4A46-BF1E-BFE5CE9D3511}" destId="{9437B0C0-8A15-45FB-B95E-BB2A12944D33}" srcOrd="0" destOrd="0" presId="urn:microsoft.com/office/officeart/2005/8/layout/process2"/>
    <dgm:cxn modelId="{78856EA8-1344-4D0E-AF00-5B1D0E23F157}" type="presParOf" srcId="{BB55101C-279B-4A46-BF1E-BFE5CE9D3511}" destId="{B77E9794-398A-4269-A962-AD75A6281EF0}" srcOrd="1" destOrd="0" presId="urn:microsoft.com/office/officeart/2005/8/layout/process2"/>
    <dgm:cxn modelId="{334D6A7F-24E7-4B3B-A3A3-E1C088BFE5BB}" type="presParOf" srcId="{B77E9794-398A-4269-A962-AD75A6281EF0}" destId="{81EA12AE-D236-4ACB-8326-75D3AB0F3FE7}" srcOrd="0" destOrd="0" presId="urn:microsoft.com/office/officeart/2005/8/layout/process2"/>
    <dgm:cxn modelId="{E165D24F-7FFF-4AD4-9FDB-A82A448E9EEC}" type="presParOf" srcId="{BB55101C-279B-4A46-BF1E-BFE5CE9D3511}" destId="{8C663D5D-334A-417D-A556-CA642ECB8BF1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721663-14FA-473D-A4A7-8BA9819C2AFF}" type="doc">
      <dgm:prSet loTypeId="urn:microsoft.com/office/officeart/2005/8/layout/cycle3" loCatId="cycle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6711F6A-3EBF-4B26-96A2-C11F310DB501}">
      <dgm:prSet phldrT="[Text]"/>
      <dgm:spPr/>
      <dgm:t>
        <a:bodyPr/>
        <a:lstStyle/>
        <a:p>
          <a:r>
            <a:rPr lang="en-US"/>
            <a:t>Evaluation</a:t>
          </a:r>
        </a:p>
      </dgm:t>
    </dgm:pt>
    <dgm:pt modelId="{C59A81FE-7017-43EA-85E3-A04CE61A52D9}" type="parTrans" cxnId="{6E44D7AB-192B-4236-B704-C66AD1769F72}">
      <dgm:prSet/>
      <dgm:spPr/>
      <dgm:t>
        <a:bodyPr/>
        <a:lstStyle/>
        <a:p>
          <a:endParaRPr lang="en-US"/>
        </a:p>
      </dgm:t>
    </dgm:pt>
    <dgm:pt modelId="{4C5C1523-2985-4B9D-8945-3B8E96B3A51B}" type="sibTrans" cxnId="{6E44D7AB-192B-4236-B704-C66AD1769F72}">
      <dgm:prSet/>
      <dgm:spPr/>
      <dgm:t>
        <a:bodyPr/>
        <a:lstStyle/>
        <a:p>
          <a:endParaRPr lang="en-US"/>
        </a:p>
      </dgm:t>
    </dgm:pt>
    <dgm:pt modelId="{55805455-6483-48D8-8F70-C746855B197D}">
      <dgm:prSet phldrT="[Text]"/>
      <dgm:spPr/>
      <dgm:t>
        <a:bodyPr/>
        <a:lstStyle/>
        <a:p>
          <a:r>
            <a:rPr lang="en-US"/>
            <a:t>Selection</a:t>
          </a:r>
        </a:p>
      </dgm:t>
    </dgm:pt>
    <dgm:pt modelId="{1897004A-6E2A-414E-88DD-21982372B585}" type="parTrans" cxnId="{7DCE561C-7CE9-4785-BBAC-E7955C2F1536}">
      <dgm:prSet/>
      <dgm:spPr/>
      <dgm:t>
        <a:bodyPr/>
        <a:lstStyle/>
        <a:p>
          <a:endParaRPr lang="en-US"/>
        </a:p>
      </dgm:t>
    </dgm:pt>
    <dgm:pt modelId="{33443B41-0799-4C13-BD24-965C60587682}" type="sibTrans" cxnId="{7DCE561C-7CE9-4785-BBAC-E7955C2F1536}">
      <dgm:prSet/>
      <dgm:spPr/>
      <dgm:t>
        <a:bodyPr/>
        <a:lstStyle/>
        <a:p>
          <a:endParaRPr lang="en-US"/>
        </a:p>
      </dgm:t>
    </dgm:pt>
    <dgm:pt modelId="{CDF8C94C-A041-488E-A051-CC982F4FF676}">
      <dgm:prSet phldrT="[Text]"/>
      <dgm:spPr/>
      <dgm:t>
        <a:bodyPr/>
        <a:lstStyle/>
        <a:p>
          <a:r>
            <a:rPr lang="en-US"/>
            <a:t>Crossover/Mutation </a:t>
          </a:r>
        </a:p>
      </dgm:t>
    </dgm:pt>
    <dgm:pt modelId="{650D4928-D2B6-4423-A7BB-DB2CD273863E}" type="parTrans" cxnId="{8FE53B83-BCE1-4399-8402-2E1B7D41FCFE}">
      <dgm:prSet/>
      <dgm:spPr/>
      <dgm:t>
        <a:bodyPr/>
        <a:lstStyle/>
        <a:p>
          <a:endParaRPr lang="en-US"/>
        </a:p>
      </dgm:t>
    </dgm:pt>
    <dgm:pt modelId="{985FFD0B-DBF4-40D2-B5E3-0A6128CE6E77}" type="sibTrans" cxnId="{8FE53B83-BCE1-4399-8402-2E1B7D41FCFE}">
      <dgm:prSet/>
      <dgm:spPr/>
      <dgm:t>
        <a:bodyPr/>
        <a:lstStyle/>
        <a:p>
          <a:endParaRPr lang="en-US"/>
        </a:p>
      </dgm:t>
    </dgm:pt>
    <dgm:pt modelId="{6D525E05-B101-4832-A2E5-670F1823825B}" type="pres">
      <dgm:prSet presAssocID="{CA721663-14FA-473D-A4A7-8BA9819C2AFF}" presName="Name0" presStyleCnt="0">
        <dgm:presLayoutVars>
          <dgm:dir/>
          <dgm:resizeHandles val="exact"/>
        </dgm:presLayoutVars>
      </dgm:prSet>
      <dgm:spPr/>
    </dgm:pt>
    <dgm:pt modelId="{745C3558-2434-4BC7-A6D0-97A34AF1287A}" type="pres">
      <dgm:prSet presAssocID="{CA721663-14FA-473D-A4A7-8BA9819C2AFF}" presName="cycle" presStyleCnt="0"/>
      <dgm:spPr/>
    </dgm:pt>
    <dgm:pt modelId="{FC762DA0-AB29-43FD-99F8-F384C5E0F4C5}" type="pres">
      <dgm:prSet presAssocID="{36711F6A-3EBF-4B26-96A2-C11F310DB501}" presName="nodeFirstNode" presStyleLbl="node1" presStyleIdx="0" presStyleCnt="3">
        <dgm:presLayoutVars>
          <dgm:bulletEnabled val="1"/>
        </dgm:presLayoutVars>
      </dgm:prSet>
      <dgm:spPr/>
    </dgm:pt>
    <dgm:pt modelId="{6C70A999-AEC0-46DE-97BA-63BB08A9405D}" type="pres">
      <dgm:prSet presAssocID="{4C5C1523-2985-4B9D-8945-3B8E96B3A51B}" presName="sibTransFirstNode" presStyleLbl="bgShp" presStyleIdx="0" presStyleCnt="1"/>
      <dgm:spPr/>
    </dgm:pt>
    <dgm:pt modelId="{6EAF6BDE-F7F7-401A-9FF0-0EAAADB28BC4}" type="pres">
      <dgm:prSet presAssocID="{55805455-6483-48D8-8F70-C746855B197D}" presName="nodeFollowingNodes" presStyleLbl="node1" presStyleIdx="1" presStyleCnt="3">
        <dgm:presLayoutVars>
          <dgm:bulletEnabled val="1"/>
        </dgm:presLayoutVars>
      </dgm:prSet>
      <dgm:spPr/>
    </dgm:pt>
    <dgm:pt modelId="{922DFFD4-0DD1-4627-9F77-EA8E474D5665}" type="pres">
      <dgm:prSet presAssocID="{CDF8C94C-A041-488E-A051-CC982F4FF676}" presName="nodeFollowingNodes" presStyleLbl="node1" presStyleIdx="2" presStyleCnt="3">
        <dgm:presLayoutVars>
          <dgm:bulletEnabled val="1"/>
        </dgm:presLayoutVars>
      </dgm:prSet>
      <dgm:spPr/>
    </dgm:pt>
  </dgm:ptLst>
  <dgm:cxnLst>
    <dgm:cxn modelId="{3ED75919-269B-4B68-987C-0586477A170C}" type="presOf" srcId="{55805455-6483-48D8-8F70-C746855B197D}" destId="{6EAF6BDE-F7F7-401A-9FF0-0EAAADB28BC4}" srcOrd="0" destOrd="0" presId="urn:microsoft.com/office/officeart/2005/8/layout/cycle3"/>
    <dgm:cxn modelId="{7DCE561C-7CE9-4785-BBAC-E7955C2F1536}" srcId="{CA721663-14FA-473D-A4A7-8BA9819C2AFF}" destId="{55805455-6483-48D8-8F70-C746855B197D}" srcOrd="1" destOrd="0" parTransId="{1897004A-6E2A-414E-88DD-21982372B585}" sibTransId="{33443B41-0799-4C13-BD24-965C60587682}"/>
    <dgm:cxn modelId="{46E64635-E7B0-458A-B1F8-3A6DF1734896}" type="presOf" srcId="{36711F6A-3EBF-4B26-96A2-C11F310DB501}" destId="{FC762DA0-AB29-43FD-99F8-F384C5E0F4C5}" srcOrd="0" destOrd="0" presId="urn:microsoft.com/office/officeart/2005/8/layout/cycle3"/>
    <dgm:cxn modelId="{C53A7D69-5672-4002-A421-BEF3DD04E9A1}" type="presOf" srcId="{CDF8C94C-A041-488E-A051-CC982F4FF676}" destId="{922DFFD4-0DD1-4627-9F77-EA8E474D5665}" srcOrd="0" destOrd="0" presId="urn:microsoft.com/office/officeart/2005/8/layout/cycle3"/>
    <dgm:cxn modelId="{8FE53B83-BCE1-4399-8402-2E1B7D41FCFE}" srcId="{CA721663-14FA-473D-A4A7-8BA9819C2AFF}" destId="{CDF8C94C-A041-488E-A051-CC982F4FF676}" srcOrd="2" destOrd="0" parTransId="{650D4928-D2B6-4423-A7BB-DB2CD273863E}" sibTransId="{985FFD0B-DBF4-40D2-B5E3-0A6128CE6E77}"/>
    <dgm:cxn modelId="{6E44D7AB-192B-4236-B704-C66AD1769F72}" srcId="{CA721663-14FA-473D-A4A7-8BA9819C2AFF}" destId="{36711F6A-3EBF-4B26-96A2-C11F310DB501}" srcOrd="0" destOrd="0" parTransId="{C59A81FE-7017-43EA-85E3-A04CE61A52D9}" sibTransId="{4C5C1523-2985-4B9D-8945-3B8E96B3A51B}"/>
    <dgm:cxn modelId="{AB19E8B6-C55C-48F1-A70F-596E3A5E8BF7}" type="presOf" srcId="{CA721663-14FA-473D-A4A7-8BA9819C2AFF}" destId="{6D525E05-B101-4832-A2E5-670F1823825B}" srcOrd="0" destOrd="0" presId="urn:microsoft.com/office/officeart/2005/8/layout/cycle3"/>
    <dgm:cxn modelId="{047697B8-FAE1-416A-A1DA-581F26F5090A}" type="presOf" srcId="{4C5C1523-2985-4B9D-8945-3B8E96B3A51B}" destId="{6C70A999-AEC0-46DE-97BA-63BB08A9405D}" srcOrd="0" destOrd="0" presId="urn:microsoft.com/office/officeart/2005/8/layout/cycle3"/>
    <dgm:cxn modelId="{BE7F392D-72F3-4BAF-8EC3-8B6675D9FE91}" type="presParOf" srcId="{6D525E05-B101-4832-A2E5-670F1823825B}" destId="{745C3558-2434-4BC7-A6D0-97A34AF1287A}" srcOrd="0" destOrd="0" presId="urn:microsoft.com/office/officeart/2005/8/layout/cycle3"/>
    <dgm:cxn modelId="{2BCAB216-C9B9-4374-AEBF-41ACF4EDD020}" type="presParOf" srcId="{745C3558-2434-4BC7-A6D0-97A34AF1287A}" destId="{FC762DA0-AB29-43FD-99F8-F384C5E0F4C5}" srcOrd="0" destOrd="0" presId="urn:microsoft.com/office/officeart/2005/8/layout/cycle3"/>
    <dgm:cxn modelId="{70E0A5FF-1DC2-469F-BB56-8D5E6A337E3D}" type="presParOf" srcId="{745C3558-2434-4BC7-A6D0-97A34AF1287A}" destId="{6C70A999-AEC0-46DE-97BA-63BB08A9405D}" srcOrd="1" destOrd="0" presId="urn:microsoft.com/office/officeart/2005/8/layout/cycle3"/>
    <dgm:cxn modelId="{DE46B00A-0260-4880-AD68-B1AB71782746}" type="presParOf" srcId="{745C3558-2434-4BC7-A6D0-97A34AF1287A}" destId="{6EAF6BDE-F7F7-401A-9FF0-0EAAADB28BC4}" srcOrd="2" destOrd="0" presId="urn:microsoft.com/office/officeart/2005/8/layout/cycle3"/>
    <dgm:cxn modelId="{D342A146-3D28-456F-A23D-8F36393ED8F6}" type="presParOf" srcId="{745C3558-2434-4BC7-A6D0-97A34AF1287A}" destId="{922DFFD4-0DD1-4627-9F77-EA8E474D5665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7514A3-353E-4BB8-AF67-F4E95C86D7A2}" type="doc">
      <dgm:prSet loTypeId="urn:microsoft.com/office/officeart/2005/8/layout/process2" loCatId="process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5C668F3-113E-41B8-8858-A45AC29F8D89}">
      <dgm:prSet phldrT="[Text]"/>
      <dgm:spPr/>
      <dgm:t>
        <a:bodyPr/>
        <a:lstStyle/>
        <a:p>
          <a:r>
            <a:rPr lang="en-US"/>
            <a:t>Random </a:t>
          </a:r>
          <a:r>
            <a:rPr lang="en-US" err="1"/>
            <a:t>init</a:t>
          </a:r>
        </a:p>
      </dgm:t>
    </dgm:pt>
    <dgm:pt modelId="{5CE92205-064A-4A2E-999B-E1B18DFE2993}" type="parTrans" cxnId="{BB10339F-CBE0-4513-8B56-B03A8271A788}">
      <dgm:prSet/>
      <dgm:spPr/>
    </dgm:pt>
    <dgm:pt modelId="{1D74741C-D0A6-4C80-AFE8-C849A84A8C9F}" type="sibTrans" cxnId="{BB10339F-CBE0-4513-8B56-B03A8271A788}">
      <dgm:prSet/>
      <dgm:spPr/>
      <dgm:t>
        <a:bodyPr/>
        <a:lstStyle/>
        <a:p>
          <a:endParaRPr lang="en-US"/>
        </a:p>
      </dgm:t>
    </dgm:pt>
    <dgm:pt modelId="{0C73B59D-5531-42EF-82D9-A8BBB3C7BA08}">
      <dgm:prSet phldrT="[Text]"/>
      <dgm:spPr/>
      <dgm:t>
        <a:bodyPr/>
        <a:lstStyle/>
        <a:p>
          <a:r>
            <a:rPr lang="en-US"/>
            <a:t>Evaluation</a:t>
          </a:r>
        </a:p>
      </dgm:t>
    </dgm:pt>
    <dgm:pt modelId="{7FE4A1B8-8BDE-4141-9411-7C2B0738BC02}" type="parTrans" cxnId="{E8015AD5-C1A9-4566-A044-E3503B1F8E07}">
      <dgm:prSet/>
      <dgm:spPr/>
    </dgm:pt>
    <dgm:pt modelId="{E1B7CC83-6D78-47A4-91E6-11183716B2D6}" type="sibTrans" cxnId="{E8015AD5-C1A9-4566-A044-E3503B1F8E07}">
      <dgm:prSet/>
      <dgm:spPr/>
      <dgm:t>
        <a:bodyPr/>
        <a:lstStyle/>
        <a:p>
          <a:endParaRPr lang="en-US"/>
        </a:p>
      </dgm:t>
    </dgm:pt>
    <dgm:pt modelId="{BB55101C-279B-4A46-BF1E-BFE5CE9D3511}" type="pres">
      <dgm:prSet presAssocID="{ED7514A3-353E-4BB8-AF67-F4E95C86D7A2}" presName="linearFlow" presStyleCnt="0">
        <dgm:presLayoutVars>
          <dgm:resizeHandles val="exact"/>
        </dgm:presLayoutVars>
      </dgm:prSet>
      <dgm:spPr/>
    </dgm:pt>
    <dgm:pt modelId="{9437B0C0-8A15-45FB-B95E-BB2A12944D33}" type="pres">
      <dgm:prSet presAssocID="{D5C668F3-113E-41B8-8858-A45AC29F8D89}" presName="node" presStyleLbl="node1" presStyleIdx="0" presStyleCnt="2">
        <dgm:presLayoutVars>
          <dgm:bulletEnabled val="1"/>
        </dgm:presLayoutVars>
      </dgm:prSet>
      <dgm:spPr/>
    </dgm:pt>
    <dgm:pt modelId="{B77E9794-398A-4269-A962-AD75A6281EF0}" type="pres">
      <dgm:prSet presAssocID="{1D74741C-D0A6-4C80-AFE8-C849A84A8C9F}" presName="sibTrans" presStyleLbl="sibTrans2D1" presStyleIdx="0" presStyleCnt="1"/>
      <dgm:spPr/>
    </dgm:pt>
    <dgm:pt modelId="{81EA12AE-D236-4ACB-8326-75D3AB0F3FE7}" type="pres">
      <dgm:prSet presAssocID="{1D74741C-D0A6-4C80-AFE8-C849A84A8C9F}" presName="connectorText" presStyleLbl="sibTrans2D1" presStyleIdx="0" presStyleCnt="1"/>
      <dgm:spPr/>
    </dgm:pt>
    <dgm:pt modelId="{8C663D5D-334A-417D-A556-CA642ECB8BF1}" type="pres">
      <dgm:prSet presAssocID="{0C73B59D-5531-42EF-82D9-A8BBB3C7BA08}" presName="node" presStyleLbl="node1" presStyleIdx="1" presStyleCnt="2">
        <dgm:presLayoutVars>
          <dgm:bulletEnabled val="1"/>
        </dgm:presLayoutVars>
      </dgm:prSet>
      <dgm:spPr/>
    </dgm:pt>
  </dgm:ptLst>
  <dgm:cxnLst>
    <dgm:cxn modelId="{2DB39F03-FBCA-4E35-AAD8-8B58A942C174}" type="presOf" srcId="{ED7514A3-353E-4BB8-AF67-F4E95C86D7A2}" destId="{BB55101C-279B-4A46-BF1E-BFE5CE9D3511}" srcOrd="0" destOrd="0" presId="urn:microsoft.com/office/officeart/2005/8/layout/process2"/>
    <dgm:cxn modelId="{C12AD01D-F97A-44F3-859F-586AA79D2BFC}" type="presOf" srcId="{D5C668F3-113E-41B8-8858-A45AC29F8D89}" destId="{9437B0C0-8A15-45FB-B95E-BB2A12944D33}" srcOrd="0" destOrd="0" presId="urn:microsoft.com/office/officeart/2005/8/layout/process2"/>
    <dgm:cxn modelId="{8C05DC4D-996D-4E68-A3B0-5D0AFB019381}" type="presOf" srcId="{0C73B59D-5531-42EF-82D9-A8BBB3C7BA08}" destId="{8C663D5D-334A-417D-A556-CA642ECB8BF1}" srcOrd="0" destOrd="0" presId="urn:microsoft.com/office/officeart/2005/8/layout/process2"/>
    <dgm:cxn modelId="{4E05E06F-B571-4456-B853-908AC105A864}" type="presOf" srcId="{1D74741C-D0A6-4C80-AFE8-C849A84A8C9F}" destId="{B77E9794-398A-4269-A962-AD75A6281EF0}" srcOrd="0" destOrd="0" presId="urn:microsoft.com/office/officeart/2005/8/layout/process2"/>
    <dgm:cxn modelId="{BB10339F-CBE0-4513-8B56-B03A8271A788}" srcId="{ED7514A3-353E-4BB8-AF67-F4E95C86D7A2}" destId="{D5C668F3-113E-41B8-8858-A45AC29F8D89}" srcOrd="0" destOrd="0" parTransId="{5CE92205-064A-4A2E-999B-E1B18DFE2993}" sibTransId="{1D74741C-D0A6-4C80-AFE8-C849A84A8C9F}"/>
    <dgm:cxn modelId="{E8015AD5-C1A9-4566-A044-E3503B1F8E07}" srcId="{ED7514A3-353E-4BB8-AF67-F4E95C86D7A2}" destId="{0C73B59D-5531-42EF-82D9-A8BBB3C7BA08}" srcOrd="1" destOrd="0" parTransId="{7FE4A1B8-8BDE-4141-9411-7C2B0738BC02}" sibTransId="{E1B7CC83-6D78-47A4-91E6-11183716B2D6}"/>
    <dgm:cxn modelId="{CBCEA4EA-1F5C-4349-8456-F8F89894B717}" type="presOf" srcId="{1D74741C-D0A6-4C80-AFE8-C849A84A8C9F}" destId="{81EA12AE-D236-4ACB-8326-75D3AB0F3FE7}" srcOrd="1" destOrd="0" presId="urn:microsoft.com/office/officeart/2005/8/layout/process2"/>
    <dgm:cxn modelId="{9773110D-2C96-4F93-8DEE-0FD38900E3C5}" type="presParOf" srcId="{BB55101C-279B-4A46-BF1E-BFE5CE9D3511}" destId="{9437B0C0-8A15-45FB-B95E-BB2A12944D33}" srcOrd="0" destOrd="0" presId="urn:microsoft.com/office/officeart/2005/8/layout/process2"/>
    <dgm:cxn modelId="{78856EA8-1344-4D0E-AF00-5B1D0E23F157}" type="presParOf" srcId="{BB55101C-279B-4A46-BF1E-BFE5CE9D3511}" destId="{B77E9794-398A-4269-A962-AD75A6281EF0}" srcOrd="1" destOrd="0" presId="urn:microsoft.com/office/officeart/2005/8/layout/process2"/>
    <dgm:cxn modelId="{334D6A7F-24E7-4B3B-A3A3-E1C088BFE5BB}" type="presParOf" srcId="{B77E9794-398A-4269-A962-AD75A6281EF0}" destId="{81EA12AE-D236-4ACB-8326-75D3AB0F3FE7}" srcOrd="0" destOrd="0" presId="urn:microsoft.com/office/officeart/2005/8/layout/process2"/>
    <dgm:cxn modelId="{E165D24F-7FFF-4AD4-9FDB-A82A448E9EEC}" type="presParOf" srcId="{BB55101C-279B-4A46-BF1E-BFE5CE9D3511}" destId="{8C663D5D-334A-417D-A556-CA642ECB8BF1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721663-14FA-473D-A4A7-8BA9819C2AFF}" type="doc">
      <dgm:prSet loTypeId="urn:microsoft.com/office/officeart/2005/8/layout/cycle3" loCatId="cycle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6711F6A-3EBF-4B26-96A2-C11F310DB501}">
      <dgm:prSet phldrT="[Text]"/>
      <dgm:spPr/>
      <dgm:t>
        <a:bodyPr/>
        <a:lstStyle/>
        <a:p>
          <a:r>
            <a:rPr lang="en-US"/>
            <a:t>Evaluation</a:t>
          </a:r>
        </a:p>
      </dgm:t>
    </dgm:pt>
    <dgm:pt modelId="{C59A81FE-7017-43EA-85E3-A04CE61A52D9}" type="parTrans" cxnId="{6E44D7AB-192B-4236-B704-C66AD1769F72}">
      <dgm:prSet/>
      <dgm:spPr/>
      <dgm:t>
        <a:bodyPr/>
        <a:lstStyle/>
        <a:p>
          <a:endParaRPr lang="en-US"/>
        </a:p>
      </dgm:t>
    </dgm:pt>
    <dgm:pt modelId="{4C5C1523-2985-4B9D-8945-3B8E96B3A51B}" type="sibTrans" cxnId="{6E44D7AB-192B-4236-B704-C66AD1769F72}">
      <dgm:prSet/>
      <dgm:spPr/>
      <dgm:t>
        <a:bodyPr/>
        <a:lstStyle/>
        <a:p>
          <a:endParaRPr lang="en-US"/>
        </a:p>
      </dgm:t>
    </dgm:pt>
    <dgm:pt modelId="{55805455-6483-48D8-8F70-C746855B197D}">
      <dgm:prSet phldrT="[Text]"/>
      <dgm:spPr/>
      <dgm:t>
        <a:bodyPr/>
        <a:lstStyle/>
        <a:p>
          <a:r>
            <a:rPr lang="en-US"/>
            <a:t>Selection</a:t>
          </a:r>
        </a:p>
      </dgm:t>
    </dgm:pt>
    <dgm:pt modelId="{1897004A-6E2A-414E-88DD-21982372B585}" type="parTrans" cxnId="{7DCE561C-7CE9-4785-BBAC-E7955C2F1536}">
      <dgm:prSet/>
      <dgm:spPr/>
      <dgm:t>
        <a:bodyPr/>
        <a:lstStyle/>
        <a:p>
          <a:endParaRPr lang="en-US"/>
        </a:p>
      </dgm:t>
    </dgm:pt>
    <dgm:pt modelId="{33443B41-0799-4C13-BD24-965C60587682}" type="sibTrans" cxnId="{7DCE561C-7CE9-4785-BBAC-E7955C2F1536}">
      <dgm:prSet/>
      <dgm:spPr/>
      <dgm:t>
        <a:bodyPr/>
        <a:lstStyle/>
        <a:p>
          <a:endParaRPr lang="en-US"/>
        </a:p>
      </dgm:t>
    </dgm:pt>
    <dgm:pt modelId="{CDF8C94C-A041-488E-A051-CC982F4FF676}">
      <dgm:prSet phldrT="[Text]"/>
      <dgm:spPr/>
      <dgm:t>
        <a:bodyPr/>
        <a:lstStyle/>
        <a:p>
          <a:r>
            <a:rPr lang="en-US"/>
            <a:t>Crossover/Mutation </a:t>
          </a:r>
        </a:p>
      </dgm:t>
    </dgm:pt>
    <dgm:pt modelId="{650D4928-D2B6-4423-A7BB-DB2CD273863E}" type="parTrans" cxnId="{8FE53B83-BCE1-4399-8402-2E1B7D41FCFE}">
      <dgm:prSet/>
      <dgm:spPr/>
      <dgm:t>
        <a:bodyPr/>
        <a:lstStyle/>
        <a:p>
          <a:endParaRPr lang="en-US"/>
        </a:p>
      </dgm:t>
    </dgm:pt>
    <dgm:pt modelId="{985FFD0B-DBF4-40D2-B5E3-0A6128CE6E77}" type="sibTrans" cxnId="{8FE53B83-BCE1-4399-8402-2E1B7D41FCFE}">
      <dgm:prSet/>
      <dgm:spPr/>
      <dgm:t>
        <a:bodyPr/>
        <a:lstStyle/>
        <a:p>
          <a:endParaRPr lang="en-US"/>
        </a:p>
      </dgm:t>
    </dgm:pt>
    <dgm:pt modelId="{6D525E05-B101-4832-A2E5-670F1823825B}" type="pres">
      <dgm:prSet presAssocID="{CA721663-14FA-473D-A4A7-8BA9819C2AFF}" presName="Name0" presStyleCnt="0">
        <dgm:presLayoutVars>
          <dgm:dir/>
          <dgm:resizeHandles val="exact"/>
        </dgm:presLayoutVars>
      </dgm:prSet>
      <dgm:spPr/>
    </dgm:pt>
    <dgm:pt modelId="{745C3558-2434-4BC7-A6D0-97A34AF1287A}" type="pres">
      <dgm:prSet presAssocID="{CA721663-14FA-473D-A4A7-8BA9819C2AFF}" presName="cycle" presStyleCnt="0"/>
      <dgm:spPr/>
    </dgm:pt>
    <dgm:pt modelId="{FC762DA0-AB29-43FD-99F8-F384C5E0F4C5}" type="pres">
      <dgm:prSet presAssocID="{36711F6A-3EBF-4B26-96A2-C11F310DB501}" presName="nodeFirstNode" presStyleLbl="node1" presStyleIdx="0" presStyleCnt="3">
        <dgm:presLayoutVars>
          <dgm:bulletEnabled val="1"/>
        </dgm:presLayoutVars>
      </dgm:prSet>
      <dgm:spPr/>
    </dgm:pt>
    <dgm:pt modelId="{6C70A999-AEC0-46DE-97BA-63BB08A9405D}" type="pres">
      <dgm:prSet presAssocID="{4C5C1523-2985-4B9D-8945-3B8E96B3A51B}" presName="sibTransFirstNode" presStyleLbl="bgShp" presStyleIdx="0" presStyleCnt="1"/>
      <dgm:spPr/>
    </dgm:pt>
    <dgm:pt modelId="{6EAF6BDE-F7F7-401A-9FF0-0EAAADB28BC4}" type="pres">
      <dgm:prSet presAssocID="{55805455-6483-48D8-8F70-C746855B197D}" presName="nodeFollowingNodes" presStyleLbl="node1" presStyleIdx="1" presStyleCnt="3">
        <dgm:presLayoutVars>
          <dgm:bulletEnabled val="1"/>
        </dgm:presLayoutVars>
      </dgm:prSet>
      <dgm:spPr/>
    </dgm:pt>
    <dgm:pt modelId="{922DFFD4-0DD1-4627-9F77-EA8E474D5665}" type="pres">
      <dgm:prSet presAssocID="{CDF8C94C-A041-488E-A051-CC982F4FF676}" presName="nodeFollowingNodes" presStyleLbl="node1" presStyleIdx="2" presStyleCnt="3">
        <dgm:presLayoutVars>
          <dgm:bulletEnabled val="1"/>
        </dgm:presLayoutVars>
      </dgm:prSet>
      <dgm:spPr/>
    </dgm:pt>
  </dgm:ptLst>
  <dgm:cxnLst>
    <dgm:cxn modelId="{3ED75919-269B-4B68-987C-0586477A170C}" type="presOf" srcId="{55805455-6483-48D8-8F70-C746855B197D}" destId="{6EAF6BDE-F7F7-401A-9FF0-0EAAADB28BC4}" srcOrd="0" destOrd="0" presId="urn:microsoft.com/office/officeart/2005/8/layout/cycle3"/>
    <dgm:cxn modelId="{7DCE561C-7CE9-4785-BBAC-E7955C2F1536}" srcId="{CA721663-14FA-473D-A4A7-8BA9819C2AFF}" destId="{55805455-6483-48D8-8F70-C746855B197D}" srcOrd="1" destOrd="0" parTransId="{1897004A-6E2A-414E-88DD-21982372B585}" sibTransId="{33443B41-0799-4C13-BD24-965C60587682}"/>
    <dgm:cxn modelId="{46E64635-E7B0-458A-B1F8-3A6DF1734896}" type="presOf" srcId="{36711F6A-3EBF-4B26-96A2-C11F310DB501}" destId="{FC762DA0-AB29-43FD-99F8-F384C5E0F4C5}" srcOrd="0" destOrd="0" presId="urn:microsoft.com/office/officeart/2005/8/layout/cycle3"/>
    <dgm:cxn modelId="{C53A7D69-5672-4002-A421-BEF3DD04E9A1}" type="presOf" srcId="{CDF8C94C-A041-488E-A051-CC982F4FF676}" destId="{922DFFD4-0DD1-4627-9F77-EA8E474D5665}" srcOrd="0" destOrd="0" presId="urn:microsoft.com/office/officeart/2005/8/layout/cycle3"/>
    <dgm:cxn modelId="{8FE53B83-BCE1-4399-8402-2E1B7D41FCFE}" srcId="{CA721663-14FA-473D-A4A7-8BA9819C2AFF}" destId="{CDF8C94C-A041-488E-A051-CC982F4FF676}" srcOrd="2" destOrd="0" parTransId="{650D4928-D2B6-4423-A7BB-DB2CD273863E}" sibTransId="{985FFD0B-DBF4-40D2-B5E3-0A6128CE6E77}"/>
    <dgm:cxn modelId="{6E44D7AB-192B-4236-B704-C66AD1769F72}" srcId="{CA721663-14FA-473D-A4A7-8BA9819C2AFF}" destId="{36711F6A-3EBF-4B26-96A2-C11F310DB501}" srcOrd="0" destOrd="0" parTransId="{C59A81FE-7017-43EA-85E3-A04CE61A52D9}" sibTransId="{4C5C1523-2985-4B9D-8945-3B8E96B3A51B}"/>
    <dgm:cxn modelId="{AB19E8B6-C55C-48F1-A70F-596E3A5E8BF7}" type="presOf" srcId="{CA721663-14FA-473D-A4A7-8BA9819C2AFF}" destId="{6D525E05-B101-4832-A2E5-670F1823825B}" srcOrd="0" destOrd="0" presId="urn:microsoft.com/office/officeart/2005/8/layout/cycle3"/>
    <dgm:cxn modelId="{047697B8-FAE1-416A-A1DA-581F26F5090A}" type="presOf" srcId="{4C5C1523-2985-4B9D-8945-3B8E96B3A51B}" destId="{6C70A999-AEC0-46DE-97BA-63BB08A9405D}" srcOrd="0" destOrd="0" presId="urn:microsoft.com/office/officeart/2005/8/layout/cycle3"/>
    <dgm:cxn modelId="{BE7F392D-72F3-4BAF-8EC3-8B6675D9FE91}" type="presParOf" srcId="{6D525E05-B101-4832-A2E5-670F1823825B}" destId="{745C3558-2434-4BC7-A6D0-97A34AF1287A}" srcOrd="0" destOrd="0" presId="urn:microsoft.com/office/officeart/2005/8/layout/cycle3"/>
    <dgm:cxn modelId="{2BCAB216-C9B9-4374-AEBF-41ACF4EDD020}" type="presParOf" srcId="{745C3558-2434-4BC7-A6D0-97A34AF1287A}" destId="{FC762DA0-AB29-43FD-99F8-F384C5E0F4C5}" srcOrd="0" destOrd="0" presId="urn:microsoft.com/office/officeart/2005/8/layout/cycle3"/>
    <dgm:cxn modelId="{70E0A5FF-1DC2-469F-BB56-8D5E6A337E3D}" type="presParOf" srcId="{745C3558-2434-4BC7-A6D0-97A34AF1287A}" destId="{6C70A999-AEC0-46DE-97BA-63BB08A9405D}" srcOrd="1" destOrd="0" presId="urn:microsoft.com/office/officeart/2005/8/layout/cycle3"/>
    <dgm:cxn modelId="{DE46B00A-0260-4880-AD68-B1AB71782746}" type="presParOf" srcId="{745C3558-2434-4BC7-A6D0-97A34AF1287A}" destId="{6EAF6BDE-F7F7-401A-9FF0-0EAAADB28BC4}" srcOrd="2" destOrd="0" presId="urn:microsoft.com/office/officeart/2005/8/layout/cycle3"/>
    <dgm:cxn modelId="{D342A146-3D28-456F-A23D-8F36393ED8F6}" type="presParOf" srcId="{745C3558-2434-4BC7-A6D0-97A34AF1287A}" destId="{922DFFD4-0DD1-4627-9F77-EA8E474D5665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D7514A3-353E-4BB8-AF67-F4E95C86D7A2}" type="doc">
      <dgm:prSet loTypeId="urn:microsoft.com/office/officeart/2005/8/layout/process2" loCatId="process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5C668F3-113E-41B8-8858-A45AC29F8D89}">
      <dgm:prSet phldrT="[Text]"/>
      <dgm:spPr/>
      <dgm:t>
        <a:bodyPr/>
        <a:lstStyle/>
        <a:p>
          <a:r>
            <a:rPr lang="en-US"/>
            <a:t>Random </a:t>
          </a:r>
          <a:r>
            <a:rPr lang="en-US" err="1"/>
            <a:t>init</a:t>
          </a:r>
        </a:p>
      </dgm:t>
    </dgm:pt>
    <dgm:pt modelId="{5CE92205-064A-4A2E-999B-E1B18DFE2993}" type="parTrans" cxnId="{BB10339F-CBE0-4513-8B56-B03A8271A788}">
      <dgm:prSet/>
      <dgm:spPr/>
    </dgm:pt>
    <dgm:pt modelId="{1D74741C-D0A6-4C80-AFE8-C849A84A8C9F}" type="sibTrans" cxnId="{BB10339F-CBE0-4513-8B56-B03A8271A788}">
      <dgm:prSet/>
      <dgm:spPr/>
      <dgm:t>
        <a:bodyPr/>
        <a:lstStyle/>
        <a:p>
          <a:endParaRPr lang="en-US"/>
        </a:p>
      </dgm:t>
    </dgm:pt>
    <dgm:pt modelId="{0C73B59D-5531-42EF-82D9-A8BBB3C7BA08}">
      <dgm:prSet phldrT="[Text]"/>
      <dgm:spPr/>
      <dgm:t>
        <a:bodyPr/>
        <a:lstStyle/>
        <a:p>
          <a:r>
            <a:rPr lang="en-US"/>
            <a:t>Evaluation</a:t>
          </a:r>
        </a:p>
      </dgm:t>
    </dgm:pt>
    <dgm:pt modelId="{7FE4A1B8-8BDE-4141-9411-7C2B0738BC02}" type="parTrans" cxnId="{E8015AD5-C1A9-4566-A044-E3503B1F8E07}">
      <dgm:prSet/>
      <dgm:spPr/>
    </dgm:pt>
    <dgm:pt modelId="{E1B7CC83-6D78-47A4-91E6-11183716B2D6}" type="sibTrans" cxnId="{E8015AD5-C1A9-4566-A044-E3503B1F8E07}">
      <dgm:prSet/>
      <dgm:spPr/>
      <dgm:t>
        <a:bodyPr/>
        <a:lstStyle/>
        <a:p>
          <a:endParaRPr lang="en-US"/>
        </a:p>
      </dgm:t>
    </dgm:pt>
    <dgm:pt modelId="{BB55101C-279B-4A46-BF1E-BFE5CE9D3511}" type="pres">
      <dgm:prSet presAssocID="{ED7514A3-353E-4BB8-AF67-F4E95C86D7A2}" presName="linearFlow" presStyleCnt="0">
        <dgm:presLayoutVars>
          <dgm:resizeHandles val="exact"/>
        </dgm:presLayoutVars>
      </dgm:prSet>
      <dgm:spPr/>
    </dgm:pt>
    <dgm:pt modelId="{9437B0C0-8A15-45FB-B95E-BB2A12944D33}" type="pres">
      <dgm:prSet presAssocID="{D5C668F3-113E-41B8-8858-A45AC29F8D89}" presName="node" presStyleLbl="node1" presStyleIdx="0" presStyleCnt="2">
        <dgm:presLayoutVars>
          <dgm:bulletEnabled val="1"/>
        </dgm:presLayoutVars>
      </dgm:prSet>
      <dgm:spPr/>
    </dgm:pt>
    <dgm:pt modelId="{B77E9794-398A-4269-A962-AD75A6281EF0}" type="pres">
      <dgm:prSet presAssocID="{1D74741C-D0A6-4C80-AFE8-C849A84A8C9F}" presName="sibTrans" presStyleLbl="sibTrans2D1" presStyleIdx="0" presStyleCnt="1"/>
      <dgm:spPr/>
    </dgm:pt>
    <dgm:pt modelId="{81EA12AE-D236-4ACB-8326-75D3AB0F3FE7}" type="pres">
      <dgm:prSet presAssocID="{1D74741C-D0A6-4C80-AFE8-C849A84A8C9F}" presName="connectorText" presStyleLbl="sibTrans2D1" presStyleIdx="0" presStyleCnt="1"/>
      <dgm:spPr/>
    </dgm:pt>
    <dgm:pt modelId="{8C663D5D-334A-417D-A556-CA642ECB8BF1}" type="pres">
      <dgm:prSet presAssocID="{0C73B59D-5531-42EF-82D9-A8BBB3C7BA08}" presName="node" presStyleLbl="node1" presStyleIdx="1" presStyleCnt="2">
        <dgm:presLayoutVars>
          <dgm:bulletEnabled val="1"/>
        </dgm:presLayoutVars>
      </dgm:prSet>
      <dgm:spPr/>
    </dgm:pt>
  </dgm:ptLst>
  <dgm:cxnLst>
    <dgm:cxn modelId="{2DB39F03-FBCA-4E35-AAD8-8B58A942C174}" type="presOf" srcId="{ED7514A3-353E-4BB8-AF67-F4E95C86D7A2}" destId="{BB55101C-279B-4A46-BF1E-BFE5CE9D3511}" srcOrd="0" destOrd="0" presId="urn:microsoft.com/office/officeart/2005/8/layout/process2"/>
    <dgm:cxn modelId="{C12AD01D-F97A-44F3-859F-586AA79D2BFC}" type="presOf" srcId="{D5C668F3-113E-41B8-8858-A45AC29F8D89}" destId="{9437B0C0-8A15-45FB-B95E-BB2A12944D33}" srcOrd="0" destOrd="0" presId="urn:microsoft.com/office/officeart/2005/8/layout/process2"/>
    <dgm:cxn modelId="{8C05DC4D-996D-4E68-A3B0-5D0AFB019381}" type="presOf" srcId="{0C73B59D-5531-42EF-82D9-A8BBB3C7BA08}" destId="{8C663D5D-334A-417D-A556-CA642ECB8BF1}" srcOrd="0" destOrd="0" presId="urn:microsoft.com/office/officeart/2005/8/layout/process2"/>
    <dgm:cxn modelId="{4E05E06F-B571-4456-B853-908AC105A864}" type="presOf" srcId="{1D74741C-D0A6-4C80-AFE8-C849A84A8C9F}" destId="{B77E9794-398A-4269-A962-AD75A6281EF0}" srcOrd="0" destOrd="0" presId="urn:microsoft.com/office/officeart/2005/8/layout/process2"/>
    <dgm:cxn modelId="{BB10339F-CBE0-4513-8B56-B03A8271A788}" srcId="{ED7514A3-353E-4BB8-AF67-F4E95C86D7A2}" destId="{D5C668F3-113E-41B8-8858-A45AC29F8D89}" srcOrd="0" destOrd="0" parTransId="{5CE92205-064A-4A2E-999B-E1B18DFE2993}" sibTransId="{1D74741C-D0A6-4C80-AFE8-C849A84A8C9F}"/>
    <dgm:cxn modelId="{E8015AD5-C1A9-4566-A044-E3503B1F8E07}" srcId="{ED7514A3-353E-4BB8-AF67-F4E95C86D7A2}" destId="{0C73B59D-5531-42EF-82D9-A8BBB3C7BA08}" srcOrd="1" destOrd="0" parTransId="{7FE4A1B8-8BDE-4141-9411-7C2B0738BC02}" sibTransId="{E1B7CC83-6D78-47A4-91E6-11183716B2D6}"/>
    <dgm:cxn modelId="{CBCEA4EA-1F5C-4349-8456-F8F89894B717}" type="presOf" srcId="{1D74741C-D0A6-4C80-AFE8-C849A84A8C9F}" destId="{81EA12AE-D236-4ACB-8326-75D3AB0F3FE7}" srcOrd="1" destOrd="0" presId="urn:microsoft.com/office/officeart/2005/8/layout/process2"/>
    <dgm:cxn modelId="{9773110D-2C96-4F93-8DEE-0FD38900E3C5}" type="presParOf" srcId="{BB55101C-279B-4A46-BF1E-BFE5CE9D3511}" destId="{9437B0C0-8A15-45FB-B95E-BB2A12944D33}" srcOrd="0" destOrd="0" presId="urn:microsoft.com/office/officeart/2005/8/layout/process2"/>
    <dgm:cxn modelId="{78856EA8-1344-4D0E-AF00-5B1D0E23F157}" type="presParOf" srcId="{BB55101C-279B-4A46-BF1E-BFE5CE9D3511}" destId="{B77E9794-398A-4269-A962-AD75A6281EF0}" srcOrd="1" destOrd="0" presId="urn:microsoft.com/office/officeart/2005/8/layout/process2"/>
    <dgm:cxn modelId="{334D6A7F-24E7-4B3B-A3A3-E1C088BFE5BB}" type="presParOf" srcId="{B77E9794-398A-4269-A962-AD75A6281EF0}" destId="{81EA12AE-D236-4ACB-8326-75D3AB0F3FE7}" srcOrd="0" destOrd="0" presId="urn:microsoft.com/office/officeart/2005/8/layout/process2"/>
    <dgm:cxn modelId="{E165D24F-7FFF-4AD4-9FDB-A82A448E9EEC}" type="presParOf" srcId="{BB55101C-279B-4A46-BF1E-BFE5CE9D3511}" destId="{8C663D5D-334A-417D-A556-CA642ECB8BF1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A721663-14FA-473D-A4A7-8BA9819C2AFF}" type="doc">
      <dgm:prSet loTypeId="urn:microsoft.com/office/officeart/2005/8/layout/cycle3" loCatId="cycle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6711F6A-3EBF-4B26-96A2-C11F310DB501}">
      <dgm:prSet phldrT="[Text]"/>
      <dgm:spPr/>
      <dgm:t>
        <a:bodyPr/>
        <a:lstStyle/>
        <a:p>
          <a:r>
            <a:rPr lang="en-US"/>
            <a:t>Evaluation</a:t>
          </a:r>
        </a:p>
      </dgm:t>
    </dgm:pt>
    <dgm:pt modelId="{C59A81FE-7017-43EA-85E3-A04CE61A52D9}" type="parTrans" cxnId="{6E44D7AB-192B-4236-B704-C66AD1769F72}">
      <dgm:prSet/>
      <dgm:spPr/>
      <dgm:t>
        <a:bodyPr/>
        <a:lstStyle/>
        <a:p>
          <a:endParaRPr lang="en-US"/>
        </a:p>
      </dgm:t>
    </dgm:pt>
    <dgm:pt modelId="{4C5C1523-2985-4B9D-8945-3B8E96B3A51B}" type="sibTrans" cxnId="{6E44D7AB-192B-4236-B704-C66AD1769F72}">
      <dgm:prSet/>
      <dgm:spPr/>
      <dgm:t>
        <a:bodyPr/>
        <a:lstStyle/>
        <a:p>
          <a:endParaRPr lang="en-US"/>
        </a:p>
      </dgm:t>
    </dgm:pt>
    <dgm:pt modelId="{55805455-6483-48D8-8F70-C746855B197D}">
      <dgm:prSet phldrT="[Text]"/>
      <dgm:spPr/>
      <dgm:t>
        <a:bodyPr/>
        <a:lstStyle/>
        <a:p>
          <a:r>
            <a:rPr lang="en-US"/>
            <a:t>Selection</a:t>
          </a:r>
        </a:p>
      </dgm:t>
    </dgm:pt>
    <dgm:pt modelId="{1897004A-6E2A-414E-88DD-21982372B585}" type="parTrans" cxnId="{7DCE561C-7CE9-4785-BBAC-E7955C2F1536}">
      <dgm:prSet/>
      <dgm:spPr/>
      <dgm:t>
        <a:bodyPr/>
        <a:lstStyle/>
        <a:p>
          <a:endParaRPr lang="en-US"/>
        </a:p>
      </dgm:t>
    </dgm:pt>
    <dgm:pt modelId="{33443B41-0799-4C13-BD24-965C60587682}" type="sibTrans" cxnId="{7DCE561C-7CE9-4785-BBAC-E7955C2F1536}">
      <dgm:prSet/>
      <dgm:spPr/>
      <dgm:t>
        <a:bodyPr/>
        <a:lstStyle/>
        <a:p>
          <a:endParaRPr lang="en-US"/>
        </a:p>
      </dgm:t>
    </dgm:pt>
    <dgm:pt modelId="{CDF8C94C-A041-488E-A051-CC982F4FF676}">
      <dgm:prSet phldrT="[Text]"/>
      <dgm:spPr/>
      <dgm:t>
        <a:bodyPr/>
        <a:lstStyle/>
        <a:p>
          <a:r>
            <a:rPr lang="en-US"/>
            <a:t>Crossover/Mutation </a:t>
          </a:r>
        </a:p>
      </dgm:t>
    </dgm:pt>
    <dgm:pt modelId="{650D4928-D2B6-4423-A7BB-DB2CD273863E}" type="parTrans" cxnId="{8FE53B83-BCE1-4399-8402-2E1B7D41FCFE}">
      <dgm:prSet/>
      <dgm:spPr/>
      <dgm:t>
        <a:bodyPr/>
        <a:lstStyle/>
        <a:p>
          <a:endParaRPr lang="en-US"/>
        </a:p>
      </dgm:t>
    </dgm:pt>
    <dgm:pt modelId="{985FFD0B-DBF4-40D2-B5E3-0A6128CE6E77}" type="sibTrans" cxnId="{8FE53B83-BCE1-4399-8402-2E1B7D41FCFE}">
      <dgm:prSet/>
      <dgm:spPr/>
      <dgm:t>
        <a:bodyPr/>
        <a:lstStyle/>
        <a:p>
          <a:endParaRPr lang="en-US"/>
        </a:p>
      </dgm:t>
    </dgm:pt>
    <dgm:pt modelId="{6D525E05-B101-4832-A2E5-670F1823825B}" type="pres">
      <dgm:prSet presAssocID="{CA721663-14FA-473D-A4A7-8BA9819C2AFF}" presName="Name0" presStyleCnt="0">
        <dgm:presLayoutVars>
          <dgm:dir/>
          <dgm:resizeHandles val="exact"/>
        </dgm:presLayoutVars>
      </dgm:prSet>
      <dgm:spPr/>
    </dgm:pt>
    <dgm:pt modelId="{745C3558-2434-4BC7-A6D0-97A34AF1287A}" type="pres">
      <dgm:prSet presAssocID="{CA721663-14FA-473D-A4A7-8BA9819C2AFF}" presName="cycle" presStyleCnt="0"/>
      <dgm:spPr/>
    </dgm:pt>
    <dgm:pt modelId="{FC762DA0-AB29-43FD-99F8-F384C5E0F4C5}" type="pres">
      <dgm:prSet presAssocID="{36711F6A-3EBF-4B26-96A2-C11F310DB501}" presName="nodeFirstNode" presStyleLbl="node1" presStyleIdx="0" presStyleCnt="3">
        <dgm:presLayoutVars>
          <dgm:bulletEnabled val="1"/>
        </dgm:presLayoutVars>
      </dgm:prSet>
      <dgm:spPr/>
    </dgm:pt>
    <dgm:pt modelId="{6C70A999-AEC0-46DE-97BA-63BB08A9405D}" type="pres">
      <dgm:prSet presAssocID="{4C5C1523-2985-4B9D-8945-3B8E96B3A51B}" presName="sibTransFirstNode" presStyleLbl="bgShp" presStyleIdx="0" presStyleCnt="1"/>
      <dgm:spPr/>
    </dgm:pt>
    <dgm:pt modelId="{6EAF6BDE-F7F7-401A-9FF0-0EAAADB28BC4}" type="pres">
      <dgm:prSet presAssocID="{55805455-6483-48D8-8F70-C746855B197D}" presName="nodeFollowingNodes" presStyleLbl="node1" presStyleIdx="1" presStyleCnt="3">
        <dgm:presLayoutVars>
          <dgm:bulletEnabled val="1"/>
        </dgm:presLayoutVars>
      </dgm:prSet>
      <dgm:spPr/>
    </dgm:pt>
    <dgm:pt modelId="{922DFFD4-0DD1-4627-9F77-EA8E474D5665}" type="pres">
      <dgm:prSet presAssocID="{CDF8C94C-A041-488E-A051-CC982F4FF676}" presName="nodeFollowingNodes" presStyleLbl="node1" presStyleIdx="2" presStyleCnt="3">
        <dgm:presLayoutVars>
          <dgm:bulletEnabled val="1"/>
        </dgm:presLayoutVars>
      </dgm:prSet>
      <dgm:spPr/>
    </dgm:pt>
  </dgm:ptLst>
  <dgm:cxnLst>
    <dgm:cxn modelId="{3ED75919-269B-4B68-987C-0586477A170C}" type="presOf" srcId="{55805455-6483-48D8-8F70-C746855B197D}" destId="{6EAF6BDE-F7F7-401A-9FF0-0EAAADB28BC4}" srcOrd="0" destOrd="0" presId="urn:microsoft.com/office/officeart/2005/8/layout/cycle3"/>
    <dgm:cxn modelId="{7DCE561C-7CE9-4785-BBAC-E7955C2F1536}" srcId="{CA721663-14FA-473D-A4A7-8BA9819C2AFF}" destId="{55805455-6483-48D8-8F70-C746855B197D}" srcOrd="1" destOrd="0" parTransId="{1897004A-6E2A-414E-88DD-21982372B585}" sibTransId="{33443B41-0799-4C13-BD24-965C60587682}"/>
    <dgm:cxn modelId="{46E64635-E7B0-458A-B1F8-3A6DF1734896}" type="presOf" srcId="{36711F6A-3EBF-4B26-96A2-C11F310DB501}" destId="{FC762DA0-AB29-43FD-99F8-F384C5E0F4C5}" srcOrd="0" destOrd="0" presId="urn:microsoft.com/office/officeart/2005/8/layout/cycle3"/>
    <dgm:cxn modelId="{C53A7D69-5672-4002-A421-BEF3DD04E9A1}" type="presOf" srcId="{CDF8C94C-A041-488E-A051-CC982F4FF676}" destId="{922DFFD4-0DD1-4627-9F77-EA8E474D5665}" srcOrd="0" destOrd="0" presId="urn:microsoft.com/office/officeart/2005/8/layout/cycle3"/>
    <dgm:cxn modelId="{8FE53B83-BCE1-4399-8402-2E1B7D41FCFE}" srcId="{CA721663-14FA-473D-A4A7-8BA9819C2AFF}" destId="{CDF8C94C-A041-488E-A051-CC982F4FF676}" srcOrd="2" destOrd="0" parTransId="{650D4928-D2B6-4423-A7BB-DB2CD273863E}" sibTransId="{985FFD0B-DBF4-40D2-B5E3-0A6128CE6E77}"/>
    <dgm:cxn modelId="{6E44D7AB-192B-4236-B704-C66AD1769F72}" srcId="{CA721663-14FA-473D-A4A7-8BA9819C2AFF}" destId="{36711F6A-3EBF-4B26-96A2-C11F310DB501}" srcOrd="0" destOrd="0" parTransId="{C59A81FE-7017-43EA-85E3-A04CE61A52D9}" sibTransId="{4C5C1523-2985-4B9D-8945-3B8E96B3A51B}"/>
    <dgm:cxn modelId="{AB19E8B6-C55C-48F1-A70F-596E3A5E8BF7}" type="presOf" srcId="{CA721663-14FA-473D-A4A7-8BA9819C2AFF}" destId="{6D525E05-B101-4832-A2E5-670F1823825B}" srcOrd="0" destOrd="0" presId="urn:microsoft.com/office/officeart/2005/8/layout/cycle3"/>
    <dgm:cxn modelId="{047697B8-FAE1-416A-A1DA-581F26F5090A}" type="presOf" srcId="{4C5C1523-2985-4B9D-8945-3B8E96B3A51B}" destId="{6C70A999-AEC0-46DE-97BA-63BB08A9405D}" srcOrd="0" destOrd="0" presId="urn:microsoft.com/office/officeart/2005/8/layout/cycle3"/>
    <dgm:cxn modelId="{BE7F392D-72F3-4BAF-8EC3-8B6675D9FE91}" type="presParOf" srcId="{6D525E05-B101-4832-A2E5-670F1823825B}" destId="{745C3558-2434-4BC7-A6D0-97A34AF1287A}" srcOrd="0" destOrd="0" presId="urn:microsoft.com/office/officeart/2005/8/layout/cycle3"/>
    <dgm:cxn modelId="{2BCAB216-C9B9-4374-AEBF-41ACF4EDD020}" type="presParOf" srcId="{745C3558-2434-4BC7-A6D0-97A34AF1287A}" destId="{FC762DA0-AB29-43FD-99F8-F384C5E0F4C5}" srcOrd="0" destOrd="0" presId="urn:microsoft.com/office/officeart/2005/8/layout/cycle3"/>
    <dgm:cxn modelId="{70E0A5FF-1DC2-469F-BB56-8D5E6A337E3D}" type="presParOf" srcId="{745C3558-2434-4BC7-A6D0-97A34AF1287A}" destId="{6C70A999-AEC0-46DE-97BA-63BB08A9405D}" srcOrd="1" destOrd="0" presId="urn:microsoft.com/office/officeart/2005/8/layout/cycle3"/>
    <dgm:cxn modelId="{DE46B00A-0260-4880-AD68-B1AB71782746}" type="presParOf" srcId="{745C3558-2434-4BC7-A6D0-97A34AF1287A}" destId="{6EAF6BDE-F7F7-401A-9FF0-0EAAADB28BC4}" srcOrd="2" destOrd="0" presId="urn:microsoft.com/office/officeart/2005/8/layout/cycle3"/>
    <dgm:cxn modelId="{D342A146-3D28-456F-A23D-8F36393ED8F6}" type="presParOf" srcId="{745C3558-2434-4BC7-A6D0-97A34AF1287A}" destId="{922DFFD4-0DD1-4627-9F77-EA8E474D5665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D7514A3-353E-4BB8-AF67-F4E95C86D7A2}" type="doc">
      <dgm:prSet loTypeId="urn:microsoft.com/office/officeart/2005/8/layout/process2" loCatId="process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5C668F3-113E-41B8-8858-A45AC29F8D89}">
      <dgm:prSet phldrT="[Text]"/>
      <dgm:spPr/>
      <dgm:t>
        <a:bodyPr/>
        <a:lstStyle/>
        <a:p>
          <a:r>
            <a:rPr lang="en-US"/>
            <a:t>Random </a:t>
          </a:r>
          <a:r>
            <a:rPr lang="en-US" err="1"/>
            <a:t>init</a:t>
          </a:r>
        </a:p>
      </dgm:t>
    </dgm:pt>
    <dgm:pt modelId="{5CE92205-064A-4A2E-999B-E1B18DFE2993}" type="parTrans" cxnId="{BB10339F-CBE0-4513-8B56-B03A8271A788}">
      <dgm:prSet/>
      <dgm:spPr/>
    </dgm:pt>
    <dgm:pt modelId="{1D74741C-D0A6-4C80-AFE8-C849A84A8C9F}" type="sibTrans" cxnId="{BB10339F-CBE0-4513-8B56-B03A8271A788}">
      <dgm:prSet/>
      <dgm:spPr/>
      <dgm:t>
        <a:bodyPr/>
        <a:lstStyle/>
        <a:p>
          <a:endParaRPr lang="en-US"/>
        </a:p>
      </dgm:t>
    </dgm:pt>
    <dgm:pt modelId="{0C73B59D-5531-42EF-82D9-A8BBB3C7BA08}">
      <dgm:prSet phldrT="[Text]"/>
      <dgm:spPr/>
      <dgm:t>
        <a:bodyPr/>
        <a:lstStyle/>
        <a:p>
          <a:r>
            <a:rPr lang="en-US"/>
            <a:t>Evaluation</a:t>
          </a:r>
        </a:p>
      </dgm:t>
    </dgm:pt>
    <dgm:pt modelId="{7FE4A1B8-8BDE-4141-9411-7C2B0738BC02}" type="parTrans" cxnId="{E8015AD5-C1A9-4566-A044-E3503B1F8E07}">
      <dgm:prSet/>
      <dgm:spPr/>
    </dgm:pt>
    <dgm:pt modelId="{E1B7CC83-6D78-47A4-91E6-11183716B2D6}" type="sibTrans" cxnId="{E8015AD5-C1A9-4566-A044-E3503B1F8E07}">
      <dgm:prSet/>
      <dgm:spPr/>
      <dgm:t>
        <a:bodyPr/>
        <a:lstStyle/>
        <a:p>
          <a:endParaRPr lang="en-US"/>
        </a:p>
      </dgm:t>
    </dgm:pt>
    <dgm:pt modelId="{BB55101C-279B-4A46-BF1E-BFE5CE9D3511}" type="pres">
      <dgm:prSet presAssocID="{ED7514A3-353E-4BB8-AF67-F4E95C86D7A2}" presName="linearFlow" presStyleCnt="0">
        <dgm:presLayoutVars>
          <dgm:resizeHandles val="exact"/>
        </dgm:presLayoutVars>
      </dgm:prSet>
      <dgm:spPr/>
    </dgm:pt>
    <dgm:pt modelId="{9437B0C0-8A15-45FB-B95E-BB2A12944D33}" type="pres">
      <dgm:prSet presAssocID="{D5C668F3-113E-41B8-8858-A45AC29F8D89}" presName="node" presStyleLbl="node1" presStyleIdx="0" presStyleCnt="2">
        <dgm:presLayoutVars>
          <dgm:bulletEnabled val="1"/>
        </dgm:presLayoutVars>
      </dgm:prSet>
      <dgm:spPr/>
    </dgm:pt>
    <dgm:pt modelId="{B77E9794-398A-4269-A962-AD75A6281EF0}" type="pres">
      <dgm:prSet presAssocID="{1D74741C-D0A6-4C80-AFE8-C849A84A8C9F}" presName="sibTrans" presStyleLbl="sibTrans2D1" presStyleIdx="0" presStyleCnt="1"/>
      <dgm:spPr/>
    </dgm:pt>
    <dgm:pt modelId="{81EA12AE-D236-4ACB-8326-75D3AB0F3FE7}" type="pres">
      <dgm:prSet presAssocID="{1D74741C-D0A6-4C80-AFE8-C849A84A8C9F}" presName="connectorText" presStyleLbl="sibTrans2D1" presStyleIdx="0" presStyleCnt="1"/>
      <dgm:spPr/>
    </dgm:pt>
    <dgm:pt modelId="{8C663D5D-334A-417D-A556-CA642ECB8BF1}" type="pres">
      <dgm:prSet presAssocID="{0C73B59D-5531-42EF-82D9-A8BBB3C7BA08}" presName="node" presStyleLbl="node1" presStyleIdx="1" presStyleCnt="2">
        <dgm:presLayoutVars>
          <dgm:bulletEnabled val="1"/>
        </dgm:presLayoutVars>
      </dgm:prSet>
      <dgm:spPr/>
    </dgm:pt>
  </dgm:ptLst>
  <dgm:cxnLst>
    <dgm:cxn modelId="{2DB39F03-FBCA-4E35-AAD8-8B58A942C174}" type="presOf" srcId="{ED7514A3-353E-4BB8-AF67-F4E95C86D7A2}" destId="{BB55101C-279B-4A46-BF1E-BFE5CE9D3511}" srcOrd="0" destOrd="0" presId="urn:microsoft.com/office/officeart/2005/8/layout/process2"/>
    <dgm:cxn modelId="{C12AD01D-F97A-44F3-859F-586AA79D2BFC}" type="presOf" srcId="{D5C668F3-113E-41B8-8858-A45AC29F8D89}" destId="{9437B0C0-8A15-45FB-B95E-BB2A12944D33}" srcOrd="0" destOrd="0" presId="urn:microsoft.com/office/officeart/2005/8/layout/process2"/>
    <dgm:cxn modelId="{8C05DC4D-996D-4E68-A3B0-5D0AFB019381}" type="presOf" srcId="{0C73B59D-5531-42EF-82D9-A8BBB3C7BA08}" destId="{8C663D5D-334A-417D-A556-CA642ECB8BF1}" srcOrd="0" destOrd="0" presId="urn:microsoft.com/office/officeart/2005/8/layout/process2"/>
    <dgm:cxn modelId="{4E05E06F-B571-4456-B853-908AC105A864}" type="presOf" srcId="{1D74741C-D0A6-4C80-AFE8-C849A84A8C9F}" destId="{B77E9794-398A-4269-A962-AD75A6281EF0}" srcOrd="0" destOrd="0" presId="urn:microsoft.com/office/officeart/2005/8/layout/process2"/>
    <dgm:cxn modelId="{BB10339F-CBE0-4513-8B56-B03A8271A788}" srcId="{ED7514A3-353E-4BB8-AF67-F4E95C86D7A2}" destId="{D5C668F3-113E-41B8-8858-A45AC29F8D89}" srcOrd="0" destOrd="0" parTransId="{5CE92205-064A-4A2E-999B-E1B18DFE2993}" sibTransId="{1D74741C-D0A6-4C80-AFE8-C849A84A8C9F}"/>
    <dgm:cxn modelId="{E8015AD5-C1A9-4566-A044-E3503B1F8E07}" srcId="{ED7514A3-353E-4BB8-AF67-F4E95C86D7A2}" destId="{0C73B59D-5531-42EF-82D9-A8BBB3C7BA08}" srcOrd="1" destOrd="0" parTransId="{7FE4A1B8-8BDE-4141-9411-7C2B0738BC02}" sibTransId="{E1B7CC83-6D78-47A4-91E6-11183716B2D6}"/>
    <dgm:cxn modelId="{CBCEA4EA-1F5C-4349-8456-F8F89894B717}" type="presOf" srcId="{1D74741C-D0A6-4C80-AFE8-C849A84A8C9F}" destId="{81EA12AE-D236-4ACB-8326-75D3AB0F3FE7}" srcOrd="1" destOrd="0" presId="urn:microsoft.com/office/officeart/2005/8/layout/process2"/>
    <dgm:cxn modelId="{9773110D-2C96-4F93-8DEE-0FD38900E3C5}" type="presParOf" srcId="{BB55101C-279B-4A46-BF1E-BFE5CE9D3511}" destId="{9437B0C0-8A15-45FB-B95E-BB2A12944D33}" srcOrd="0" destOrd="0" presId="urn:microsoft.com/office/officeart/2005/8/layout/process2"/>
    <dgm:cxn modelId="{78856EA8-1344-4D0E-AF00-5B1D0E23F157}" type="presParOf" srcId="{BB55101C-279B-4A46-BF1E-BFE5CE9D3511}" destId="{B77E9794-398A-4269-A962-AD75A6281EF0}" srcOrd="1" destOrd="0" presId="urn:microsoft.com/office/officeart/2005/8/layout/process2"/>
    <dgm:cxn modelId="{334D6A7F-24E7-4B3B-A3A3-E1C088BFE5BB}" type="presParOf" srcId="{B77E9794-398A-4269-A962-AD75A6281EF0}" destId="{81EA12AE-D236-4ACB-8326-75D3AB0F3FE7}" srcOrd="0" destOrd="0" presId="urn:microsoft.com/office/officeart/2005/8/layout/process2"/>
    <dgm:cxn modelId="{E165D24F-7FFF-4AD4-9FDB-A82A448E9EEC}" type="presParOf" srcId="{BB55101C-279B-4A46-BF1E-BFE5CE9D3511}" destId="{8C663D5D-334A-417D-A556-CA642ECB8BF1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0A999-AEC0-46DE-97BA-63BB08A9405D}">
      <dsp:nvSpPr>
        <dsp:cNvPr id="0" name=""/>
        <dsp:cNvSpPr/>
      </dsp:nvSpPr>
      <dsp:spPr>
        <a:xfrm>
          <a:off x="2048329" y="-126416"/>
          <a:ext cx="2342591" cy="2342591"/>
        </a:xfrm>
        <a:prstGeom prst="circularArrow">
          <a:avLst>
            <a:gd name="adj1" fmla="val 5689"/>
            <a:gd name="adj2" fmla="val 340510"/>
            <a:gd name="adj3" fmla="val 12459807"/>
            <a:gd name="adj4" fmla="val 18242648"/>
            <a:gd name="adj5" fmla="val 5908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762DA0-AB29-43FD-99F8-F384C5E0F4C5}">
      <dsp:nvSpPr>
        <dsp:cNvPr id="0" name=""/>
        <dsp:cNvSpPr/>
      </dsp:nvSpPr>
      <dsp:spPr>
        <a:xfrm>
          <a:off x="2402142" y="612"/>
          <a:ext cx="1634965" cy="8174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Evaluation</a:t>
          </a:r>
        </a:p>
      </dsp:txBody>
      <dsp:txXfrm>
        <a:off x="2442048" y="40518"/>
        <a:ext cx="1555153" cy="737670"/>
      </dsp:txXfrm>
    </dsp:sp>
    <dsp:sp modelId="{6EAF6BDE-F7F7-401A-9FF0-0EAAADB28BC4}">
      <dsp:nvSpPr>
        <dsp:cNvPr id="0" name=""/>
        <dsp:cNvSpPr/>
      </dsp:nvSpPr>
      <dsp:spPr>
        <a:xfrm>
          <a:off x="3289994" y="1538419"/>
          <a:ext cx="1634965" cy="8174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Selection</a:t>
          </a:r>
        </a:p>
      </dsp:txBody>
      <dsp:txXfrm>
        <a:off x="3329900" y="1578325"/>
        <a:ext cx="1555153" cy="737670"/>
      </dsp:txXfrm>
    </dsp:sp>
    <dsp:sp modelId="{922DFFD4-0DD1-4627-9F77-EA8E474D5665}">
      <dsp:nvSpPr>
        <dsp:cNvPr id="0" name=""/>
        <dsp:cNvSpPr/>
      </dsp:nvSpPr>
      <dsp:spPr>
        <a:xfrm>
          <a:off x="1514289" y="1538419"/>
          <a:ext cx="1634965" cy="8174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Crossover/Mutation </a:t>
          </a:r>
        </a:p>
      </dsp:txBody>
      <dsp:txXfrm>
        <a:off x="1554195" y="1578325"/>
        <a:ext cx="1555153" cy="73767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0A999-AEC0-46DE-97BA-63BB08A9405D}">
      <dsp:nvSpPr>
        <dsp:cNvPr id="0" name=""/>
        <dsp:cNvSpPr/>
      </dsp:nvSpPr>
      <dsp:spPr>
        <a:xfrm>
          <a:off x="2048329" y="-126416"/>
          <a:ext cx="2342591" cy="2342591"/>
        </a:xfrm>
        <a:prstGeom prst="circularArrow">
          <a:avLst>
            <a:gd name="adj1" fmla="val 5689"/>
            <a:gd name="adj2" fmla="val 340510"/>
            <a:gd name="adj3" fmla="val 12459807"/>
            <a:gd name="adj4" fmla="val 18242648"/>
            <a:gd name="adj5" fmla="val 5908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C762DA0-AB29-43FD-99F8-F384C5E0F4C5}">
      <dsp:nvSpPr>
        <dsp:cNvPr id="0" name=""/>
        <dsp:cNvSpPr/>
      </dsp:nvSpPr>
      <dsp:spPr>
        <a:xfrm>
          <a:off x="2402142" y="612"/>
          <a:ext cx="1634965" cy="81748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Evaluation</a:t>
          </a:r>
        </a:p>
      </dsp:txBody>
      <dsp:txXfrm>
        <a:off x="2442048" y="40518"/>
        <a:ext cx="1555153" cy="737670"/>
      </dsp:txXfrm>
    </dsp:sp>
    <dsp:sp modelId="{6EAF6BDE-F7F7-401A-9FF0-0EAAADB28BC4}">
      <dsp:nvSpPr>
        <dsp:cNvPr id="0" name=""/>
        <dsp:cNvSpPr/>
      </dsp:nvSpPr>
      <dsp:spPr>
        <a:xfrm>
          <a:off x="3289994" y="1538419"/>
          <a:ext cx="1634965" cy="81748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Selection</a:t>
          </a:r>
        </a:p>
      </dsp:txBody>
      <dsp:txXfrm>
        <a:off x="3329900" y="1578325"/>
        <a:ext cx="1555153" cy="737670"/>
      </dsp:txXfrm>
    </dsp:sp>
    <dsp:sp modelId="{922DFFD4-0DD1-4627-9F77-EA8E474D5665}">
      <dsp:nvSpPr>
        <dsp:cNvPr id="0" name=""/>
        <dsp:cNvSpPr/>
      </dsp:nvSpPr>
      <dsp:spPr>
        <a:xfrm>
          <a:off x="1514289" y="1538419"/>
          <a:ext cx="1634965" cy="81748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Crossover/Mutation </a:t>
          </a:r>
        </a:p>
      </dsp:txBody>
      <dsp:txXfrm>
        <a:off x="1554195" y="1578325"/>
        <a:ext cx="1555153" cy="73767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7B0C0-8A15-45FB-B95E-BB2A12944D33}">
      <dsp:nvSpPr>
        <dsp:cNvPr id="0" name=""/>
        <dsp:cNvSpPr/>
      </dsp:nvSpPr>
      <dsp:spPr>
        <a:xfrm>
          <a:off x="519743" y="239"/>
          <a:ext cx="1410977" cy="783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Random </a:t>
          </a:r>
          <a:r>
            <a:rPr lang="en-US" sz="2000" kern="1200" err="1"/>
            <a:t>init</a:t>
          </a:r>
        </a:p>
      </dsp:txBody>
      <dsp:txXfrm>
        <a:off x="542702" y="23198"/>
        <a:ext cx="1365059" cy="737958"/>
      </dsp:txXfrm>
    </dsp:sp>
    <dsp:sp modelId="{B77E9794-398A-4269-A962-AD75A6281EF0}">
      <dsp:nvSpPr>
        <dsp:cNvPr id="0" name=""/>
        <dsp:cNvSpPr/>
      </dsp:nvSpPr>
      <dsp:spPr>
        <a:xfrm rot="5400000">
          <a:off x="1078255" y="803712"/>
          <a:ext cx="293953" cy="3527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119409" y="833107"/>
        <a:ext cx="211646" cy="205767"/>
      </dsp:txXfrm>
    </dsp:sp>
    <dsp:sp modelId="{8C663D5D-334A-417D-A556-CA642ECB8BF1}">
      <dsp:nvSpPr>
        <dsp:cNvPr id="0" name=""/>
        <dsp:cNvSpPr/>
      </dsp:nvSpPr>
      <dsp:spPr>
        <a:xfrm>
          <a:off x="519743" y="1176054"/>
          <a:ext cx="1410977" cy="783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Evaluation</a:t>
          </a:r>
        </a:p>
      </dsp:txBody>
      <dsp:txXfrm>
        <a:off x="542702" y="1199013"/>
        <a:ext cx="1365059" cy="73795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0A999-AEC0-46DE-97BA-63BB08A9405D}">
      <dsp:nvSpPr>
        <dsp:cNvPr id="0" name=""/>
        <dsp:cNvSpPr/>
      </dsp:nvSpPr>
      <dsp:spPr>
        <a:xfrm>
          <a:off x="2048329" y="-126416"/>
          <a:ext cx="2342591" cy="2342591"/>
        </a:xfrm>
        <a:prstGeom prst="circularArrow">
          <a:avLst>
            <a:gd name="adj1" fmla="val 5689"/>
            <a:gd name="adj2" fmla="val 340510"/>
            <a:gd name="adj3" fmla="val 12459807"/>
            <a:gd name="adj4" fmla="val 18242648"/>
            <a:gd name="adj5" fmla="val 5908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C762DA0-AB29-43FD-99F8-F384C5E0F4C5}">
      <dsp:nvSpPr>
        <dsp:cNvPr id="0" name=""/>
        <dsp:cNvSpPr/>
      </dsp:nvSpPr>
      <dsp:spPr>
        <a:xfrm>
          <a:off x="2402142" y="612"/>
          <a:ext cx="1634965" cy="81748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Evaluation</a:t>
          </a:r>
        </a:p>
      </dsp:txBody>
      <dsp:txXfrm>
        <a:off x="2442048" y="40518"/>
        <a:ext cx="1555153" cy="737670"/>
      </dsp:txXfrm>
    </dsp:sp>
    <dsp:sp modelId="{6EAF6BDE-F7F7-401A-9FF0-0EAAADB28BC4}">
      <dsp:nvSpPr>
        <dsp:cNvPr id="0" name=""/>
        <dsp:cNvSpPr/>
      </dsp:nvSpPr>
      <dsp:spPr>
        <a:xfrm>
          <a:off x="3289994" y="1538419"/>
          <a:ext cx="1634965" cy="81748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Selection</a:t>
          </a:r>
        </a:p>
      </dsp:txBody>
      <dsp:txXfrm>
        <a:off x="3329900" y="1578325"/>
        <a:ext cx="1555153" cy="737670"/>
      </dsp:txXfrm>
    </dsp:sp>
    <dsp:sp modelId="{922DFFD4-0DD1-4627-9F77-EA8E474D5665}">
      <dsp:nvSpPr>
        <dsp:cNvPr id="0" name=""/>
        <dsp:cNvSpPr/>
      </dsp:nvSpPr>
      <dsp:spPr>
        <a:xfrm>
          <a:off x="1514289" y="1538419"/>
          <a:ext cx="1634965" cy="81748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Crossover/Mutation </a:t>
          </a:r>
        </a:p>
      </dsp:txBody>
      <dsp:txXfrm>
        <a:off x="1554195" y="1578325"/>
        <a:ext cx="1555153" cy="73767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7B0C0-8A15-45FB-B95E-BB2A12944D33}">
      <dsp:nvSpPr>
        <dsp:cNvPr id="0" name=""/>
        <dsp:cNvSpPr/>
      </dsp:nvSpPr>
      <dsp:spPr>
        <a:xfrm>
          <a:off x="519743" y="239"/>
          <a:ext cx="1410977" cy="783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Random </a:t>
          </a:r>
          <a:r>
            <a:rPr lang="en-US" sz="2000" kern="1200" err="1"/>
            <a:t>init</a:t>
          </a:r>
        </a:p>
      </dsp:txBody>
      <dsp:txXfrm>
        <a:off x="542702" y="23198"/>
        <a:ext cx="1365059" cy="737958"/>
      </dsp:txXfrm>
    </dsp:sp>
    <dsp:sp modelId="{B77E9794-398A-4269-A962-AD75A6281EF0}">
      <dsp:nvSpPr>
        <dsp:cNvPr id="0" name=""/>
        <dsp:cNvSpPr/>
      </dsp:nvSpPr>
      <dsp:spPr>
        <a:xfrm rot="5400000">
          <a:off x="1078255" y="803712"/>
          <a:ext cx="293953" cy="3527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119409" y="833107"/>
        <a:ext cx="211646" cy="205767"/>
      </dsp:txXfrm>
    </dsp:sp>
    <dsp:sp modelId="{8C663D5D-334A-417D-A556-CA642ECB8BF1}">
      <dsp:nvSpPr>
        <dsp:cNvPr id="0" name=""/>
        <dsp:cNvSpPr/>
      </dsp:nvSpPr>
      <dsp:spPr>
        <a:xfrm>
          <a:off x="519743" y="1176054"/>
          <a:ext cx="1410977" cy="783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Evaluation</a:t>
          </a:r>
        </a:p>
      </dsp:txBody>
      <dsp:txXfrm>
        <a:off x="542702" y="1199013"/>
        <a:ext cx="1365059" cy="73795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0A999-AEC0-46DE-97BA-63BB08A9405D}">
      <dsp:nvSpPr>
        <dsp:cNvPr id="0" name=""/>
        <dsp:cNvSpPr/>
      </dsp:nvSpPr>
      <dsp:spPr>
        <a:xfrm>
          <a:off x="2048329" y="-126416"/>
          <a:ext cx="2342591" cy="2342591"/>
        </a:xfrm>
        <a:prstGeom prst="circularArrow">
          <a:avLst>
            <a:gd name="adj1" fmla="val 5689"/>
            <a:gd name="adj2" fmla="val 340510"/>
            <a:gd name="adj3" fmla="val 12459807"/>
            <a:gd name="adj4" fmla="val 18242648"/>
            <a:gd name="adj5" fmla="val 5908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C762DA0-AB29-43FD-99F8-F384C5E0F4C5}">
      <dsp:nvSpPr>
        <dsp:cNvPr id="0" name=""/>
        <dsp:cNvSpPr/>
      </dsp:nvSpPr>
      <dsp:spPr>
        <a:xfrm>
          <a:off x="2402142" y="612"/>
          <a:ext cx="1634965" cy="81748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Evaluation</a:t>
          </a:r>
        </a:p>
      </dsp:txBody>
      <dsp:txXfrm>
        <a:off x="2442048" y="40518"/>
        <a:ext cx="1555153" cy="737670"/>
      </dsp:txXfrm>
    </dsp:sp>
    <dsp:sp modelId="{6EAF6BDE-F7F7-401A-9FF0-0EAAADB28BC4}">
      <dsp:nvSpPr>
        <dsp:cNvPr id="0" name=""/>
        <dsp:cNvSpPr/>
      </dsp:nvSpPr>
      <dsp:spPr>
        <a:xfrm>
          <a:off x="3289994" y="1538419"/>
          <a:ext cx="1634965" cy="81748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Selection</a:t>
          </a:r>
        </a:p>
      </dsp:txBody>
      <dsp:txXfrm>
        <a:off x="3329900" y="1578325"/>
        <a:ext cx="1555153" cy="737670"/>
      </dsp:txXfrm>
    </dsp:sp>
    <dsp:sp modelId="{922DFFD4-0DD1-4627-9F77-EA8E474D5665}">
      <dsp:nvSpPr>
        <dsp:cNvPr id="0" name=""/>
        <dsp:cNvSpPr/>
      </dsp:nvSpPr>
      <dsp:spPr>
        <a:xfrm>
          <a:off x="1514289" y="1538419"/>
          <a:ext cx="1634965" cy="81748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Crossover/Mutation </a:t>
          </a:r>
        </a:p>
      </dsp:txBody>
      <dsp:txXfrm>
        <a:off x="1554195" y="1578325"/>
        <a:ext cx="1555153" cy="73767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0A999-AEC0-46DE-97BA-63BB08A9405D}">
      <dsp:nvSpPr>
        <dsp:cNvPr id="0" name=""/>
        <dsp:cNvSpPr/>
      </dsp:nvSpPr>
      <dsp:spPr>
        <a:xfrm>
          <a:off x="2048329" y="-126416"/>
          <a:ext cx="2342591" cy="2342591"/>
        </a:xfrm>
        <a:prstGeom prst="circularArrow">
          <a:avLst>
            <a:gd name="adj1" fmla="val 5689"/>
            <a:gd name="adj2" fmla="val 340510"/>
            <a:gd name="adj3" fmla="val 12459807"/>
            <a:gd name="adj4" fmla="val 18242648"/>
            <a:gd name="adj5" fmla="val 5908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762DA0-AB29-43FD-99F8-F384C5E0F4C5}">
      <dsp:nvSpPr>
        <dsp:cNvPr id="0" name=""/>
        <dsp:cNvSpPr/>
      </dsp:nvSpPr>
      <dsp:spPr>
        <a:xfrm>
          <a:off x="2402142" y="612"/>
          <a:ext cx="1634965" cy="8174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Evaluation</a:t>
          </a:r>
        </a:p>
      </dsp:txBody>
      <dsp:txXfrm>
        <a:off x="2442048" y="40518"/>
        <a:ext cx="1555153" cy="737670"/>
      </dsp:txXfrm>
    </dsp:sp>
    <dsp:sp modelId="{6EAF6BDE-F7F7-401A-9FF0-0EAAADB28BC4}">
      <dsp:nvSpPr>
        <dsp:cNvPr id="0" name=""/>
        <dsp:cNvSpPr/>
      </dsp:nvSpPr>
      <dsp:spPr>
        <a:xfrm>
          <a:off x="3289994" y="1538419"/>
          <a:ext cx="1634965" cy="8174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Selection</a:t>
          </a:r>
        </a:p>
      </dsp:txBody>
      <dsp:txXfrm>
        <a:off x="3329900" y="1578325"/>
        <a:ext cx="1555153" cy="737670"/>
      </dsp:txXfrm>
    </dsp:sp>
    <dsp:sp modelId="{922DFFD4-0DD1-4627-9F77-EA8E474D5665}">
      <dsp:nvSpPr>
        <dsp:cNvPr id="0" name=""/>
        <dsp:cNvSpPr/>
      </dsp:nvSpPr>
      <dsp:spPr>
        <a:xfrm>
          <a:off x="1514289" y="1538419"/>
          <a:ext cx="1634965" cy="8174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Crossover/Mutation </a:t>
          </a:r>
        </a:p>
      </dsp:txBody>
      <dsp:txXfrm>
        <a:off x="1554195" y="1578325"/>
        <a:ext cx="1555153" cy="73767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7B0C0-8A15-45FB-B95E-BB2A12944D33}">
      <dsp:nvSpPr>
        <dsp:cNvPr id="0" name=""/>
        <dsp:cNvSpPr/>
      </dsp:nvSpPr>
      <dsp:spPr>
        <a:xfrm>
          <a:off x="519743" y="239"/>
          <a:ext cx="1410977" cy="783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Random </a:t>
          </a:r>
          <a:r>
            <a:rPr lang="en-US" sz="2000" kern="1200" err="1"/>
            <a:t>init</a:t>
          </a:r>
        </a:p>
      </dsp:txBody>
      <dsp:txXfrm>
        <a:off x="542702" y="23198"/>
        <a:ext cx="1365059" cy="737958"/>
      </dsp:txXfrm>
    </dsp:sp>
    <dsp:sp modelId="{B77E9794-398A-4269-A962-AD75A6281EF0}">
      <dsp:nvSpPr>
        <dsp:cNvPr id="0" name=""/>
        <dsp:cNvSpPr/>
      </dsp:nvSpPr>
      <dsp:spPr>
        <a:xfrm rot="5400000">
          <a:off x="1078255" y="803712"/>
          <a:ext cx="293953" cy="3527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119409" y="833107"/>
        <a:ext cx="211646" cy="205767"/>
      </dsp:txXfrm>
    </dsp:sp>
    <dsp:sp modelId="{8C663D5D-334A-417D-A556-CA642ECB8BF1}">
      <dsp:nvSpPr>
        <dsp:cNvPr id="0" name=""/>
        <dsp:cNvSpPr/>
      </dsp:nvSpPr>
      <dsp:spPr>
        <a:xfrm>
          <a:off x="519743" y="1176054"/>
          <a:ext cx="1410977" cy="783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Evaluation</a:t>
          </a:r>
        </a:p>
      </dsp:txBody>
      <dsp:txXfrm>
        <a:off x="542702" y="1199013"/>
        <a:ext cx="1365059" cy="73795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7B0C0-8A15-45FB-B95E-BB2A12944D33}">
      <dsp:nvSpPr>
        <dsp:cNvPr id="0" name=""/>
        <dsp:cNvSpPr/>
      </dsp:nvSpPr>
      <dsp:spPr>
        <a:xfrm>
          <a:off x="519743" y="239"/>
          <a:ext cx="1410977" cy="783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Random </a:t>
          </a:r>
          <a:r>
            <a:rPr lang="en-US" sz="2000" kern="1200" err="1"/>
            <a:t>init</a:t>
          </a:r>
        </a:p>
      </dsp:txBody>
      <dsp:txXfrm>
        <a:off x="542702" y="23198"/>
        <a:ext cx="1365059" cy="737958"/>
      </dsp:txXfrm>
    </dsp:sp>
    <dsp:sp modelId="{B77E9794-398A-4269-A962-AD75A6281EF0}">
      <dsp:nvSpPr>
        <dsp:cNvPr id="0" name=""/>
        <dsp:cNvSpPr/>
      </dsp:nvSpPr>
      <dsp:spPr>
        <a:xfrm rot="5400000">
          <a:off x="1078255" y="803712"/>
          <a:ext cx="293953" cy="3527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119409" y="833107"/>
        <a:ext cx="211646" cy="205767"/>
      </dsp:txXfrm>
    </dsp:sp>
    <dsp:sp modelId="{8C663D5D-334A-417D-A556-CA642ECB8BF1}">
      <dsp:nvSpPr>
        <dsp:cNvPr id="0" name=""/>
        <dsp:cNvSpPr/>
      </dsp:nvSpPr>
      <dsp:spPr>
        <a:xfrm>
          <a:off x="519743" y="1176054"/>
          <a:ext cx="1410977" cy="783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Evaluation</a:t>
          </a:r>
        </a:p>
      </dsp:txBody>
      <dsp:txXfrm>
        <a:off x="542702" y="1199013"/>
        <a:ext cx="1365059" cy="73795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0A999-AEC0-46DE-97BA-63BB08A9405D}">
      <dsp:nvSpPr>
        <dsp:cNvPr id="0" name=""/>
        <dsp:cNvSpPr/>
      </dsp:nvSpPr>
      <dsp:spPr>
        <a:xfrm>
          <a:off x="2048329" y="-126416"/>
          <a:ext cx="2342591" cy="2342591"/>
        </a:xfrm>
        <a:prstGeom prst="circularArrow">
          <a:avLst>
            <a:gd name="adj1" fmla="val 5689"/>
            <a:gd name="adj2" fmla="val 340510"/>
            <a:gd name="adj3" fmla="val 12459807"/>
            <a:gd name="adj4" fmla="val 18242648"/>
            <a:gd name="adj5" fmla="val 5908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C762DA0-AB29-43FD-99F8-F384C5E0F4C5}">
      <dsp:nvSpPr>
        <dsp:cNvPr id="0" name=""/>
        <dsp:cNvSpPr/>
      </dsp:nvSpPr>
      <dsp:spPr>
        <a:xfrm>
          <a:off x="2402142" y="612"/>
          <a:ext cx="1634965" cy="81748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Evaluation</a:t>
          </a:r>
        </a:p>
      </dsp:txBody>
      <dsp:txXfrm>
        <a:off x="2442048" y="40518"/>
        <a:ext cx="1555153" cy="737670"/>
      </dsp:txXfrm>
    </dsp:sp>
    <dsp:sp modelId="{6EAF6BDE-F7F7-401A-9FF0-0EAAADB28BC4}">
      <dsp:nvSpPr>
        <dsp:cNvPr id="0" name=""/>
        <dsp:cNvSpPr/>
      </dsp:nvSpPr>
      <dsp:spPr>
        <a:xfrm>
          <a:off x="3289994" y="1538419"/>
          <a:ext cx="1634965" cy="81748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Selection</a:t>
          </a:r>
        </a:p>
      </dsp:txBody>
      <dsp:txXfrm>
        <a:off x="3329900" y="1578325"/>
        <a:ext cx="1555153" cy="737670"/>
      </dsp:txXfrm>
    </dsp:sp>
    <dsp:sp modelId="{922DFFD4-0DD1-4627-9F77-EA8E474D5665}">
      <dsp:nvSpPr>
        <dsp:cNvPr id="0" name=""/>
        <dsp:cNvSpPr/>
      </dsp:nvSpPr>
      <dsp:spPr>
        <a:xfrm>
          <a:off x="1514289" y="1538419"/>
          <a:ext cx="1634965" cy="81748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Crossover/Mutation </a:t>
          </a:r>
        </a:p>
      </dsp:txBody>
      <dsp:txXfrm>
        <a:off x="1554195" y="1578325"/>
        <a:ext cx="1555153" cy="73767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7B0C0-8A15-45FB-B95E-BB2A12944D33}">
      <dsp:nvSpPr>
        <dsp:cNvPr id="0" name=""/>
        <dsp:cNvSpPr/>
      </dsp:nvSpPr>
      <dsp:spPr>
        <a:xfrm>
          <a:off x="519743" y="239"/>
          <a:ext cx="1410977" cy="783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Random </a:t>
          </a:r>
          <a:r>
            <a:rPr lang="en-US" sz="2000" kern="1200" err="1"/>
            <a:t>init</a:t>
          </a:r>
        </a:p>
      </dsp:txBody>
      <dsp:txXfrm>
        <a:off x="542702" y="23198"/>
        <a:ext cx="1365059" cy="737958"/>
      </dsp:txXfrm>
    </dsp:sp>
    <dsp:sp modelId="{B77E9794-398A-4269-A962-AD75A6281EF0}">
      <dsp:nvSpPr>
        <dsp:cNvPr id="0" name=""/>
        <dsp:cNvSpPr/>
      </dsp:nvSpPr>
      <dsp:spPr>
        <a:xfrm rot="5400000">
          <a:off x="1078255" y="803712"/>
          <a:ext cx="293953" cy="3527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119409" y="833107"/>
        <a:ext cx="211646" cy="205767"/>
      </dsp:txXfrm>
    </dsp:sp>
    <dsp:sp modelId="{8C663D5D-334A-417D-A556-CA642ECB8BF1}">
      <dsp:nvSpPr>
        <dsp:cNvPr id="0" name=""/>
        <dsp:cNvSpPr/>
      </dsp:nvSpPr>
      <dsp:spPr>
        <a:xfrm>
          <a:off x="519743" y="1176054"/>
          <a:ext cx="1410977" cy="783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Evaluation</a:t>
          </a:r>
        </a:p>
      </dsp:txBody>
      <dsp:txXfrm>
        <a:off x="542702" y="1199013"/>
        <a:ext cx="1365059" cy="7379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7B0C0-8A15-45FB-B95E-BB2A12944D33}">
      <dsp:nvSpPr>
        <dsp:cNvPr id="0" name=""/>
        <dsp:cNvSpPr/>
      </dsp:nvSpPr>
      <dsp:spPr>
        <a:xfrm>
          <a:off x="519743" y="239"/>
          <a:ext cx="1410977" cy="783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Random </a:t>
          </a:r>
          <a:r>
            <a:rPr lang="en-US" sz="2000" kern="1200" err="1"/>
            <a:t>init</a:t>
          </a:r>
        </a:p>
      </dsp:txBody>
      <dsp:txXfrm>
        <a:off x="542702" y="23198"/>
        <a:ext cx="1365059" cy="737958"/>
      </dsp:txXfrm>
    </dsp:sp>
    <dsp:sp modelId="{B77E9794-398A-4269-A962-AD75A6281EF0}">
      <dsp:nvSpPr>
        <dsp:cNvPr id="0" name=""/>
        <dsp:cNvSpPr/>
      </dsp:nvSpPr>
      <dsp:spPr>
        <a:xfrm rot="5400000">
          <a:off x="1078255" y="803712"/>
          <a:ext cx="293953" cy="3527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119409" y="833107"/>
        <a:ext cx="211646" cy="205767"/>
      </dsp:txXfrm>
    </dsp:sp>
    <dsp:sp modelId="{8C663D5D-334A-417D-A556-CA642ECB8BF1}">
      <dsp:nvSpPr>
        <dsp:cNvPr id="0" name=""/>
        <dsp:cNvSpPr/>
      </dsp:nvSpPr>
      <dsp:spPr>
        <a:xfrm>
          <a:off x="519743" y="1176054"/>
          <a:ext cx="1410977" cy="783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Evaluation</a:t>
          </a:r>
        </a:p>
      </dsp:txBody>
      <dsp:txXfrm>
        <a:off x="542702" y="1199013"/>
        <a:ext cx="1365059" cy="73795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0A999-AEC0-46DE-97BA-63BB08A9405D}">
      <dsp:nvSpPr>
        <dsp:cNvPr id="0" name=""/>
        <dsp:cNvSpPr/>
      </dsp:nvSpPr>
      <dsp:spPr>
        <a:xfrm>
          <a:off x="2048329" y="-126416"/>
          <a:ext cx="2342591" cy="2342591"/>
        </a:xfrm>
        <a:prstGeom prst="circularArrow">
          <a:avLst>
            <a:gd name="adj1" fmla="val 5689"/>
            <a:gd name="adj2" fmla="val 340510"/>
            <a:gd name="adj3" fmla="val 12459807"/>
            <a:gd name="adj4" fmla="val 18242648"/>
            <a:gd name="adj5" fmla="val 5908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C762DA0-AB29-43FD-99F8-F384C5E0F4C5}">
      <dsp:nvSpPr>
        <dsp:cNvPr id="0" name=""/>
        <dsp:cNvSpPr/>
      </dsp:nvSpPr>
      <dsp:spPr>
        <a:xfrm>
          <a:off x="2402142" y="612"/>
          <a:ext cx="1634965" cy="81748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Evaluation</a:t>
          </a:r>
        </a:p>
      </dsp:txBody>
      <dsp:txXfrm>
        <a:off x="2442048" y="40518"/>
        <a:ext cx="1555153" cy="737670"/>
      </dsp:txXfrm>
    </dsp:sp>
    <dsp:sp modelId="{6EAF6BDE-F7F7-401A-9FF0-0EAAADB28BC4}">
      <dsp:nvSpPr>
        <dsp:cNvPr id="0" name=""/>
        <dsp:cNvSpPr/>
      </dsp:nvSpPr>
      <dsp:spPr>
        <a:xfrm>
          <a:off x="3289994" y="1538419"/>
          <a:ext cx="1634965" cy="81748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Selection</a:t>
          </a:r>
        </a:p>
      </dsp:txBody>
      <dsp:txXfrm>
        <a:off x="3329900" y="1578325"/>
        <a:ext cx="1555153" cy="737670"/>
      </dsp:txXfrm>
    </dsp:sp>
    <dsp:sp modelId="{922DFFD4-0DD1-4627-9F77-EA8E474D5665}">
      <dsp:nvSpPr>
        <dsp:cNvPr id="0" name=""/>
        <dsp:cNvSpPr/>
      </dsp:nvSpPr>
      <dsp:spPr>
        <a:xfrm>
          <a:off x="1514289" y="1538419"/>
          <a:ext cx="1634965" cy="81748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Crossover/Mutation </a:t>
          </a:r>
        </a:p>
      </dsp:txBody>
      <dsp:txXfrm>
        <a:off x="1554195" y="1578325"/>
        <a:ext cx="1555153" cy="7376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7B0C0-8A15-45FB-B95E-BB2A12944D33}">
      <dsp:nvSpPr>
        <dsp:cNvPr id="0" name=""/>
        <dsp:cNvSpPr/>
      </dsp:nvSpPr>
      <dsp:spPr>
        <a:xfrm>
          <a:off x="519743" y="239"/>
          <a:ext cx="1410977" cy="783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Random </a:t>
          </a:r>
          <a:r>
            <a:rPr lang="en-US" sz="2000" kern="1200" err="1"/>
            <a:t>init</a:t>
          </a:r>
        </a:p>
      </dsp:txBody>
      <dsp:txXfrm>
        <a:off x="542702" y="23198"/>
        <a:ext cx="1365059" cy="737958"/>
      </dsp:txXfrm>
    </dsp:sp>
    <dsp:sp modelId="{B77E9794-398A-4269-A962-AD75A6281EF0}">
      <dsp:nvSpPr>
        <dsp:cNvPr id="0" name=""/>
        <dsp:cNvSpPr/>
      </dsp:nvSpPr>
      <dsp:spPr>
        <a:xfrm rot="5400000">
          <a:off x="1078255" y="803712"/>
          <a:ext cx="293953" cy="3527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119409" y="833107"/>
        <a:ext cx="211646" cy="205767"/>
      </dsp:txXfrm>
    </dsp:sp>
    <dsp:sp modelId="{8C663D5D-334A-417D-A556-CA642ECB8BF1}">
      <dsp:nvSpPr>
        <dsp:cNvPr id="0" name=""/>
        <dsp:cNvSpPr/>
      </dsp:nvSpPr>
      <dsp:spPr>
        <a:xfrm>
          <a:off x="519743" y="1176054"/>
          <a:ext cx="1410977" cy="783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Evaluation</a:t>
          </a:r>
        </a:p>
      </dsp:txBody>
      <dsp:txXfrm>
        <a:off x="542702" y="1199013"/>
        <a:ext cx="1365059" cy="7379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0A999-AEC0-46DE-97BA-63BB08A9405D}">
      <dsp:nvSpPr>
        <dsp:cNvPr id="0" name=""/>
        <dsp:cNvSpPr/>
      </dsp:nvSpPr>
      <dsp:spPr>
        <a:xfrm>
          <a:off x="2048329" y="-126416"/>
          <a:ext cx="2342591" cy="2342591"/>
        </a:xfrm>
        <a:prstGeom prst="circularArrow">
          <a:avLst>
            <a:gd name="adj1" fmla="val 5689"/>
            <a:gd name="adj2" fmla="val 340510"/>
            <a:gd name="adj3" fmla="val 12459807"/>
            <a:gd name="adj4" fmla="val 18242648"/>
            <a:gd name="adj5" fmla="val 5908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C762DA0-AB29-43FD-99F8-F384C5E0F4C5}">
      <dsp:nvSpPr>
        <dsp:cNvPr id="0" name=""/>
        <dsp:cNvSpPr/>
      </dsp:nvSpPr>
      <dsp:spPr>
        <a:xfrm>
          <a:off x="2402142" y="612"/>
          <a:ext cx="1634965" cy="81748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Evaluation</a:t>
          </a:r>
        </a:p>
      </dsp:txBody>
      <dsp:txXfrm>
        <a:off x="2442048" y="40518"/>
        <a:ext cx="1555153" cy="737670"/>
      </dsp:txXfrm>
    </dsp:sp>
    <dsp:sp modelId="{6EAF6BDE-F7F7-401A-9FF0-0EAAADB28BC4}">
      <dsp:nvSpPr>
        <dsp:cNvPr id="0" name=""/>
        <dsp:cNvSpPr/>
      </dsp:nvSpPr>
      <dsp:spPr>
        <a:xfrm>
          <a:off x="3289994" y="1538419"/>
          <a:ext cx="1634965" cy="81748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Selection</a:t>
          </a:r>
        </a:p>
      </dsp:txBody>
      <dsp:txXfrm>
        <a:off x="3329900" y="1578325"/>
        <a:ext cx="1555153" cy="737670"/>
      </dsp:txXfrm>
    </dsp:sp>
    <dsp:sp modelId="{922DFFD4-0DD1-4627-9F77-EA8E474D5665}">
      <dsp:nvSpPr>
        <dsp:cNvPr id="0" name=""/>
        <dsp:cNvSpPr/>
      </dsp:nvSpPr>
      <dsp:spPr>
        <a:xfrm>
          <a:off x="1514289" y="1538419"/>
          <a:ext cx="1634965" cy="81748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Crossover/Mutation </a:t>
          </a:r>
        </a:p>
      </dsp:txBody>
      <dsp:txXfrm>
        <a:off x="1554195" y="1578325"/>
        <a:ext cx="1555153" cy="7376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7B0C0-8A15-45FB-B95E-BB2A12944D33}">
      <dsp:nvSpPr>
        <dsp:cNvPr id="0" name=""/>
        <dsp:cNvSpPr/>
      </dsp:nvSpPr>
      <dsp:spPr>
        <a:xfrm>
          <a:off x="519743" y="239"/>
          <a:ext cx="1410977" cy="783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Random </a:t>
          </a:r>
          <a:r>
            <a:rPr lang="en-US" sz="2000" kern="1200" err="1"/>
            <a:t>init</a:t>
          </a:r>
        </a:p>
      </dsp:txBody>
      <dsp:txXfrm>
        <a:off x="542702" y="23198"/>
        <a:ext cx="1365059" cy="737958"/>
      </dsp:txXfrm>
    </dsp:sp>
    <dsp:sp modelId="{B77E9794-398A-4269-A962-AD75A6281EF0}">
      <dsp:nvSpPr>
        <dsp:cNvPr id="0" name=""/>
        <dsp:cNvSpPr/>
      </dsp:nvSpPr>
      <dsp:spPr>
        <a:xfrm rot="5400000">
          <a:off x="1078255" y="803712"/>
          <a:ext cx="293953" cy="3527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119409" y="833107"/>
        <a:ext cx="211646" cy="205767"/>
      </dsp:txXfrm>
    </dsp:sp>
    <dsp:sp modelId="{8C663D5D-334A-417D-A556-CA642ECB8BF1}">
      <dsp:nvSpPr>
        <dsp:cNvPr id="0" name=""/>
        <dsp:cNvSpPr/>
      </dsp:nvSpPr>
      <dsp:spPr>
        <a:xfrm>
          <a:off x="519743" y="1176054"/>
          <a:ext cx="1410977" cy="783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Evaluation</a:t>
          </a:r>
        </a:p>
      </dsp:txBody>
      <dsp:txXfrm>
        <a:off x="542702" y="1199013"/>
        <a:ext cx="1365059" cy="7379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0A999-AEC0-46DE-97BA-63BB08A9405D}">
      <dsp:nvSpPr>
        <dsp:cNvPr id="0" name=""/>
        <dsp:cNvSpPr/>
      </dsp:nvSpPr>
      <dsp:spPr>
        <a:xfrm>
          <a:off x="2048329" y="-126416"/>
          <a:ext cx="2342591" cy="2342591"/>
        </a:xfrm>
        <a:prstGeom prst="circularArrow">
          <a:avLst>
            <a:gd name="adj1" fmla="val 5689"/>
            <a:gd name="adj2" fmla="val 340510"/>
            <a:gd name="adj3" fmla="val 12459807"/>
            <a:gd name="adj4" fmla="val 18242648"/>
            <a:gd name="adj5" fmla="val 5908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C762DA0-AB29-43FD-99F8-F384C5E0F4C5}">
      <dsp:nvSpPr>
        <dsp:cNvPr id="0" name=""/>
        <dsp:cNvSpPr/>
      </dsp:nvSpPr>
      <dsp:spPr>
        <a:xfrm>
          <a:off x="2402142" y="612"/>
          <a:ext cx="1634965" cy="81748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Evaluation</a:t>
          </a:r>
        </a:p>
      </dsp:txBody>
      <dsp:txXfrm>
        <a:off x="2442048" y="40518"/>
        <a:ext cx="1555153" cy="737670"/>
      </dsp:txXfrm>
    </dsp:sp>
    <dsp:sp modelId="{6EAF6BDE-F7F7-401A-9FF0-0EAAADB28BC4}">
      <dsp:nvSpPr>
        <dsp:cNvPr id="0" name=""/>
        <dsp:cNvSpPr/>
      </dsp:nvSpPr>
      <dsp:spPr>
        <a:xfrm>
          <a:off x="3289994" y="1538419"/>
          <a:ext cx="1634965" cy="81748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Selection</a:t>
          </a:r>
        </a:p>
      </dsp:txBody>
      <dsp:txXfrm>
        <a:off x="3329900" y="1578325"/>
        <a:ext cx="1555153" cy="737670"/>
      </dsp:txXfrm>
    </dsp:sp>
    <dsp:sp modelId="{922DFFD4-0DD1-4627-9F77-EA8E474D5665}">
      <dsp:nvSpPr>
        <dsp:cNvPr id="0" name=""/>
        <dsp:cNvSpPr/>
      </dsp:nvSpPr>
      <dsp:spPr>
        <a:xfrm>
          <a:off x="1514289" y="1538419"/>
          <a:ext cx="1634965" cy="81748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Crossover/Mutation </a:t>
          </a:r>
        </a:p>
      </dsp:txBody>
      <dsp:txXfrm>
        <a:off x="1554195" y="1578325"/>
        <a:ext cx="1555153" cy="7376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7B0C0-8A15-45FB-B95E-BB2A12944D33}">
      <dsp:nvSpPr>
        <dsp:cNvPr id="0" name=""/>
        <dsp:cNvSpPr/>
      </dsp:nvSpPr>
      <dsp:spPr>
        <a:xfrm>
          <a:off x="519743" y="239"/>
          <a:ext cx="1410977" cy="783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Random </a:t>
          </a:r>
          <a:r>
            <a:rPr lang="en-US" sz="2000" kern="1200" err="1"/>
            <a:t>init</a:t>
          </a:r>
        </a:p>
      </dsp:txBody>
      <dsp:txXfrm>
        <a:off x="542702" y="23198"/>
        <a:ext cx="1365059" cy="737958"/>
      </dsp:txXfrm>
    </dsp:sp>
    <dsp:sp modelId="{B77E9794-398A-4269-A962-AD75A6281EF0}">
      <dsp:nvSpPr>
        <dsp:cNvPr id="0" name=""/>
        <dsp:cNvSpPr/>
      </dsp:nvSpPr>
      <dsp:spPr>
        <a:xfrm rot="5400000">
          <a:off x="1078255" y="803712"/>
          <a:ext cx="293953" cy="3527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119409" y="833107"/>
        <a:ext cx="211646" cy="205767"/>
      </dsp:txXfrm>
    </dsp:sp>
    <dsp:sp modelId="{8C663D5D-334A-417D-A556-CA642ECB8BF1}">
      <dsp:nvSpPr>
        <dsp:cNvPr id="0" name=""/>
        <dsp:cNvSpPr/>
      </dsp:nvSpPr>
      <dsp:spPr>
        <a:xfrm>
          <a:off x="519743" y="1176054"/>
          <a:ext cx="1410977" cy="783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Evaluation</a:t>
          </a:r>
        </a:p>
      </dsp:txBody>
      <dsp:txXfrm>
        <a:off x="542702" y="1199013"/>
        <a:ext cx="1365059" cy="7379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0A999-AEC0-46DE-97BA-63BB08A9405D}">
      <dsp:nvSpPr>
        <dsp:cNvPr id="0" name=""/>
        <dsp:cNvSpPr/>
      </dsp:nvSpPr>
      <dsp:spPr>
        <a:xfrm>
          <a:off x="2048329" y="-126416"/>
          <a:ext cx="2342591" cy="2342591"/>
        </a:xfrm>
        <a:prstGeom prst="circularArrow">
          <a:avLst>
            <a:gd name="adj1" fmla="val 5689"/>
            <a:gd name="adj2" fmla="val 340510"/>
            <a:gd name="adj3" fmla="val 12459807"/>
            <a:gd name="adj4" fmla="val 18242648"/>
            <a:gd name="adj5" fmla="val 5908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C762DA0-AB29-43FD-99F8-F384C5E0F4C5}">
      <dsp:nvSpPr>
        <dsp:cNvPr id="0" name=""/>
        <dsp:cNvSpPr/>
      </dsp:nvSpPr>
      <dsp:spPr>
        <a:xfrm>
          <a:off x="2402142" y="612"/>
          <a:ext cx="1634965" cy="81748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Evaluation</a:t>
          </a:r>
        </a:p>
      </dsp:txBody>
      <dsp:txXfrm>
        <a:off x="2442048" y="40518"/>
        <a:ext cx="1555153" cy="737670"/>
      </dsp:txXfrm>
    </dsp:sp>
    <dsp:sp modelId="{6EAF6BDE-F7F7-401A-9FF0-0EAAADB28BC4}">
      <dsp:nvSpPr>
        <dsp:cNvPr id="0" name=""/>
        <dsp:cNvSpPr/>
      </dsp:nvSpPr>
      <dsp:spPr>
        <a:xfrm>
          <a:off x="3289994" y="1538419"/>
          <a:ext cx="1634965" cy="81748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Selection</a:t>
          </a:r>
        </a:p>
      </dsp:txBody>
      <dsp:txXfrm>
        <a:off x="3329900" y="1578325"/>
        <a:ext cx="1555153" cy="737670"/>
      </dsp:txXfrm>
    </dsp:sp>
    <dsp:sp modelId="{922DFFD4-0DD1-4627-9F77-EA8E474D5665}">
      <dsp:nvSpPr>
        <dsp:cNvPr id="0" name=""/>
        <dsp:cNvSpPr/>
      </dsp:nvSpPr>
      <dsp:spPr>
        <a:xfrm>
          <a:off x="1514289" y="1538419"/>
          <a:ext cx="1634965" cy="81748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Crossover/Mutation </a:t>
          </a:r>
        </a:p>
      </dsp:txBody>
      <dsp:txXfrm>
        <a:off x="1554195" y="1578325"/>
        <a:ext cx="1555153" cy="7376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7B0C0-8A15-45FB-B95E-BB2A12944D33}">
      <dsp:nvSpPr>
        <dsp:cNvPr id="0" name=""/>
        <dsp:cNvSpPr/>
      </dsp:nvSpPr>
      <dsp:spPr>
        <a:xfrm>
          <a:off x="519743" y="239"/>
          <a:ext cx="1410977" cy="783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Random </a:t>
          </a:r>
          <a:r>
            <a:rPr lang="en-US" sz="2000" kern="1200" err="1"/>
            <a:t>init</a:t>
          </a:r>
        </a:p>
      </dsp:txBody>
      <dsp:txXfrm>
        <a:off x="542702" y="23198"/>
        <a:ext cx="1365059" cy="737958"/>
      </dsp:txXfrm>
    </dsp:sp>
    <dsp:sp modelId="{B77E9794-398A-4269-A962-AD75A6281EF0}">
      <dsp:nvSpPr>
        <dsp:cNvPr id="0" name=""/>
        <dsp:cNvSpPr/>
      </dsp:nvSpPr>
      <dsp:spPr>
        <a:xfrm rot="5400000">
          <a:off x="1078255" y="803712"/>
          <a:ext cx="293953" cy="3527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119409" y="833107"/>
        <a:ext cx="211646" cy="205767"/>
      </dsp:txXfrm>
    </dsp:sp>
    <dsp:sp modelId="{8C663D5D-334A-417D-A556-CA642ECB8BF1}">
      <dsp:nvSpPr>
        <dsp:cNvPr id="0" name=""/>
        <dsp:cNvSpPr/>
      </dsp:nvSpPr>
      <dsp:spPr>
        <a:xfrm>
          <a:off x="519743" y="1176054"/>
          <a:ext cx="1410977" cy="783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Evaluation</a:t>
          </a:r>
        </a:p>
      </dsp:txBody>
      <dsp:txXfrm>
        <a:off x="542702" y="1199013"/>
        <a:ext cx="1365059" cy="737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CDB9B-BC35-4611-B768-BBF22861026E}" type="datetimeFigureOut">
              <a:rPr lang="en-US"/>
              <a:t>3/10/2017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3BEA0-51C9-4E71-8EC2-9887C1C3A6E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3BEA0-51C9-4E71-8EC2-9887C1C3A6E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59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3BEA0-51C9-4E71-8EC2-9887C1C3A6E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37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3BEA0-51C9-4E71-8EC2-9887C1C3A6E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88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3BEA0-51C9-4E71-8EC2-9887C1C3A6E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96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3BEA0-51C9-4E71-8EC2-9887C1C3A6E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31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3BEA0-51C9-4E71-8EC2-9887C1C3A6E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50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3BEA0-51C9-4E71-8EC2-9887C1C3A6E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89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3BEA0-51C9-4E71-8EC2-9887C1C3A6E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80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3BEA0-51C9-4E71-8EC2-9887C1C3A6E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64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3BEA0-51C9-4E71-8EC2-9887C1C3A6E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47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3BEA0-51C9-4E71-8EC2-9887C1C3A6E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28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3BEA0-51C9-4E71-8EC2-9887C1C3A6E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85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1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6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8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0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5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8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7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0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8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8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2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9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12" Type="http://schemas.microsoft.com/office/2007/relationships/diagramDrawing" Target="../diagrams/drawing1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11" Type="http://schemas.openxmlformats.org/officeDocument/2006/relationships/diagramColors" Target="../diagrams/colors16.xml"/><Relationship Id="rId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6.xml"/><Relationship Id="rId4" Type="http://schemas.openxmlformats.org/officeDocument/2006/relationships/diagramLayout" Target="../diagrams/layout15.xml"/><Relationship Id="rId9" Type="http://schemas.openxmlformats.org/officeDocument/2006/relationships/diagramLayout" Target="../diagrams/layout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microsoft.com/office/2007/relationships/diagramDrawing" Target="../diagrams/drawing1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11" Type="http://schemas.openxmlformats.org/officeDocument/2006/relationships/diagramColors" Target="../diagrams/colors18.xml"/><Relationship Id="rId5" Type="http://schemas.openxmlformats.org/officeDocument/2006/relationships/diagramQuickStyle" Target="../diagrams/quickStyle17.xml"/><Relationship Id="rId10" Type="http://schemas.openxmlformats.org/officeDocument/2006/relationships/diagramQuickStyle" Target="../diagrams/quickStyle18.xml"/><Relationship Id="rId4" Type="http://schemas.openxmlformats.org/officeDocument/2006/relationships/diagramLayout" Target="../diagrams/layout17.xml"/><Relationship Id="rId9" Type="http://schemas.openxmlformats.org/officeDocument/2006/relationships/diagramLayout" Target="../diagrams/layout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0.xml"/><Relationship Id="rId13" Type="http://schemas.openxmlformats.org/officeDocument/2006/relationships/image" Target="../media/image1.gif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12" Type="http://schemas.microsoft.com/office/2007/relationships/diagramDrawing" Target="../diagrams/drawing2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11" Type="http://schemas.openxmlformats.org/officeDocument/2006/relationships/diagramColors" Target="../diagrams/colors20.xml"/><Relationship Id="rId5" Type="http://schemas.openxmlformats.org/officeDocument/2006/relationships/diagramQuickStyle" Target="../diagrams/quickStyle19.xml"/><Relationship Id="rId10" Type="http://schemas.openxmlformats.org/officeDocument/2006/relationships/diagramQuickStyle" Target="../diagrams/quickStyle20.xml"/><Relationship Id="rId4" Type="http://schemas.openxmlformats.org/officeDocument/2006/relationships/diagramLayout" Target="../diagrams/layout19.xml"/><Relationship Id="rId9" Type="http://schemas.openxmlformats.org/officeDocument/2006/relationships/diagramLayout" Target="../diagrams/layout20.xml"/><Relationship Id="rId1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2252" y="35242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2F5496"/>
                </a:solidFill>
              </a:rPr>
              <a:t>A Concurrent Implementation for Genetic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1584" y="396240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Nick Knowles (knowlen@wwu.edu)</a:t>
            </a: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Western Washington University</a:t>
            </a:r>
          </a:p>
        </p:txBody>
      </p:sp>
      <p:pic>
        <p:nvPicPr>
          <p:cNvPr id="4" name="Picture 3" descr="good_training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741" y="3667125"/>
            <a:ext cx="476250" cy="476250"/>
          </a:xfrm>
          <a:prstGeom prst="rect">
            <a:avLst/>
          </a:prstGeom>
        </p:spPr>
      </p:pic>
      <p:pic>
        <p:nvPicPr>
          <p:cNvPr id="5" name="Picture 4" descr="good_training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4427" y="3362325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42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2F5496"/>
                </a:solidFill>
              </a:rPr>
              <a:t>Genetic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05496" y="330517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b="1">
                <a:latin typeface="Arial"/>
              </a:rPr>
              <a:t>P</a:t>
            </a:r>
            <a:r>
              <a:rPr lang="en-US">
                <a:latin typeface="Arial"/>
              </a:rPr>
              <a:t>  =</a:t>
            </a:r>
            <a:r>
              <a:rPr lang="en-US"/>
              <a:t> </a:t>
            </a:r>
          </a:p>
        </p:txBody>
      </p:sp>
      <p:sp>
        <p:nvSpPr>
          <p:cNvPr id="9" name="Rectangle 8"/>
          <p:cNvSpPr/>
          <p:nvPr/>
        </p:nvSpPr>
        <p:spPr>
          <a:xfrm>
            <a:off x="5048741" y="3124200"/>
            <a:ext cx="1447800" cy="204604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91630" y="3038475"/>
            <a:ext cx="1169140" cy="23320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410504" y="316230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[18,  5, 56,  1]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10504" y="343852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[42, 1, 35, 12]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10504" y="373380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[ 3, 27, 83,  7]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00978" y="474345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[..., ..., ..., ...]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72400" y="3962400"/>
            <a:ext cx="2743200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Calibri"/>
              </a:rPr>
              <a:t>.</a:t>
            </a:r>
          </a:p>
          <a:p>
            <a:pPr algn="ctr"/>
            <a:r>
              <a:rPr lang="en-US" b="1">
                <a:solidFill>
                  <a:srgbClr val="000000"/>
                </a:solidFill>
                <a:latin typeface="Calibri"/>
              </a:rPr>
              <a:t>.</a:t>
            </a:r>
          </a:p>
          <a:p>
            <a:pPr algn="ctr"/>
            <a:r>
              <a:rPr lang="en-US" b="1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2163" y="447675"/>
            <a:ext cx="2967178" cy="1200329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r>
              <a:rPr lang="en-US"/>
              <a:t>For each </a:t>
            </a:r>
            <a:r>
              <a:rPr lang="en-US" b="1"/>
              <a:t>c</a:t>
            </a:r>
            <a:r>
              <a:rPr lang="en-US"/>
              <a:t> in </a:t>
            </a:r>
            <a:r>
              <a:rPr lang="en-US" b="1"/>
              <a:t>P</a:t>
            </a:r>
            <a:r>
              <a:rPr lang="en-US"/>
              <a:t>:</a:t>
            </a: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    run </a:t>
            </a:r>
            <a:r>
              <a:rPr lang="en-US" b="1">
                <a:solidFill>
                  <a:srgbClr val="000000"/>
                </a:solidFill>
                <a:latin typeface="Calibri"/>
              </a:rPr>
              <a:t>c</a:t>
            </a:r>
            <a:r>
              <a:rPr lang="en-US">
                <a:solidFill>
                  <a:srgbClr val="000000"/>
                </a:solidFill>
                <a:latin typeface="Calibri"/>
              </a:rPr>
              <a:t> through </a:t>
            </a:r>
            <a:r>
              <a:rPr lang="en-US" b="1">
                <a:solidFill>
                  <a:srgbClr val="000000"/>
                </a:solidFill>
                <a:latin typeface="Calibri"/>
              </a:rPr>
              <a:t>target</a:t>
            </a:r>
          </a:p>
          <a:p>
            <a:r>
              <a:rPr lang="en-US" b="1">
                <a:solidFill>
                  <a:srgbClr val="000000"/>
                </a:solidFill>
                <a:latin typeface="Calibri"/>
              </a:rPr>
              <a:t>    function</a:t>
            </a:r>
            <a:r>
              <a:rPr lang="en-US">
                <a:solidFill>
                  <a:srgbClr val="000000"/>
                </a:solidFill>
                <a:latin typeface="Calibri"/>
              </a:rPr>
              <a:t> and store</a:t>
            </a: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    how well it does</a:t>
            </a:r>
            <a:endParaRPr lang="en-US"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21096" y="1687792"/>
            <a:ext cx="2743200" cy="147732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>
                <a:latin typeface="Gulim"/>
              </a:rPr>
              <a:t>Sample a pseudo random set of candidates from </a:t>
            </a:r>
            <a:r>
              <a:rPr lang="en-US" b="1">
                <a:latin typeface="Arial"/>
              </a:rPr>
              <a:t>P</a:t>
            </a:r>
            <a:r>
              <a:rPr lang="en-US">
                <a:latin typeface="Gulim"/>
              </a:rPr>
              <a:t>, biased towards higher evaluation scores</a:t>
            </a:r>
            <a:r>
              <a:rPr lang="en-US"/>
              <a:t>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77719" y="3901440"/>
            <a:ext cx="2743200" cy="230832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latin typeface="Gulim"/>
              </a:rPr>
              <a:t>Generate a random bitmask of length </a:t>
            </a:r>
            <a:r>
              <a:rPr lang="en-US" err="1">
                <a:latin typeface="Gulim"/>
              </a:rPr>
              <a:t>len</a:t>
            </a:r>
            <a:r>
              <a:rPr lang="en-US">
                <a:latin typeface="Gulim"/>
              </a:rPr>
              <a:t>(</a:t>
            </a:r>
            <a:r>
              <a:rPr lang="en-US" b="1">
                <a:latin typeface="Arial"/>
              </a:rPr>
              <a:t>c</a:t>
            </a:r>
            <a:r>
              <a:rPr lang="en-US">
                <a:latin typeface="Gulim"/>
              </a:rPr>
              <a:t>), apply mask and </a:t>
            </a:r>
            <a:r>
              <a:rPr lang="en-US" b="1">
                <a:latin typeface="Gulim"/>
              </a:rPr>
              <a:t>XOR</a:t>
            </a:r>
            <a:r>
              <a:rPr lang="en-US">
                <a:latin typeface="Gulim"/>
              </a:rPr>
              <a:t>(mask) to two "parent" candidates and sum them to create two "child" candidates</a:t>
            </a:r>
          </a:p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73556" y="3915133"/>
            <a:ext cx="2743200" cy="2585323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r>
              <a:rPr lang="en-US" err="1">
                <a:latin typeface="Arial"/>
              </a:rPr>
              <a:t>Eg</a:t>
            </a:r>
            <a:r>
              <a:rPr lang="en-US">
                <a:latin typeface="Arial"/>
              </a:rPr>
              <a:t>; mask = [0, </a:t>
            </a:r>
            <a:r>
              <a:rPr lang="en-US" b="1">
                <a:latin typeface="Arial"/>
              </a:rPr>
              <a:t>1</a:t>
            </a:r>
            <a:r>
              <a:rPr lang="en-US">
                <a:latin typeface="Arial"/>
              </a:rPr>
              <a:t>, 0, </a:t>
            </a:r>
            <a:r>
              <a:rPr lang="en-US" b="1">
                <a:latin typeface="Arial"/>
              </a:rPr>
              <a:t>1</a:t>
            </a:r>
            <a:r>
              <a:rPr lang="en-US">
                <a:latin typeface="Arial"/>
              </a:rPr>
              <a:t>]</a:t>
            </a:r>
          </a:p>
          <a:p>
            <a:r>
              <a:rPr lang="en-US">
                <a:solidFill>
                  <a:srgbClr val="000000"/>
                </a:solidFill>
                <a:latin typeface="Arial"/>
              </a:rPr>
              <a:t>       P1 = [</a:t>
            </a:r>
            <a:r>
              <a:rPr lang="en-US">
                <a:solidFill>
                  <a:srgbClr val="4472C4"/>
                </a:solidFill>
                <a:latin typeface="Arial"/>
              </a:rPr>
              <a:t>5, 3, 7, 1</a:t>
            </a:r>
            <a:r>
              <a:rPr lang="en-US">
                <a:solidFill>
                  <a:srgbClr val="000000"/>
                </a:solidFill>
                <a:latin typeface="Arial"/>
              </a:rPr>
              <a:t>]</a:t>
            </a:r>
          </a:p>
          <a:p>
            <a:r>
              <a:rPr lang="en-US">
                <a:solidFill>
                  <a:srgbClr val="000000"/>
                </a:solidFill>
                <a:latin typeface="Arial"/>
              </a:rPr>
              <a:t>       P2 = [6, 8, 2, 4]</a:t>
            </a:r>
          </a:p>
          <a:p>
            <a:endParaRPr lang="en-US">
              <a:solidFill>
                <a:srgbClr val="000000"/>
              </a:solidFill>
              <a:latin typeface="Arial"/>
            </a:endParaRPr>
          </a:p>
          <a:p>
            <a:r>
              <a:rPr lang="en-US">
                <a:solidFill>
                  <a:srgbClr val="000000"/>
                </a:solidFill>
                <a:latin typeface="Arial"/>
              </a:rPr>
              <a:t>       C1 = [</a:t>
            </a:r>
            <a:r>
              <a:rPr lang="en-US">
                <a:solidFill>
                  <a:srgbClr val="4472C4"/>
                </a:solidFill>
                <a:latin typeface="Arial"/>
              </a:rPr>
              <a:t>5</a:t>
            </a:r>
            <a:r>
              <a:rPr lang="en-US">
                <a:solidFill>
                  <a:srgbClr val="000000"/>
                </a:solidFill>
                <a:latin typeface="Arial"/>
              </a:rPr>
              <a:t>, 8, </a:t>
            </a:r>
            <a:r>
              <a:rPr lang="en-US">
                <a:solidFill>
                  <a:srgbClr val="4472C4"/>
                </a:solidFill>
                <a:latin typeface="Arial"/>
              </a:rPr>
              <a:t>7</a:t>
            </a:r>
            <a:r>
              <a:rPr lang="en-US">
                <a:solidFill>
                  <a:srgbClr val="000000"/>
                </a:solidFill>
                <a:latin typeface="Arial"/>
              </a:rPr>
              <a:t>, 4]</a:t>
            </a:r>
          </a:p>
          <a:p>
            <a:r>
              <a:rPr lang="en-US">
                <a:solidFill>
                  <a:srgbClr val="000000"/>
                </a:solidFill>
                <a:latin typeface="Arial"/>
              </a:rPr>
              <a:t>       C2 = [6, </a:t>
            </a:r>
            <a:r>
              <a:rPr lang="en-US">
                <a:solidFill>
                  <a:srgbClr val="4472C4"/>
                </a:solidFill>
                <a:latin typeface="Arial"/>
              </a:rPr>
              <a:t>3</a:t>
            </a:r>
            <a:r>
              <a:rPr lang="en-US">
                <a:solidFill>
                  <a:srgbClr val="000000"/>
                </a:solidFill>
                <a:latin typeface="Arial"/>
              </a:rPr>
              <a:t>, 2, </a:t>
            </a:r>
            <a:r>
              <a:rPr lang="en-US">
                <a:solidFill>
                  <a:srgbClr val="4472C4"/>
                </a:solidFill>
                <a:latin typeface="Arial"/>
              </a:rPr>
              <a:t>1</a:t>
            </a:r>
            <a:r>
              <a:rPr lang="en-US">
                <a:solidFill>
                  <a:srgbClr val="000000"/>
                </a:solidFill>
                <a:latin typeface="Arial"/>
              </a:rPr>
              <a:t>]</a:t>
            </a:r>
          </a:p>
          <a:p>
            <a:endParaRPr lang="en-US">
              <a:solidFill>
                <a:srgbClr val="000000"/>
              </a:solidFill>
              <a:latin typeface="Arial"/>
            </a:endParaRPr>
          </a:p>
          <a:p>
            <a:endParaRPr lang="en-US">
              <a:solidFill>
                <a:srgbClr val="000000"/>
              </a:solidFill>
              <a:latin typeface="Arial"/>
            </a:endParaRPr>
          </a:p>
          <a:p>
            <a:r>
              <a:rPr lang="en-US">
                <a:latin typeface="Arial"/>
              </a:rPr>
              <a:t>       </a:t>
            </a:r>
            <a:r>
              <a:rPr lang="en-US" b="1">
                <a:latin typeface="Arial"/>
              </a:rPr>
              <a:t>C1 = </a:t>
            </a:r>
            <a:r>
              <a:rPr lang="en-US">
                <a:latin typeface="Arial"/>
              </a:rPr>
              <a:t>[</a:t>
            </a:r>
            <a:r>
              <a:rPr lang="en-US">
                <a:solidFill>
                  <a:srgbClr val="C00000"/>
                </a:solidFill>
                <a:latin typeface="Arial"/>
              </a:rPr>
              <a:t>7</a:t>
            </a:r>
            <a:r>
              <a:rPr lang="en-US">
                <a:latin typeface="Arial"/>
              </a:rPr>
              <a:t>, 8, </a:t>
            </a:r>
            <a:r>
              <a:rPr lang="en-US">
                <a:solidFill>
                  <a:srgbClr val="4472C4"/>
                </a:solidFill>
                <a:latin typeface="Arial"/>
              </a:rPr>
              <a:t>7</a:t>
            </a:r>
            <a:r>
              <a:rPr lang="en-US">
                <a:latin typeface="Arial"/>
              </a:rPr>
              <a:t>, 4]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68885" y="2091446"/>
            <a:ext cx="3184289" cy="923330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latin typeface="Gulim"/>
              </a:rPr>
              <a:t>Create a population vector, </a:t>
            </a:r>
            <a:r>
              <a:rPr lang="en-US" b="1">
                <a:latin typeface="Arial"/>
              </a:rPr>
              <a:t>P</a:t>
            </a:r>
            <a:r>
              <a:rPr lang="en-US">
                <a:latin typeface="Gulim"/>
              </a:rPr>
              <a:t> of randomly initialized "candidate solutions" </a:t>
            </a:r>
            <a:endParaRPr lang="en-US">
              <a:solidFill>
                <a:srgbClr val="000000"/>
              </a:solidFill>
              <a:latin typeface="Guli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73308" y="6010275"/>
            <a:ext cx="4231531" cy="70788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000" b="1"/>
              <a:t>Every child has a small chance to mutate in some random way:</a:t>
            </a:r>
            <a:r>
              <a:rPr lang="en-US" b="1"/>
              <a:t> </a:t>
            </a:r>
            <a:endParaRPr lang="en-US" b="1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8136516" y="1695573"/>
            <a:ext cx="19455" cy="1439065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Box 22"/>
          <p:cNvSpPr txBox="1"/>
          <p:nvPr/>
        </p:nvSpPr>
        <p:spPr>
          <a:xfrm>
            <a:off x="6715529" y="3124200"/>
            <a:ext cx="2743200" cy="33855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600">
                <a:solidFill>
                  <a:srgbClr val="2F5496"/>
                </a:solidFill>
                <a:latin typeface="Arial"/>
              </a:rPr>
              <a:t>Replacing parents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146251" y="3529434"/>
            <a:ext cx="2" cy="311447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572770" y="1072154"/>
            <a:ext cx="359925" cy="505948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9164008" y="3218590"/>
            <a:ext cx="1089498" cy="554574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2246631857"/>
              </p:ext>
            </p:extLst>
          </p:nvPr>
        </p:nvGraphicFramePr>
        <p:xfrm>
          <a:off x="-914400" y="3190672"/>
          <a:ext cx="6439250" cy="2356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3727210294"/>
              </p:ext>
            </p:extLst>
          </p:nvPr>
        </p:nvGraphicFramePr>
        <p:xfrm>
          <a:off x="1079770" y="2033080"/>
          <a:ext cx="2450465" cy="1960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699791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2F5496"/>
                </a:solidFill>
              </a:rPr>
              <a:t>Need for Concurrency </a:t>
            </a:r>
          </a:p>
        </p:txBody>
      </p:sp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val="154365938"/>
              </p:ext>
            </p:extLst>
          </p:nvPr>
        </p:nvGraphicFramePr>
        <p:xfrm>
          <a:off x="1079770" y="2033080"/>
          <a:ext cx="2450465" cy="1960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444698345"/>
              </p:ext>
            </p:extLst>
          </p:nvPr>
        </p:nvGraphicFramePr>
        <p:xfrm>
          <a:off x="-914400" y="3190672"/>
          <a:ext cx="6439250" cy="2356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1" name="Rectangle: Rounded Corners 30"/>
          <p:cNvSpPr/>
          <p:nvPr/>
        </p:nvSpPr>
        <p:spPr>
          <a:xfrm>
            <a:off x="1468876" y="3200400"/>
            <a:ext cx="1703880" cy="79692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Evaluation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68179" y="1917700"/>
            <a:ext cx="2743200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This can take seconds, or hours, or days depending on the problem</a:t>
            </a:r>
          </a:p>
          <a:p>
            <a:pPr algn="ctr"/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68648" y="4333875"/>
            <a:ext cx="6245157" cy="147732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/>
              <a:t>&gt; Many problems have very large evaluation times. </a:t>
            </a:r>
          </a:p>
          <a:p>
            <a:r>
              <a:rPr lang="en-US"/>
              <a:t>&gt; Need to evaluate on 100s or 1000s of candidate solutions at each iteration. </a:t>
            </a:r>
          </a:p>
          <a:p>
            <a:r>
              <a:rPr lang="en-US"/>
              <a:t>&gt; Bayesian optimization or Simulated Annealing favored over Genetic Algs because of this (despite comparable precision). </a:t>
            </a:r>
          </a:p>
        </p:txBody>
      </p:sp>
    </p:spTree>
    <p:extLst>
      <p:ext uri="{BB962C8B-B14F-4D97-AF65-F5344CB8AC3E}">
        <p14:creationId xmlns:p14="http://schemas.microsoft.com/office/powerpoint/2010/main" val="1421829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2F5496"/>
                </a:solidFill>
              </a:rPr>
              <a:t>Executive Summary </a:t>
            </a:r>
          </a:p>
        </p:txBody>
      </p:sp>
      <p:graphicFrame>
        <p:nvGraphicFramePr>
          <p:cNvPr id="29" name="Diagram 28"/>
          <p:cNvGraphicFramePr/>
          <p:nvPr>
            <p:extLst/>
          </p:nvPr>
        </p:nvGraphicFramePr>
        <p:xfrm>
          <a:off x="1079770" y="2033080"/>
          <a:ext cx="2450465" cy="1960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0" name="Diagram 29"/>
          <p:cNvGraphicFramePr/>
          <p:nvPr>
            <p:extLst/>
          </p:nvPr>
        </p:nvGraphicFramePr>
        <p:xfrm>
          <a:off x="-914400" y="3190672"/>
          <a:ext cx="6439250" cy="2356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1" name="Rectangle: Rounded Corners 30"/>
          <p:cNvSpPr/>
          <p:nvPr/>
        </p:nvSpPr>
        <p:spPr>
          <a:xfrm>
            <a:off x="1468876" y="3200400"/>
            <a:ext cx="1703880" cy="79692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Evaluation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2115" y="2314575"/>
            <a:ext cx="6245157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/>
              <a:t>My implementation uses multiprocessing (because Python...) to preform these evaluations in parallel. </a:t>
            </a:r>
          </a:p>
          <a:p>
            <a:pPr algn="ctr"/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18050" y="3195638"/>
            <a:ext cx="6177063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I apply the algorithm to the task of image approximation. Starting with a population of randomly generated </a:t>
            </a:r>
            <a:r>
              <a:rPr lang="en-US" err="1">
                <a:solidFill>
                  <a:srgbClr val="000000"/>
                </a:solidFill>
                <a:latin typeface="Calibri"/>
              </a:rPr>
              <a:t>NumPy</a:t>
            </a:r>
            <a:r>
              <a:rPr lang="en-US">
                <a:solidFill>
                  <a:srgbClr val="000000"/>
                </a:solidFill>
                <a:latin typeface="Calibri"/>
              </a:rPr>
              <a:t> arrays, and evolving towards a specified target image.  </a:t>
            </a:r>
          </a:p>
        </p:txBody>
      </p:sp>
      <p:pic>
        <p:nvPicPr>
          <p:cNvPr id="5" name="Picture 4" descr="good_training.gi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30460" y="4343400"/>
            <a:ext cx="476250" cy="476250"/>
          </a:xfrm>
          <a:prstGeom prst="rect">
            <a:avLst/>
          </a:prstGeom>
        </p:spPr>
      </p:pic>
      <p:pic>
        <p:nvPicPr>
          <p:cNvPr id="6" name="Picture 5" descr="goog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09272" y="43434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9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2F5496"/>
                </a:solidFill>
              </a:rPr>
              <a:t>Presentation Overview</a:t>
            </a:r>
            <a:endParaRPr lang="en-US">
              <a:solidFill>
                <a:srgbClr val="2F5496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Algorithm overview </a:t>
            </a:r>
          </a:p>
          <a:p>
            <a:r>
              <a:rPr lang="en-US"/>
              <a:t>Motivation for concurrency </a:t>
            </a:r>
          </a:p>
          <a:p>
            <a:r>
              <a:rPr lang="en-US">
                <a:latin typeface="Calibri"/>
              </a:rPr>
              <a:t>Image approximation results</a:t>
            </a: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Continued work</a:t>
            </a: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336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2F5496"/>
                </a:solidFill>
              </a:rPr>
              <a:t>Genetic Algorithms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246631857"/>
              </p:ext>
            </p:extLst>
          </p:nvPr>
        </p:nvGraphicFramePr>
        <p:xfrm>
          <a:off x="-914489" y="3190875"/>
          <a:ext cx="6439250" cy="2356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727210294"/>
              </p:ext>
            </p:extLst>
          </p:nvPr>
        </p:nvGraphicFramePr>
        <p:xfrm>
          <a:off x="1076430" y="2028825"/>
          <a:ext cx="2450465" cy="1960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686756" y="1962150"/>
            <a:ext cx="6018213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 Mimics biological evolution and natural selection to evolve a population of "candidate solutions" towards an optimal solution for some underlying task or goal.  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756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2F5496"/>
                </a:solidFill>
              </a:rPr>
              <a:t>Genetic Algorithms</a:t>
            </a:r>
          </a:p>
        </p:txBody>
      </p:sp>
      <p:graphicFrame>
        <p:nvGraphicFramePr>
          <p:cNvPr id="14" name="Diagram 13"/>
          <p:cNvGraphicFramePr/>
          <p:nvPr/>
        </p:nvGraphicFramePr>
        <p:xfrm>
          <a:off x="1076430" y="2028825"/>
          <a:ext cx="2450465" cy="1960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05496" y="330517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b="1">
                <a:latin typeface="Arial"/>
              </a:rPr>
              <a:t>P</a:t>
            </a:r>
            <a:r>
              <a:rPr lang="en-US">
                <a:latin typeface="Arial"/>
              </a:rPr>
              <a:t>  =</a:t>
            </a:r>
            <a:r>
              <a:rPr lang="en-US"/>
              <a:t> </a:t>
            </a:r>
          </a:p>
        </p:txBody>
      </p:sp>
      <p:sp>
        <p:nvSpPr>
          <p:cNvPr id="9" name="Rectangle 8"/>
          <p:cNvSpPr/>
          <p:nvPr/>
        </p:nvSpPr>
        <p:spPr>
          <a:xfrm>
            <a:off x="5048741" y="3124200"/>
            <a:ext cx="1447800" cy="204604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91630" y="3038475"/>
            <a:ext cx="1169140" cy="23320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410504" y="316230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[18,  5, 56,  1]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10504" y="343852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[42, 1, 35, 12]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10504" y="373380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[ 3, 27, 83,  7]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00978" y="474345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[..., ..., ..., ...]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72400" y="3962400"/>
            <a:ext cx="2743200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Calibri"/>
              </a:rPr>
              <a:t>.</a:t>
            </a:r>
          </a:p>
          <a:p>
            <a:pPr algn="ctr"/>
            <a:r>
              <a:rPr lang="en-US" b="1">
                <a:solidFill>
                  <a:srgbClr val="000000"/>
                </a:solidFill>
                <a:latin typeface="Calibri"/>
              </a:rPr>
              <a:t>.</a:t>
            </a:r>
          </a:p>
          <a:p>
            <a:pPr algn="ctr"/>
            <a:r>
              <a:rPr lang="en-US" b="1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72526" y="2087207"/>
            <a:ext cx="3184289" cy="923330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latin typeface="Gulim"/>
              </a:rPr>
              <a:t>Create a population vector, </a:t>
            </a:r>
            <a:r>
              <a:rPr lang="en-US" b="1">
                <a:latin typeface="Arial"/>
              </a:rPr>
              <a:t>P</a:t>
            </a:r>
            <a:r>
              <a:rPr lang="en-US">
                <a:latin typeface="Gulim"/>
              </a:rPr>
              <a:t> of randomly initialized "candidate solutions" </a:t>
            </a:r>
            <a:endParaRPr lang="en-US">
              <a:solidFill>
                <a:srgbClr val="000000"/>
              </a:solidFill>
              <a:latin typeface="Gulim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358827894"/>
              </p:ext>
            </p:extLst>
          </p:nvPr>
        </p:nvGraphicFramePr>
        <p:xfrm>
          <a:off x="-914489" y="3190875"/>
          <a:ext cx="6439250" cy="2356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13332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54365938"/>
              </p:ext>
            </p:extLst>
          </p:nvPr>
        </p:nvGraphicFramePr>
        <p:xfrm>
          <a:off x="1076430" y="2028825"/>
          <a:ext cx="2450465" cy="1960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2F5496"/>
                </a:solidFill>
              </a:rPr>
              <a:t>Genetic Algorithms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44698345"/>
              </p:ext>
            </p:extLst>
          </p:nvPr>
        </p:nvGraphicFramePr>
        <p:xfrm>
          <a:off x="-914489" y="3190875"/>
          <a:ext cx="6439250" cy="2356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05496" y="330517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b="1">
                <a:latin typeface="Arial"/>
              </a:rPr>
              <a:t>P</a:t>
            </a:r>
            <a:r>
              <a:rPr lang="en-US">
                <a:latin typeface="Arial"/>
              </a:rPr>
              <a:t>  =</a:t>
            </a:r>
            <a:r>
              <a:rPr lang="en-US"/>
              <a:t> </a:t>
            </a:r>
          </a:p>
        </p:txBody>
      </p:sp>
      <p:sp>
        <p:nvSpPr>
          <p:cNvPr id="9" name="Rectangle 8"/>
          <p:cNvSpPr/>
          <p:nvPr/>
        </p:nvSpPr>
        <p:spPr>
          <a:xfrm>
            <a:off x="5048741" y="3124200"/>
            <a:ext cx="1447800" cy="204604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91630" y="3038475"/>
            <a:ext cx="1169140" cy="23320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410504" y="316230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[18,  5, 56,  1]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10504" y="343852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[42, 1, 35, 12]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10504" y="373380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[ 3, 27, 83,  7]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00978" y="474345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[..., ..., ..., ...]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72400" y="3962400"/>
            <a:ext cx="2743200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Calibri"/>
              </a:rPr>
              <a:t>.</a:t>
            </a:r>
          </a:p>
          <a:p>
            <a:pPr algn="ctr"/>
            <a:r>
              <a:rPr lang="en-US" b="1">
                <a:solidFill>
                  <a:srgbClr val="000000"/>
                </a:solidFill>
                <a:latin typeface="Calibri"/>
              </a:rPr>
              <a:t>.</a:t>
            </a:r>
          </a:p>
          <a:p>
            <a:pPr algn="ctr"/>
            <a:r>
              <a:rPr lang="en-US" b="1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1471613" y="3203575"/>
            <a:ext cx="1703880" cy="79692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Evaluation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2163" y="447675"/>
            <a:ext cx="2967178" cy="147732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/>
              <a:t>For each </a:t>
            </a:r>
            <a:r>
              <a:rPr lang="en-US" b="1"/>
              <a:t>c</a:t>
            </a:r>
            <a:r>
              <a:rPr lang="en-US"/>
              <a:t> in </a:t>
            </a:r>
            <a:r>
              <a:rPr lang="en-US" b="1"/>
              <a:t>P</a:t>
            </a:r>
            <a:r>
              <a:rPr lang="en-US"/>
              <a:t>:</a:t>
            </a: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    run </a:t>
            </a:r>
            <a:r>
              <a:rPr lang="en-US" b="1">
                <a:solidFill>
                  <a:srgbClr val="000000"/>
                </a:solidFill>
                <a:latin typeface="Calibri"/>
              </a:rPr>
              <a:t>c</a:t>
            </a:r>
            <a:r>
              <a:rPr lang="en-US">
                <a:solidFill>
                  <a:srgbClr val="000000"/>
                </a:solidFill>
                <a:latin typeface="Calibri"/>
              </a:rPr>
              <a:t> through </a:t>
            </a:r>
            <a:r>
              <a:rPr lang="en-US" b="1">
                <a:solidFill>
                  <a:srgbClr val="000000"/>
                </a:solidFill>
                <a:latin typeface="Calibri"/>
              </a:rPr>
              <a:t>target</a:t>
            </a:r>
          </a:p>
          <a:p>
            <a:r>
              <a:rPr lang="en-US" b="1">
                <a:solidFill>
                  <a:srgbClr val="000000"/>
                </a:solidFill>
                <a:latin typeface="Calibri"/>
              </a:rPr>
              <a:t>    function</a:t>
            </a:r>
            <a:r>
              <a:rPr lang="en-US">
                <a:solidFill>
                  <a:srgbClr val="000000"/>
                </a:solidFill>
                <a:latin typeface="Calibri"/>
              </a:rPr>
              <a:t> and store</a:t>
            </a: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    how well it does</a:t>
            </a:r>
            <a:endParaRPr lang="en-US"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8885" y="2091446"/>
            <a:ext cx="3184289" cy="923330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latin typeface="Gulim"/>
              </a:rPr>
              <a:t>Create a population vector, </a:t>
            </a:r>
            <a:r>
              <a:rPr lang="en-US" b="1">
                <a:latin typeface="Arial"/>
              </a:rPr>
              <a:t>P</a:t>
            </a:r>
            <a:r>
              <a:rPr lang="en-US">
                <a:latin typeface="Gulim"/>
              </a:rPr>
              <a:t> of randomly initialized "candidate solutions" </a:t>
            </a:r>
            <a:endParaRPr lang="en-US">
              <a:solidFill>
                <a:srgbClr val="000000"/>
              </a:solidFill>
              <a:latin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120272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/>
          <p:cNvGraphicFramePr/>
          <p:nvPr/>
        </p:nvGraphicFramePr>
        <p:xfrm>
          <a:off x="1076430" y="2028825"/>
          <a:ext cx="2450465" cy="1960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2F5496"/>
                </a:solidFill>
              </a:rPr>
              <a:t>Genetic Algorithms</a:t>
            </a:r>
          </a:p>
        </p:txBody>
      </p:sp>
      <p:graphicFrame>
        <p:nvGraphicFramePr>
          <p:cNvPr id="10" name="Diagram 9"/>
          <p:cNvGraphicFramePr/>
          <p:nvPr/>
        </p:nvGraphicFramePr>
        <p:xfrm>
          <a:off x="-914489" y="3190875"/>
          <a:ext cx="6439250" cy="2356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05496" y="330517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b="1">
                <a:latin typeface="Arial"/>
              </a:rPr>
              <a:t>P</a:t>
            </a:r>
            <a:r>
              <a:rPr lang="en-US">
                <a:latin typeface="Arial"/>
              </a:rPr>
              <a:t>  =</a:t>
            </a:r>
            <a:r>
              <a:rPr lang="en-US"/>
              <a:t> </a:t>
            </a:r>
          </a:p>
        </p:txBody>
      </p:sp>
      <p:sp>
        <p:nvSpPr>
          <p:cNvPr id="9" name="Rectangle 8"/>
          <p:cNvSpPr/>
          <p:nvPr/>
        </p:nvSpPr>
        <p:spPr>
          <a:xfrm>
            <a:off x="5048741" y="3124200"/>
            <a:ext cx="1447800" cy="204604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91630" y="3038475"/>
            <a:ext cx="1169140" cy="23320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410504" y="316230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[18,  5, 56,  1]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10504" y="343852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[42, 1, 35, 12]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10504" y="373380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[ 3, 27, 83,  7]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00978" y="474345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[..., ..., ..., ...]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72400" y="3962400"/>
            <a:ext cx="2743200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Calibri"/>
              </a:rPr>
              <a:t>.</a:t>
            </a:r>
          </a:p>
          <a:p>
            <a:pPr algn="ctr"/>
            <a:r>
              <a:rPr lang="en-US" b="1">
                <a:solidFill>
                  <a:srgbClr val="000000"/>
                </a:solidFill>
                <a:latin typeface="Calibri"/>
              </a:rPr>
              <a:t>.</a:t>
            </a:r>
          </a:p>
          <a:p>
            <a:pPr algn="ctr"/>
            <a:r>
              <a:rPr lang="en-US" b="1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2163" y="447675"/>
            <a:ext cx="2967178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/>
              <a:t>For each </a:t>
            </a:r>
            <a:r>
              <a:rPr lang="en-US" b="1"/>
              <a:t>c</a:t>
            </a:r>
            <a:r>
              <a:rPr lang="en-US"/>
              <a:t> in </a:t>
            </a:r>
            <a:r>
              <a:rPr lang="en-US" b="1"/>
              <a:t>P</a:t>
            </a:r>
            <a:r>
              <a:rPr lang="en-US"/>
              <a:t>:</a:t>
            </a: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    run </a:t>
            </a:r>
            <a:r>
              <a:rPr lang="en-US" b="1">
                <a:solidFill>
                  <a:srgbClr val="000000"/>
                </a:solidFill>
                <a:latin typeface="Calibri"/>
              </a:rPr>
              <a:t>c</a:t>
            </a:r>
            <a:r>
              <a:rPr lang="en-US">
                <a:solidFill>
                  <a:srgbClr val="000000"/>
                </a:solidFill>
                <a:latin typeface="Calibri"/>
              </a:rPr>
              <a:t> through </a:t>
            </a:r>
            <a:r>
              <a:rPr lang="en-US" b="1">
                <a:solidFill>
                  <a:srgbClr val="000000"/>
                </a:solidFill>
                <a:latin typeface="Calibri"/>
              </a:rPr>
              <a:t>target</a:t>
            </a:r>
          </a:p>
          <a:p>
            <a:r>
              <a:rPr lang="en-US" b="1">
                <a:solidFill>
                  <a:srgbClr val="000000"/>
                </a:solidFill>
                <a:latin typeface="Calibri"/>
              </a:rPr>
              <a:t>    function</a:t>
            </a:r>
            <a:r>
              <a:rPr lang="en-US">
                <a:solidFill>
                  <a:srgbClr val="000000"/>
                </a:solidFill>
                <a:latin typeface="Calibri"/>
              </a:rPr>
              <a:t> and store</a:t>
            </a: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    how well it does</a:t>
            </a:r>
            <a:endParaRPr lang="en-US">
              <a:latin typeface="Calibri"/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2325029" y="4743450"/>
            <a:ext cx="1703880" cy="79692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Selection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21096" y="1687792"/>
            <a:ext cx="2743200" cy="147732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>
                <a:latin typeface="Gulim"/>
              </a:rPr>
              <a:t>Sample a pseudo random set of candidates from </a:t>
            </a:r>
            <a:r>
              <a:rPr lang="en-US" b="1">
                <a:latin typeface="Arial"/>
              </a:rPr>
              <a:t>P</a:t>
            </a:r>
            <a:r>
              <a:rPr lang="en-US">
                <a:latin typeface="Gulim"/>
              </a:rPr>
              <a:t>, biased towards higher evaluation scores</a:t>
            </a:r>
            <a:r>
              <a:rPr lang="en-US"/>
              <a:t>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68885" y="2091446"/>
            <a:ext cx="3184289" cy="923330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latin typeface="Gulim"/>
              </a:rPr>
              <a:t>Create a population vector, </a:t>
            </a:r>
            <a:r>
              <a:rPr lang="en-US" b="1">
                <a:latin typeface="Arial"/>
              </a:rPr>
              <a:t>P</a:t>
            </a:r>
            <a:r>
              <a:rPr lang="en-US">
                <a:latin typeface="Gulim"/>
              </a:rPr>
              <a:t> of randomly initialized "candidate solutions" </a:t>
            </a:r>
            <a:endParaRPr lang="en-US">
              <a:solidFill>
                <a:srgbClr val="000000"/>
              </a:solidFill>
              <a:latin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430352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/>
          <p:cNvGraphicFramePr/>
          <p:nvPr/>
        </p:nvGraphicFramePr>
        <p:xfrm>
          <a:off x="1076430" y="2028825"/>
          <a:ext cx="2450465" cy="1960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2F5496"/>
                </a:solidFill>
              </a:rPr>
              <a:t>Genetic Algorithms</a:t>
            </a:r>
          </a:p>
        </p:txBody>
      </p:sp>
      <p:graphicFrame>
        <p:nvGraphicFramePr>
          <p:cNvPr id="10" name="Diagram 9"/>
          <p:cNvGraphicFramePr/>
          <p:nvPr/>
        </p:nvGraphicFramePr>
        <p:xfrm>
          <a:off x="-914489" y="3190875"/>
          <a:ext cx="6439250" cy="2356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05496" y="330517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b="1">
                <a:latin typeface="Arial"/>
              </a:rPr>
              <a:t>P</a:t>
            </a:r>
            <a:r>
              <a:rPr lang="en-US">
                <a:latin typeface="Arial"/>
              </a:rPr>
              <a:t>  =</a:t>
            </a:r>
            <a:r>
              <a:rPr lang="en-US"/>
              <a:t> </a:t>
            </a:r>
          </a:p>
        </p:txBody>
      </p:sp>
      <p:sp>
        <p:nvSpPr>
          <p:cNvPr id="9" name="Rectangle 8"/>
          <p:cNvSpPr/>
          <p:nvPr/>
        </p:nvSpPr>
        <p:spPr>
          <a:xfrm>
            <a:off x="5048741" y="3124200"/>
            <a:ext cx="1447800" cy="204604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91630" y="3038475"/>
            <a:ext cx="1169140" cy="23320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410504" y="316230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[18,  5, 56,  1]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10504" y="343852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[42, 1, 35, 12]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10504" y="373380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[ 3, 27, 83,  7]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00978" y="474345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[..., ..., ..., ...]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72400" y="3962400"/>
            <a:ext cx="2743200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Calibri"/>
              </a:rPr>
              <a:t>.</a:t>
            </a:r>
          </a:p>
          <a:p>
            <a:pPr algn="ctr"/>
            <a:r>
              <a:rPr lang="en-US" b="1">
                <a:solidFill>
                  <a:srgbClr val="000000"/>
                </a:solidFill>
                <a:latin typeface="Calibri"/>
              </a:rPr>
              <a:t>.</a:t>
            </a:r>
          </a:p>
          <a:p>
            <a:pPr algn="ctr"/>
            <a:r>
              <a:rPr lang="en-US" b="1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2163" y="447675"/>
            <a:ext cx="2967178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/>
              <a:t>For each </a:t>
            </a:r>
            <a:r>
              <a:rPr lang="en-US" b="1"/>
              <a:t>c</a:t>
            </a:r>
            <a:r>
              <a:rPr lang="en-US"/>
              <a:t> in </a:t>
            </a:r>
            <a:r>
              <a:rPr lang="en-US" b="1"/>
              <a:t>P</a:t>
            </a:r>
            <a:r>
              <a:rPr lang="en-US"/>
              <a:t>:</a:t>
            </a: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    run </a:t>
            </a:r>
            <a:r>
              <a:rPr lang="en-US" b="1">
                <a:solidFill>
                  <a:srgbClr val="000000"/>
                </a:solidFill>
                <a:latin typeface="Calibri"/>
              </a:rPr>
              <a:t>c</a:t>
            </a:r>
            <a:r>
              <a:rPr lang="en-US">
                <a:solidFill>
                  <a:srgbClr val="000000"/>
                </a:solidFill>
                <a:latin typeface="Calibri"/>
              </a:rPr>
              <a:t> through </a:t>
            </a:r>
            <a:r>
              <a:rPr lang="en-US" b="1">
                <a:solidFill>
                  <a:srgbClr val="000000"/>
                </a:solidFill>
                <a:latin typeface="Calibri"/>
              </a:rPr>
              <a:t>target</a:t>
            </a:r>
          </a:p>
          <a:p>
            <a:r>
              <a:rPr lang="en-US" b="1">
                <a:solidFill>
                  <a:srgbClr val="000000"/>
                </a:solidFill>
                <a:latin typeface="Calibri"/>
              </a:rPr>
              <a:t>    function</a:t>
            </a:r>
            <a:r>
              <a:rPr lang="en-US">
                <a:solidFill>
                  <a:srgbClr val="000000"/>
                </a:solidFill>
                <a:latin typeface="Calibri"/>
              </a:rPr>
              <a:t> and store</a:t>
            </a: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    how well it does</a:t>
            </a:r>
            <a:endParaRPr lang="en-US">
              <a:latin typeface="Calibri"/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589657" y="4743450"/>
            <a:ext cx="1703880" cy="79692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Crossover &amp;</a:t>
            </a:r>
          </a:p>
          <a:p>
            <a:pPr algn="ctr"/>
            <a:r>
              <a:rPr lang="en-US"/>
              <a:t>Mutation</a:t>
            </a:r>
            <a:endParaRPr lang="en-U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21096" y="1687792"/>
            <a:ext cx="2743200" cy="147732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>
                <a:latin typeface="Gulim"/>
              </a:rPr>
              <a:t>Sample a pseudo random set of candidates from </a:t>
            </a:r>
            <a:r>
              <a:rPr lang="en-US" b="1">
                <a:latin typeface="Arial"/>
              </a:rPr>
              <a:t>P</a:t>
            </a:r>
            <a:r>
              <a:rPr lang="en-US">
                <a:latin typeface="Gulim"/>
              </a:rPr>
              <a:t>, biased towards higher evaluation scores</a:t>
            </a:r>
            <a:r>
              <a:rPr lang="en-US"/>
              <a:t>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0298" y="4019550"/>
            <a:ext cx="2743200" cy="230832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latin typeface="Gulim"/>
              </a:rPr>
              <a:t>Generate a random bitmask of length </a:t>
            </a:r>
            <a:r>
              <a:rPr lang="en-US" err="1">
                <a:latin typeface="Gulim"/>
              </a:rPr>
              <a:t>len</a:t>
            </a:r>
            <a:r>
              <a:rPr lang="en-US">
                <a:latin typeface="Gulim"/>
              </a:rPr>
              <a:t>(</a:t>
            </a:r>
            <a:r>
              <a:rPr lang="en-US" b="1">
                <a:latin typeface="Arial"/>
              </a:rPr>
              <a:t>c</a:t>
            </a:r>
            <a:r>
              <a:rPr lang="en-US">
                <a:latin typeface="Gulim"/>
              </a:rPr>
              <a:t>), apply mask and </a:t>
            </a:r>
            <a:r>
              <a:rPr lang="en-US" b="1">
                <a:latin typeface="Gulim"/>
              </a:rPr>
              <a:t>XOR</a:t>
            </a:r>
            <a:r>
              <a:rPr lang="en-US">
                <a:latin typeface="Gulim"/>
              </a:rPr>
              <a:t>(mask) to two "parent" candidates and sum them to create two "child" candidates</a:t>
            </a:r>
          </a:p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968885" y="2091446"/>
            <a:ext cx="3184289" cy="923330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latin typeface="Gulim"/>
              </a:rPr>
              <a:t>Create a population vector, </a:t>
            </a:r>
            <a:r>
              <a:rPr lang="en-US" b="1">
                <a:latin typeface="Arial"/>
              </a:rPr>
              <a:t>P</a:t>
            </a:r>
            <a:r>
              <a:rPr lang="en-US">
                <a:latin typeface="Gulim"/>
              </a:rPr>
              <a:t> of randomly initialized "candidate solutions" </a:t>
            </a:r>
            <a:endParaRPr lang="en-US">
              <a:solidFill>
                <a:srgbClr val="000000"/>
              </a:solidFill>
              <a:latin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1461618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/>
          <p:cNvGraphicFramePr/>
          <p:nvPr/>
        </p:nvGraphicFramePr>
        <p:xfrm>
          <a:off x="1076430" y="2028825"/>
          <a:ext cx="2450465" cy="1960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2F5496"/>
                </a:solidFill>
              </a:rPr>
              <a:t>Genetic Algorithms</a:t>
            </a:r>
          </a:p>
        </p:txBody>
      </p:sp>
      <p:graphicFrame>
        <p:nvGraphicFramePr>
          <p:cNvPr id="10" name="Diagram 9"/>
          <p:cNvGraphicFramePr/>
          <p:nvPr/>
        </p:nvGraphicFramePr>
        <p:xfrm>
          <a:off x="-914489" y="3190875"/>
          <a:ext cx="6439250" cy="2356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05496" y="330517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b="1">
                <a:latin typeface="Arial"/>
              </a:rPr>
              <a:t>P</a:t>
            </a:r>
            <a:r>
              <a:rPr lang="en-US">
                <a:latin typeface="Arial"/>
              </a:rPr>
              <a:t>  =</a:t>
            </a:r>
            <a:r>
              <a:rPr lang="en-US"/>
              <a:t> </a:t>
            </a:r>
          </a:p>
        </p:txBody>
      </p:sp>
      <p:sp>
        <p:nvSpPr>
          <p:cNvPr id="9" name="Rectangle 8"/>
          <p:cNvSpPr/>
          <p:nvPr/>
        </p:nvSpPr>
        <p:spPr>
          <a:xfrm>
            <a:off x="5048741" y="3124200"/>
            <a:ext cx="1447800" cy="204604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91630" y="3038475"/>
            <a:ext cx="1169140" cy="23320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410504" y="316230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[18,  5, 56,  1]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10504" y="343852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[42, 1, 35, 12]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10504" y="373380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[ 3, 27, 83,  7]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00978" y="474345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[..., ..., ..., ...]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72400" y="3962400"/>
            <a:ext cx="2743200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Calibri"/>
              </a:rPr>
              <a:t>.</a:t>
            </a:r>
          </a:p>
          <a:p>
            <a:pPr algn="ctr"/>
            <a:r>
              <a:rPr lang="en-US" b="1">
                <a:solidFill>
                  <a:srgbClr val="000000"/>
                </a:solidFill>
                <a:latin typeface="Calibri"/>
              </a:rPr>
              <a:t>.</a:t>
            </a:r>
          </a:p>
          <a:p>
            <a:pPr algn="ctr"/>
            <a:r>
              <a:rPr lang="en-US" b="1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2163" y="447675"/>
            <a:ext cx="2967178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/>
              <a:t>For each </a:t>
            </a:r>
            <a:r>
              <a:rPr lang="en-US" b="1"/>
              <a:t>c</a:t>
            </a:r>
            <a:r>
              <a:rPr lang="en-US"/>
              <a:t> in </a:t>
            </a:r>
            <a:r>
              <a:rPr lang="en-US" b="1"/>
              <a:t>P</a:t>
            </a:r>
            <a:r>
              <a:rPr lang="en-US"/>
              <a:t>:</a:t>
            </a: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    run </a:t>
            </a:r>
            <a:r>
              <a:rPr lang="en-US" b="1">
                <a:solidFill>
                  <a:srgbClr val="000000"/>
                </a:solidFill>
                <a:latin typeface="Calibri"/>
              </a:rPr>
              <a:t>c</a:t>
            </a:r>
            <a:r>
              <a:rPr lang="en-US">
                <a:solidFill>
                  <a:srgbClr val="000000"/>
                </a:solidFill>
                <a:latin typeface="Calibri"/>
              </a:rPr>
              <a:t> through </a:t>
            </a:r>
            <a:r>
              <a:rPr lang="en-US" b="1">
                <a:solidFill>
                  <a:srgbClr val="000000"/>
                </a:solidFill>
                <a:latin typeface="Calibri"/>
              </a:rPr>
              <a:t>target</a:t>
            </a:r>
          </a:p>
          <a:p>
            <a:r>
              <a:rPr lang="en-US" b="1">
                <a:solidFill>
                  <a:srgbClr val="000000"/>
                </a:solidFill>
                <a:latin typeface="Calibri"/>
              </a:rPr>
              <a:t>    function</a:t>
            </a:r>
            <a:r>
              <a:rPr lang="en-US">
                <a:solidFill>
                  <a:srgbClr val="000000"/>
                </a:solidFill>
                <a:latin typeface="Calibri"/>
              </a:rPr>
              <a:t> and store</a:t>
            </a: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    how well it does</a:t>
            </a:r>
            <a:endParaRPr lang="en-US">
              <a:latin typeface="Calibri"/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589657" y="4743450"/>
            <a:ext cx="1703880" cy="79692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Crossover &amp;</a:t>
            </a:r>
          </a:p>
          <a:p>
            <a:pPr algn="ctr"/>
            <a:r>
              <a:rPr lang="en-US"/>
              <a:t>Mutation</a:t>
            </a:r>
            <a:endParaRPr lang="en-U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21096" y="1687792"/>
            <a:ext cx="2743200" cy="147732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>
                <a:latin typeface="Gulim"/>
              </a:rPr>
              <a:t>Sample a pseudo random set of candidates from </a:t>
            </a:r>
            <a:r>
              <a:rPr lang="en-US" b="1">
                <a:latin typeface="Arial"/>
              </a:rPr>
              <a:t>P</a:t>
            </a:r>
            <a:r>
              <a:rPr lang="en-US">
                <a:latin typeface="Gulim"/>
              </a:rPr>
              <a:t>, biased towards higher evaluation scores</a:t>
            </a:r>
            <a:r>
              <a:rPr lang="en-US"/>
              <a:t>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77719" y="3901440"/>
            <a:ext cx="2743200" cy="230832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latin typeface="Gulim"/>
              </a:rPr>
              <a:t>Generate a random bitmask of length </a:t>
            </a:r>
            <a:r>
              <a:rPr lang="en-US" err="1">
                <a:latin typeface="Gulim"/>
              </a:rPr>
              <a:t>len</a:t>
            </a:r>
            <a:r>
              <a:rPr lang="en-US">
                <a:latin typeface="Gulim"/>
              </a:rPr>
              <a:t>(</a:t>
            </a:r>
            <a:r>
              <a:rPr lang="en-US" b="1">
                <a:latin typeface="Arial"/>
              </a:rPr>
              <a:t>c</a:t>
            </a:r>
            <a:r>
              <a:rPr lang="en-US">
                <a:latin typeface="Gulim"/>
              </a:rPr>
              <a:t>), apply mask and </a:t>
            </a:r>
            <a:r>
              <a:rPr lang="en-US" b="1">
                <a:latin typeface="Gulim"/>
              </a:rPr>
              <a:t>XOR</a:t>
            </a:r>
            <a:r>
              <a:rPr lang="en-US">
                <a:latin typeface="Gulim"/>
              </a:rPr>
              <a:t>(mask) to two "parent" candidates and sum them to create two "child" candidates</a:t>
            </a:r>
          </a:p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73556" y="3915133"/>
            <a:ext cx="2743200" cy="175432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err="1">
                <a:latin typeface="Arial"/>
              </a:rPr>
              <a:t>Eg</a:t>
            </a:r>
            <a:r>
              <a:rPr lang="en-US">
                <a:latin typeface="Arial"/>
              </a:rPr>
              <a:t>; mask = [0, </a:t>
            </a:r>
            <a:r>
              <a:rPr lang="en-US" b="1">
                <a:latin typeface="Arial"/>
              </a:rPr>
              <a:t>1</a:t>
            </a:r>
            <a:r>
              <a:rPr lang="en-US">
                <a:latin typeface="Arial"/>
              </a:rPr>
              <a:t>, 0, </a:t>
            </a:r>
            <a:r>
              <a:rPr lang="en-US" b="1">
                <a:latin typeface="Arial"/>
              </a:rPr>
              <a:t>1</a:t>
            </a:r>
            <a:r>
              <a:rPr lang="en-US">
                <a:latin typeface="Arial"/>
              </a:rPr>
              <a:t>]</a:t>
            </a:r>
          </a:p>
          <a:p>
            <a:r>
              <a:rPr lang="en-US">
                <a:solidFill>
                  <a:srgbClr val="000000"/>
                </a:solidFill>
                <a:latin typeface="Arial"/>
              </a:rPr>
              <a:t>       P1 = [</a:t>
            </a:r>
            <a:r>
              <a:rPr lang="en-US">
                <a:solidFill>
                  <a:srgbClr val="4472C4"/>
                </a:solidFill>
                <a:latin typeface="Arial"/>
              </a:rPr>
              <a:t>5, 3, 7, 1</a:t>
            </a:r>
            <a:r>
              <a:rPr lang="en-US">
                <a:solidFill>
                  <a:srgbClr val="000000"/>
                </a:solidFill>
                <a:latin typeface="Arial"/>
              </a:rPr>
              <a:t>]</a:t>
            </a:r>
          </a:p>
          <a:p>
            <a:r>
              <a:rPr lang="en-US">
                <a:solidFill>
                  <a:srgbClr val="000000"/>
                </a:solidFill>
                <a:latin typeface="Arial"/>
              </a:rPr>
              <a:t>       P2 = [6, 8, 2, 4]</a:t>
            </a:r>
          </a:p>
          <a:p>
            <a:endParaRPr lang="en-US">
              <a:solidFill>
                <a:srgbClr val="000000"/>
              </a:solidFill>
              <a:latin typeface="Arial"/>
            </a:endParaRPr>
          </a:p>
          <a:p>
            <a:r>
              <a:rPr lang="en-US">
                <a:solidFill>
                  <a:srgbClr val="000000"/>
                </a:solidFill>
                <a:latin typeface="Arial"/>
              </a:rPr>
              <a:t>       C1 = [</a:t>
            </a:r>
            <a:r>
              <a:rPr lang="en-US">
                <a:solidFill>
                  <a:srgbClr val="4472C4"/>
                </a:solidFill>
                <a:latin typeface="Arial"/>
              </a:rPr>
              <a:t>5</a:t>
            </a:r>
            <a:r>
              <a:rPr lang="en-US">
                <a:solidFill>
                  <a:srgbClr val="000000"/>
                </a:solidFill>
                <a:latin typeface="Arial"/>
              </a:rPr>
              <a:t>, 8, </a:t>
            </a:r>
            <a:r>
              <a:rPr lang="en-US">
                <a:solidFill>
                  <a:srgbClr val="4472C4"/>
                </a:solidFill>
                <a:latin typeface="Arial"/>
              </a:rPr>
              <a:t>7</a:t>
            </a:r>
            <a:r>
              <a:rPr lang="en-US">
                <a:solidFill>
                  <a:srgbClr val="000000"/>
                </a:solidFill>
                <a:latin typeface="Arial"/>
              </a:rPr>
              <a:t>, 4]</a:t>
            </a:r>
          </a:p>
          <a:p>
            <a:r>
              <a:rPr lang="en-US">
                <a:solidFill>
                  <a:srgbClr val="000000"/>
                </a:solidFill>
                <a:latin typeface="Arial"/>
              </a:rPr>
              <a:t>       C2 = [6, </a:t>
            </a:r>
            <a:r>
              <a:rPr lang="en-US">
                <a:solidFill>
                  <a:srgbClr val="4472C4"/>
                </a:solidFill>
                <a:latin typeface="Arial"/>
              </a:rPr>
              <a:t>3</a:t>
            </a:r>
            <a:r>
              <a:rPr lang="en-US">
                <a:solidFill>
                  <a:srgbClr val="000000"/>
                </a:solidFill>
                <a:latin typeface="Arial"/>
              </a:rPr>
              <a:t>, 2, </a:t>
            </a:r>
            <a:r>
              <a:rPr lang="en-US">
                <a:solidFill>
                  <a:srgbClr val="4472C4"/>
                </a:solidFill>
                <a:latin typeface="Arial"/>
              </a:rPr>
              <a:t>1</a:t>
            </a:r>
            <a:r>
              <a:rPr lang="en-US">
                <a:solidFill>
                  <a:srgbClr val="000000"/>
                </a:solidFill>
                <a:latin typeface="Arial"/>
              </a:rPr>
              <a:t>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68885" y="2091446"/>
            <a:ext cx="3184289" cy="923330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latin typeface="Gulim"/>
              </a:rPr>
              <a:t>Create a population vector, </a:t>
            </a:r>
            <a:r>
              <a:rPr lang="en-US" b="1">
                <a:latin typeface="Arial"/>
              </a:rPr>
              <a:t>P</a:t>
            </a:r>
            <a:r>
              <a:rPr lang="en-US">
                <a:latin typeface="Gulim"/>
              </a:rPr>
              <a:t> of randomly initialized "candidate solutions" </a:t>
            </a:r>
            <a:endParaRPr lang="en-US">
              <a:solidFill>
                <a:srgbClr val="000000"/>
              </a:solidFill>
              <a:latin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75759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/>
          <p:cNvGraphicFramePr/>
          <p:nvPr/>
        </p:nvGraphicFramePr>
        <p:xfrm>
          <a:off x="1076430" y="2028825"/>
          <a:ext cx="2450465" cy="1960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2F5496"/>
                </a:solidFill>
              </a:rPr>
              <a:t>Genetic Algorithms</a:t>
            </a:r>
          </a:p>
        </p:txBody>
      </p:sp>
      <p:graphicFrame>
        <p:nvGraphicFramePr>
          <p:cNvPr id="10" name="Diagram 9"/>
          <p:cNvGraphicFramePr/>
          <p:nvPr/>
        </p:nvGraphicFramePr>
        <p:xfrm>
          <a:off x="-914489" y="3190875"/>
          <a:ext cx="6439250" cy="2356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05496" y="330517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b="1">
                <a:latin typeface="Arial"/>
              </a:rPr>
              <a:t>P</a:t>
            </a:r>
            <a:r>
              <a:rPr lang="en-US">
                <a:latin typeface="Arial"/>
              </a:rPr>
              <a:t>  =</a:t>
            </a:r>
            <a:r>
              <a:rPr lang="en-US"/>
              <a:t> </a:t>
            </a:r>
          </a:p>
        </p:txBody>
      </p:sp>
      <p:sp>
        <p:nvSpPr>
          <p:cNvPr id="9" name="Rectangle 8"/>
          <p:cNvSpPr/>
          <p:nvPr/>
        </p:nvSpPr>
        <p:spPr>
          <a:xfrm>
            <a:off x="5048741" y="3124200"/>
            <a:ext cx="1447800" cy="204604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91630" y="3038475"/>
            <a:ext cx="1169140" cy="23320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410504" y="316230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[18,  5, 56,  1]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10504" y="343852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[42, 1, 35, 12]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10504" y="373380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[ 3, 27, 83,  7]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00978" y="474345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[..., ..., ..., ...]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72400" y="3962400"/>
            <a:ext cx="2743200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Calibri"/>
              </a:rPr>
              <a:t>.</a:t>
            </a:r>
          </a:p>
          <a:p>
            <a:pPr algn="ctr"/>
            <a:r>
              <a:rPr lang="en-US" b="1">
                <a:solidFill>
                  <a:srgbClr val="000000"/>
                </a:solidFill>
                <a:latin typeface="Calibri"/>
              </a:rPr>
              <a:t>.</a:t>
            </a:r>
          </a:p>
          <a:p>
            <a:pPr algn="ctr"/>
            <a:r>
              <a:rPr lang="en-US" b="1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2163" y="447675"/>
            <a:ext cx="2967178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/>
              <a:t>For each </a:t>
            </a:r>
            <a:r>
              <a:rPr lang="en-US" b="1"/>
              <a:t>c</a:t>
            </a:r>
            <a:r>
              <a:rPr lang="en-US"/>
              <a:t> in </a:t>
            </a:r>
            <a:r>
              <a:rPr lang="en-US" b="1"/>
              <a:t>P</a:t>
            </a:r>
            <a:r>
              <a:rPr lang="en-US"/>
              <a:t>:</a:t>
            </a: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    run </a:t>
            </a:r>
            <a:r>
              <a:rPr lang="en-US" b="1">
                <a:solidFill>
                  <a:srgbClr val="000000"/>
                </a:solidFill>
                <a:latin typeface="Calibri"/>
              </a:rPr>
              <a:t>c</a:t>
            </a:r>
            <a:r>
              <a:rPr lang="en-US">
                <a:solidFill>
                  <a:srgbClr val="000000"/>
                </a:solidFill>
                <a:latin typeface="Calibri"/>
              </a:rPr>
              <a:t> through </a:t>
            </a:r>
            <a:r>
              <a:rPr lang="en-US" b="1">
                <a:solidFill>
                  <a:srgbClr val="000000"/>
                </a:solidFill>
                <a:latin typeface="Calibri"/>
              </a:rPr>
              <a:t>target</a:t>
            </a:r>
          </a:p>
          <a:p>
            <a:r>
              <a:rPr lang="en-US" b="1">
                <a:solidFill>
                  <a:srgbClr val="000000"/>
                </a:solidFill>
                <a:latin typeface="Calibri"/>
              </a:rPr>
              <a:t>    function</a:t>
            </a:r>
            <a:r>
              <a:rPr lang="en-US">
                <a:solidFill>
                  <a:srgbClr val="000000"/>
                </a:solidFill>
                <a:latin typeface="Calibri"/>
              </a:rPr>
              <a:t> and store</a:t>
            </a: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    how well it does</a:t>
            </a:r>
            <a:endParaRPr lang="en-US">
              <a:latin typeface="Calibri"/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589657" y="4743450"/>
            <a:ext cx="1703880" cy="79692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Crossover &amp;</a:t>
            </a:r>
          </a:p>
          <a:p>
            <a:pPr algn="ctr"/>
            <a:r>
              <a:rPr lang="en-US"/>
              <a:t>Mutation</a:t>
            </a:r>
            <a:endParaRPr lang="en-U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21096" y="1687792"/>
            <a:ext cx="2743200" cy="147732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>
                <a:latin typeface="Gulim"/>
              </a:rPr>
              <a:t>Sample a pseudo random set of candidates from </a:t>
            </a:r>
            <a:r>
              <a:rPr lang="en-US" b="1">
                <a:latin typeface="Arial"/>
              </a:rPr>
              <a:t>P</a:t>
            </a:r>
            <a:r>
              <a:rPr lang="en-US">
                <a:latin typeface="Gulim"/>
              </a:rPr>
              <a:t>, biased towards higher evaluation scores</a:t>
            </a:r>
            <a:r>
              <a:rPr lang="en-US"/>
              <a:t>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77719" y="3901440"/>
            <a:ext cx="2743200" cy="230832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latin typeface="Gulim"/>
              </a:rPr>
              <a:t>Generate a random bitmask of length </a:t>
            </a:r>
            <a:r>
              <a:rPr lang="en-US" err="1">
                <a:latin typeface="Gulim"/>
              </a:rPr>
              <a:t>len</a:t>
            </a:r>
            <a:r>
              <a:rPr lang="en-US">
                <a:latin typeface="Gulim"/>
              </a:rPr>
              <a:t>(</a:t>
            </a:r>
            <a:r>
              <a:rPr lang="en-US" b="1">
                <a:latin typeface="Arial"/>
              </a:rPr>
              <a:t>c</a:t>
            </a:r>
            <a:r>
              <a:rPr lang="en-US">
                <a:latin typeface="Gulim"/>
              </a:rPr>
              <a:t>), apply mask and </a:t>
            </a:r>
            <a:r>
              <a:rPr lang="en-US" b="1">
                <a:latin typeface="Gulim"/>
              </a:rPr>
              <a:t>XOR</a:t>
            </a:r>
            <a:r>
              <a:rPr lang="en-US">
                <a:latin typeface="Gulim"/>
              </a:rPr>
              <a:t>(mask) to two "parent" candidates and sum them to create two "child" candidates</a:t>
            </a:r>
          </a:p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73556" y="3915133"/>
            <a:ext cx="2743200" cy="2585323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r>
              <a:rPr lang="en-US" err="1">
                <a:latin typeface="Arial"/>
              </a:rPr>
              <a:t>Eg</a:t>
            </a:r>
            <a:r>
              <a:rPr lang="en-US">
                <a:latin typeface="Arial"/>
              </a:rPr>
              <a:t>; mask = [0, </a:t>
            </a:r>
            <a:r>
              <a:rPr lang="en-US" b="1">
                <a:latin typeface="Arial"/>
              </a:rPr>
              <a:t>1</a:t>
            </a:r>
            <a:r>
              <a:rPr lang="en-US">
                <a:latin typeface="Arial"/>
              </a:rPr>
              <a:t>, 0, </a:t>
            </a:r>
            <a:r>
              <a:rPr lang="en-US" b="1">
                <a:latin typeface="Arial"/>
              </a:rPr>
              <a:t>1</a:t>
            </a:r>
            <a:r>
              <a:rPr lang="en-US">
                <a:latin typeface="Arial"/>
              </a:rPr>
              <a:t>]</a:t>
            </a:r>
          </a:p>
          <a:p>
            <a:r>
              <a:rPr lang="en-US">
                <a:solidFill>
                  <a:srgbClr val="000000"/>
                </a:solidFill>
                <a:latin typeface="Arial"/>
              </a:rPr>
              <a:t>       P1 = [</a:t>
            </a:r>
            <a:r>
              <a:rPr lang="en-US">
                <a:solidFill>
                  <a:srgbClr val="4472C4"/>
                </a:solidFill>
                <a:latin typeface="Arial"/>
              </a:rPr>
              <a:t>5, 3, 7, 1</a:t>
            </a:r>
            <a:r>
              <a:rPr lang="en-US">
                <a:solidFill>
                  <a:srgbClr val="000000"/>
                </a:solidFill>
                <a:latin typeface="Arial"/>
              </a:rPr>
              <a:t>]</a:t>
            </a:r>
          </a:p>
          <a:p>
            <a:r>
              <a:rPr lang="en-US">
                <a:solidFill>
                  <a:srgbClr val="000000"/>
                </a:solidFill>
                <a:latin typeface="Arial"/>
              </a:rPr>
              <a:t>       P2 = [6, 8, 2, 4]</a:t>
            </a:r>
          </a:p>
          <a:p>
            <a:endParaRPr lang="en-US">
              <a:solidFill>
                <a:srgbClr val="000000"/>
              </a:solidFill>
              <a:latin typeface="Arial"/>
            </a:endParaRPr>
          </a:p>
          <a:p>
            <a:r>
              <a:rPr lang="en-US">
                <a:solidFill>
                  <a:srgbClr val="000000"/>
                </a:solidFill>
                <a:latin typeface="Arial"/>
              </a:rPr>
              <a:t>       C1 = [</a:t>
            </a:r>
            <a:r>
              <a:rPr lang="en-US">
                <a:solidFill>
                  <a:srgbClr val="4472C4"/>
                </a:solidFill>
                <a:latin typeface="Arial"/>
              </a:rPr>
              <a:t>5</a:t>
            </a:r>
            <a:r>
              <a:rPr lang="en-US">
                <a:solidFill>
                  <a:srgbClr val="000000"/>
                </a:solidFill>
                <a:latin typeface="Arial"/>
              </a:rPr>
              <a:t>, 8, </a:t>
            </a:r>
            <a:r>
              <a:rPr lang="en-US">
                <a:solidFill>
                  <a:srgbClr val="4472C4"/>
                </a:solidFill>
                <a:latin typeface="Arial"/>
              </a:rPr>
              <a:t>7</a:t>
            </a:r>
            <a:r>
              <a:rPr lang="en-US">
                <a:solidFill>
                  <a:srgbClr val="000000"/>
                </a:solidFill>
                <a:latin typeface="Arial"/>
              </a:rPr>
              <a:t>, 4]</a:t>
            </a:r>
          </a:p>
          <a:p>
            <a:r>
              <a:rPr lang="en-US">
                <a:solidFill>
                  <a:srgbClr val="000000"/>
                </a:solidFill>
                <a:latin typeface="Arial"/>
              </a:rPr>
              <a:t>       C2 = [6, </a:t>
            </a:r>
            <a:r>
              <a:rPr lang="en-US">
                <a:solidFill>
                  <a:srgbClr val="4472C4"/>
                </a:solidFill>
                <a:latin typeface="Arial"/>
              </a:rPr>
              <a:t>3</a:t>
            </a:r>
            <a:r>
              <a:rPr lang="en-US">
                <a:solidFill>
                  <a:srgbClr val="000000"/>
                </a:solidFill>
                <a:latin typeface="Arial"/>
              </a:rPr>
              <a:t>, 2, </a:t>
            </a:r>
            <a:r>
              <a:rPr lang="en-US">
                <a:solidFill>
                  <a:srgbClr val="4472C4"/>
                </a:solidFill>
                <a:latin typeface="Arial"/>
              </a:rPr>
              <a:t>1</a:t>
            </a:r>
            <a:r>
              <a:rPr lang="en-US">
                <a:solidFill>
                  <a:srgbClr val="000000"/>
                </a:solidFill>
                <a:latin typeface="Arial"/>
              </a:rPr>
              <a:t>]</a:t>
            </a:r>
          </a:p>
          <a:p>
            <a:endParaRPr lang="en-US">
              <a:solidFill>
                <a:srgbClr val="000000"/>
              </a:solidFill>
              <a:latin typeface="Arial"/>
            </a:endParaRPr>
          </a:p>
          <a:p>
            <a:endParaRPr lang="en-US">
              <a:solidFill>
                <a:srgbClr val="000000"/>
              </a:solidFill>
              <a:latin typeface="Arial"/>
            </a:endParaRPr>
          </a:p>
          <a:p>
            <a:r>
              <a:rPr lang="en-US">
                <a:latin typeface="Arial"/>
              </a:rPr>
              <a:t>       </a:t>
            </a:r>
            <a:r>
              <a:rPr lang="en-US" b="1">
                <a:latin typeface="Arial"/>
              </a:rPr>
              <a:t>C1 = </a:t>
            </a:r>
            <a:r>
              <a:rPr lang="en-US">
                <a:latin typeface="Arial"/>
              </a:rPr>
              <a:t>[</a:t>
            </a:r>
            <a:r>
              <a:rPr lang="en-US">
                <a:solidFill>
                  <a:srgbClr val="C00000"/>
                </a:solidFill>
                <a:latin typeface="Arial"/>
              </a:rPr>
              <a:t>7</a:t>
            </a:r>
            <a:r>
              <a:rPr lang="en-US">
                <a:latin typeface="Arial"/>
              </a:rPr>
              <a:t>, 8, </a:t>
            </a:r>
            <a:r>
              <a:rPr lang="en-US">
                <a:solidFill>
                  <a:srgbClr val="4472C4"/>
                </a:solidFill>
                <a:latin typeface="Arial"/>
              </a:rPr>
              <a:t>7</a:t>
            </a:r>
            <a:r>
              <a:rPr lang="en-US">
                <a:latin typeface="Arial"/>
              </a:rPr>
              <a:t>, 4]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68885" y="2091446"/>
            <a:ext cx="3184289" cy="923330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latin typeface="Gulim"/>
              </a:rPr>
              <a:t>Create a population vector, </a:t>
            </a:r>
            <a:r>
              <a:rPr lang="en-US" b="1">
                <a:latin typeface="Arial"/>
              </a:rPr>
              <a:t>P</a:t>
            </a:r>
            <a:r>
              <a:rPr lang="en-US">
                <a:latin typeface="Gulim"/>
              </a:rPr>
              <a:t> of randomly initialized "candidate solutions" </a:t>
            </a:r>
            <a:endParaRPr lang="en-US">
              <a:solidFill>
                <a:srgbClr val="000000"/>
              </a:solidFill>
              <a:latin typeface="Guli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73308" y="6010275"/>
            <a:ext cx="4231531" cy="70788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000" b="1"/>
              <a:t>Every child has a small chance to mutate in some random way:</a:t>
            </a:r>
            <a:r>
              <a:rPr lang="en-US" b="1"/>
              <a:t> </a:t>
            </a:r>
            <a:endParaRPr lang="en-US" b="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5118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 Concurrent Implementation for Genetic Algorithms</vt:lpstr>
      <vt:lpstr>Presentation Overview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Need for Concurrency </vt:lpstr>
      <vt:lpstr>Executive Summary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Concurrent Implementation for Genetic Algorithms</dc:title>
  <cp:revision>1</cp:revision>
  <dcterms:modified xsi:type="dcterms:W3CDTF">2017-03-10T11:11:33Z</dcterms:modified>
</cp:coreProperties>
</file>