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306" r:id="rId4"/>
    <p:sldId id="305" r:id="rId5"/>
    <p:sldId id="286" r:id="rId6"/>
    <p:sldId id="287" r:id="rId7"/>
    <p:sldId id="288" r:id="rId8"/>
    <p:sldId id="292" r:id="rId9"/>
    <p:sldId id="293" r:id="rId10"/>
    <p:sldId id="294" r:id="rId11"/>
    <p:sldId id="289" r:id="rId12"/>
    <p:sldId id="296" r:id="rId13"/>
    <p:sldId id="307" r:id="rId14"/>
    <p:sldId id="297" r:id="rId15"/>
    <p:sldId id="308" r:id="rId16"/>
    <p:sldId id="299" r:id="rId17"/>
    <p:sldId id="290" r:id="rId18"/>
    <p:sldId id="298" r:id="rId19"/>
    <p:sldId id="309" r:id="rId20"/>
    <p:sldId id="311" r:id="rId21"/>
    <p:sldId id="300" r:id="rId22"/>
    <p:sldId id="312" r:id="rId23"/>
    <p:sldId id="291" r:id="rId24"/>
    <p:sldId id="301" r:id="rId25"/>
    <p:sldId id="313" r:id="rId26"/>
    <p:sldId id="303" r:id="rId27"/>
    <p:sldId id="295" r:id="rId28"/>
    <p:sldId id="310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8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3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0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9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45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4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9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70500"/>
            <a:chOff x="-12514255" y="-8467"/>
            <a:chExt cx="24706255" cy="68705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514255" y="4017233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Data Structures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Linked Lists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53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>
            <a:extLst>
              <a:ext uri="{FF2B5EF4-FFF2-40B4-BE49-F238E27FC236}">
                <a16:creationId xmlns:a16="http://schemas.microsoft.com/office/drawing/2014/main" id="{43637DC7-CD4D-B011-D178-A1F946A6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2" y="1713695"/>
            <a:ext cx="10306050" cy="4048125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1DD1BD52-56C4-C3AD-3D84-93AC710F98EE}"/>
              </a:ext>
            </a:extLst>
          </p:cNvPr>
          <p:cNvSpPr txBox="1"/>
          <p:nvPr/>
        </p:nvSpPr>
        <p:spPr>
          <a:xfrm>
            <a:off x="3538846" y="391885"/>
            <a:ext cx="4346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Linked list types</a:t>
            </a:r>
            <a:endParaRPr lang="ar-S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2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EF9F32D4-47E3-CA85-11A3-42E6739E9F35}"/>
              </a:ext>
            </a:extLst>
          </p:cNvPr>
          <p:cNvSpPr txBox="1"/>
          <p:nvPr/>
        </p:nvSpPr>
        <p:spPr>
          <a:xfrm>
            <a:off x="902375" y="891271"/>
            <a:ext cx="996354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Operations in a linked list</a:t>
            </a:r>
          </a:p>
          <a:p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Traversal</a:t>
            </a:r>
            <a:r>
              <a:rPr lang="en-US" sz="2800" dirty="0"/>
              <a:t> - To access each element of the linked list.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Insertion</a:t>
            </a:r>
            <a:r>
              <a:rPr lang="en-US" sz="2800" dirty="0"/>
              <a:t> - To add/insert a new node to the list.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Deletion  </a:t>
            </a:r>
            <a:r>
              <a:rPr lang="en-US" sz="2800" dirty="0"/>
              <a:t>- To remove an existing node from the list.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Search     </a:t>
            </a:r>
            <a:r>
              <a:rPr lang="en-US" sz="2800" dirty="0"/>
              <a:t>- To find a node in the list.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Sort</a:t>
            </a:r>
            <a:r>
              <a:rPr lang="en-US" sz="2800" dirty="0"/>
              <a:t>         - To sort the nodes.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412045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C4276AB7-0C5A-652C-CF55-7854C51BC6EB}"/>
              </a:ext>
            </a:extLst>
          </p:cNvPr>
          <p:cNvSpPr txBox="1"/>
          <p:nvPr/>
        </p:nvSpPr>
        <p:spPr>
          <a:xfrm>
            <a:off x="505651" y="1056727"/>
            <a:ext cx="1013155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Traverse a Linked List</a:t>
            </a:r>
          </a:p>
          <a:p>
            <a:pPr algn="just"/>
            <a:endParaRPr lang="en-US" sz="2800" b="1" i="0" dirty="0">
              <a:solidFill>
                <a:schemeClr val="accent1">
                  <a:lumMod val="50000"/>
                </a:schemeClr>
              </a:solidFill>
              <a:effectLst/>
              <a:latin typeface="+mj-lt"/>
            </a:endParaRP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+mj-lt"/>
              </a:rPr>
              <a:t>Accessing or displaying the contents of a linked list is very simple.</a:t>
            </a:r>
          </a:p>
          <a:p>
            <a:pPr algn="just"/>
            <a:endParaRPr lang="en-US" sz="28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+mj-lt"/>
              </a:rPr>
              <a:t>Set a pointer (temp) to point to the head of the list and display its contents.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+mj-lt"/>
              </a:rPr>
              <a:t>Keep moving the temp pointer to point to the next node and display its contents.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+mj-lt"/>
              </a:rPr>
              <a:t>When the temp is NULL, this means that the end of the list have been reached.</a:t>
            </a:r>
          </a:p>
        </p:txBody>
      </p:sp>
    </p:spTree>
    <p:extLst>
      <p:ext uri="{BB962C8B-B14F-4D97-AF65-F5344CB8AC3E}">
        <p14:creationId xmlns:p14="http://schemas.microsoft.com/office/powerpoint/2010/main" val="382834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AB186E44-67FE-970E-95A6-50FE29859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857622" y="225746"/>
            <a:ext cx="9639300" cy="2129023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F021AC5C-963B-8630-D713-805078A5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857622" y="2338604"/>
            <a:ext cx="9639300" cy="2129023"/>
          </a:xfrm>
          <a:prstGeom prst="rect">
            <a:avLst/>
          </a:prstGeom>
        </p:spPr>
      </p:pic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5A06E352-A5F8-56BE-FCB4-1459E8082EB7}"/>
              </a:ext>
            </a:extLst>
          </p:cNvPr>
          <p:cNvGrpSpPr/>
          <p:nvPr/>
        </p:nvGrpSpPr>
        <p:grpSpPr>
          <a:xfrm>
            <a:off x="906236" y="1666428"/>
            <a:ext cx="1754950" cy="507530"/>
            <a:chOff x="989363" y="1425914"/>
            <a:chExt cx="1754950" cy="468341"/>
          </a:xfrm>
        </p:grpSpPr>
        <p:cxnSp>
          <p:nvCxnSpPr>
            <p:cNvPr id="4" name="رابط كسهم مستقيم 3">
              <a:extLst>
                <a:ext uri="{FF2B5EF4-FFF2-40B4-BE49-F238E27FC236}">
                  <a16:creationId xmlns:a16="http://schemas.microsoft.com/office/drawing/2014/main" id="{AADFD12B-6CD5-FCBA-C510-76C8C393A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791" y="1425914"/>
              <a:ext cx="807522" cy="237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E6996AA5-BD8B-54B4-820D-E5B1F44CC294}"/>
                </a:ext>
              </a:extLst>
            </p:cNvPr>
            <p:cNvSpPr txBox="1"/>
            <p:nvPr/>
          </p:nvSpPr>
          <p:spPr>
            <a:xfrm>
              <a:off x="989363" y="1425915"/>
              <a:ext cx="947428" cy="46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</p:grpSp>
      <p:pic>
        <p:nvPicPr>
          <p:cNvPr id="9" name="صورة 8">
            <a:extLst>
              <a:ext uri="{FF2B5EF4-FFF2-40B4-BE49-F238E27FC236}">
                <a16:creationId xmlns:a16="http://schemas.microsoft.com/office/drawing/2014/main" id="{C5BE3B82-AA05-DD3B-DF41-1CAA2C4B6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857622" y="4424683"/>
            <a:ext cx="9639300" cy="2129023"/>
          </a:xfrm>
          <a:prstGeom prst="rect">
            <a:avLst/>
          </a:prstGeom>
        </p:spPr>
      </p:pic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E4C6CCF7-7D22-7ACF-763D-54E265799844}"/>
              </a:ext>
            </a:extLst>
          </p:cNvPr>
          <p:cNvGrpSpPr/>
          <p:nvPr/>
        </p:nvGrpSpPr>
        <p:grpSpPr>
          <a:xfrm>
            <a:off x="3326823" y="3837124"/>
            <a:ext cx="1754950" cy="507530"/>
            <a:chOff x="989363" y="1425914"/>
            <a:chExt cx="1754950" cy="468341"/>
          </a:xfrm>
        </p:grpSpPr>
        <p:cxnSp>
          <p:nvCxnSpPr>
            <p:cNvPr id="12" name="رابط كسهم مستقيم 11">
              <a:extLst>
                <a:ext uri="{FF2B5EF4-FFF2-40B4-BE49-F238E27FC236}">
                  <a16:creationId xmlns:a16="http://schemas.microsoft.com/office/drawing/2014/main" id="{C5D6EC8C-4623-7D74-0D53-DD04ACC98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791" y="1425914"/>
              <a:ext cx="807522" cy="237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D99B0185-35E7-A195-F413-1ED1761F3FE0}"/>
                </a:ext>
              </a:extLst>
            </p:cNvPr>
            <p:cNvSpPr txBox="1"/>
            <p:nvPr/>
          </p:nvSpPr>
          <p:spPr>
            <a:xfrm>
              <a:off x="989363" y="1425915"/>
              <a:ext cx="947428" cy="46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7897AFBC-2D35-231B-E1BF-017E12E6B781}"/>
              </a:ext>
            </a:extLst>
          </p:cNvPr>
          <p:cNvGrpSpPr/>
          <p:nvPr/>
        </p:nvGrpSpPr>
        <p:grpSpPr>
          <a:xfrm>
            <a:off x="5677272" y="5898584"/>
            <a:ext cx="1754950" cy="507530"/>
            <a:chOff x="989363" y="1425914"/>
            <a:chExt cx="1754950" cy="468341"/>
          </a:xfrm>
        </p:grpSpPr>
        <p:cxnSp>
          <p:nvCxnSpPr>
            <p:cNvPr id="15" name="رابط كسهم مستقيم 14">
              <a:extLst>
                <a:ext uri="{FF2B5EF4-FFF2-40B4-BE49-F238E27FC236}">
                  <a16:creationId xmlns:a16="http://schemas.microsoft.com/office/drawing/2014/main" id="{0156745A-8DB8-DE7B-357C-6185A6E25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791" y="1425914"/>
              <a:ext cx="807522" cy="237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مربع نص 15">
              <a:extLst>
                <a:ext uri="{FF2B5EF4-FFF2-40B4-BE49-F238E27FC236}">
                  <a16:creationId xmlns:a16="http://schemas.microsoft.com/office/drawing/2014/main" id="{7A32538E-DB26-67A6-6196-299AE2B3C35A}"/>
                </a:ext>
              </a:extLst>
            </p:cNvPr>
            <p:cNvSpPr txBox="1"/>
            <p:nvPr/>
          </p:nvSpPr>
          <p:spPr>
            <a:xfrm>
              <a:off x="989363" y="1425915"/>
              <a:ext cx="947428" cy="46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</p:grpSp>
      <p:grpSp>
        <p:nvGrpSpPr>
          <p:cNvPr id="17" name="مجموعة 16">
            <a:extLst>
              <a:ext uri="{FF2B5EF4-FFF2-40B4-BE49-F238E27FC236}">
                <a16:creationId xmlns:a16="http://schemas.microsoft.com/office/drawing/2014/main" id="{610B965F-43FB-1220-6038-348C4DEC4905}"/>
              </a:ext>
            </a:extLst>
          </p:cNvPr>
          <p:cNvGrpSpPr/>
          <p:nvPr/>
        </p:nvGrpSpPr>
        <p:grpSpPr>
          <a:xfrm>
            <a:off x="7919728" y="6350470"/>
            <a:ext cx="1754950" cy="507530"/>
            <a:chOff x="989363" y="1425914"/>
            <a:chExt cx="1754950" cy="468341"/>
          </a:xfrm>
        </p:grpSpPr>
        <p:cxnSp>
          <p:nvCxnSpPr>
            <p:cNvPr id="18" name="رابط كسهم مستقيم 17">
              <a:extLst>
                <a:ext uri="{FF2B5EF4-FFF2-40B4-BE49-F238E27FC236}">
                  <a16:creationId xmlns:a16="http://schemas.microsoft.com/office/drawing/2014/main" id="{76C48F36-DC24-1D0C-8DEF-77EEC9B68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791" y="1425914"/>
              <a:ext cx="807522" cy="237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مربع نص 18">
              <a:extLst>
                <a:ext uri="{FF2B5EF4-FFF2-40B4-BE49-F238E27FC236}">
                  <a16:creationId xmlns:a16="http://schemas.microsoft.com/office/drawing/2014/main" id="{BF5F5603-10C9-73FA-7179-F6330FFCA04C}"/>
                </a:ext>
              </a:extLst>
            </p:cNvPr>
            <p:cNvSpPr txBox="1"/>
            <p:nvPr/>
          </p:nvSpPr>
          <p:spPr>
            <a:xfrm>
              <a:off x="989363" y="1425915"/>
              <a:ext cx="947428" cy="46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9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E72689CA-C4E4-A470-0B16-5FC22A3F1220}"/>
              </a:ext>
            </a:extLst>
          </p:cNvPr>
          <p:cNvSpPr txBox="1"/>
          <p:nvPr/>
        </p:nvSpPr>
        <p:spPr>
          <a:xfrm>
            <a:off x="388560" y="688770"/>
            <a:ext cx="1040587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Insert Elements to a Linked List</a:t>
            </a:r>
          </a:p>
          <a:p>
            <a:pPr algn="just"/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+mj-lt"/>
              </a:rPr>
              <a:t>Elements can be inserted either in the beginning, middle, or end of the linked list.</a:t>
            </a:r>
          </a:p>
          <a:p>
            <a:pPr algn="just"/>
            <a:endParaRPr lang="en-US" sz="2800" dirty="0">
              <a:solidFill>
                <a:srgbClr val="333333"/>
              </a:solidFill>
              <a:latin typeface="+mj-lt"/>
            </a:endParaRPr>
          </a:p>
          <a:p>
            <a:pPr marL="514350" indent="-514350" algn="just">
              <a:buAutoNum type="arabicPeriod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Insert at the beginning</a:t>
            </a:r>
          </a:p>
          <a:p>
            <a:pPr algn="just"/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+mj-lt"/>
              </a:rPr>
              <a:t>Allocate memory for the new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+mj-lt"/>
              </a:rPr>
              <a:t>Store data.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+mj-lt"/>
              </a:rPr>
              <a:t>Change next of new node to point to head.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+mj-lt"/>
              </a:rPr>
              <a:t>Change head to point to the recently created node.</a:t>
            </a:r>
          </a:p>
        </p:txBody>
      </p:sp>
    </p:spTree>
    <p:extLst>
      <p:ext uri="{BB962C8B-B14F-4D97-AF65-F5344CB8AC3E}">
        <p14:creationId xmlns:p14="http://schemas.microsoft.com/office/powerpoint/2010/main" val="208015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مجموعة 44">
            <a:extLst>
              <a:ext uri="{FF2B5EF4-FFF2-40B4-BE49-F238E27FC236}">
                <a16:creationId xmlns:a16="http://schemas.microsoft.com/office/drawing/2014/main" id="{FB50C2F6-FA1E-F6BB-6D58-7B88D240CF6C}"/>
              </a:ext>
            </a:extLst>
          </p:cNvPr>
          <p:cNvGrpSpPr/>
          <p:nvPr/>
        </p:nvGrpSpPr>
        <p:grpSpPr>
          <a:xfrm>
            <a:off x="834304" y="152280"/>
            <a:ext cx="9639300" cy="6541858"/>
            <a:chOff x="834304" y="69155"/>
            <a:chExt cx="9639300" cy="6541858"/>
          </a:xfrm>
        </p:grpSpPr>
        <p:pic>
          <p:nvPicPr>
            <p:cNvPr id="5" name="صورة 4">
              <a:extLst>
                <a:ext uri="{FF2B5EF4-FFF2-40B4-BE49-F238E27FC236}">
                  <a16:creationId xmlns:a16="http://schemas.microsoft.com/office/drawing/2014/main" id="{1428DC37-2C16-9912-04AD-1957B70A7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04" y="69155"/>
              <a:ext cx="9639300" cy="1676518"/>
            </a:xfrm>
            <a:prstGeom prst="rect">
              <a:avLst/>
            </a:prstGeom>
          </p:spPr>
        </p:pic>
        <p:pic>
          <p:nvPicPr>
            <p:cNvPr id="20" name="صورة 19">
              <a:extLst>
                <a:ext uri="{FF2B5EF4-FFF2-40B4-BE49-F238E27FC236}">
                  <a16:creationId xmlns:a16="http://schemas.microsoft.com/office/drawing/2014/main" id="{DBEAABEC-B829-FFBA-4946-04986F4E7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304" y="1745674"/>
              <a:ext cx="9639300" cy="2265014"/>
            </a:xfrm>
            <a:prstGeom prst="rect">
              <a:avLst/>
            </a:prstGeom>
          </p:spPr>
        </p:pic>
        <p:sp>
          <p:nvSpPr>
            <p:cNvPr id="21" name="مربع نص 20">
              <a:extLst>
                <a:ext uri="{FF2B5EF4-FFF2-40B4-BE49-F238E27FC236}">
                  <a16:creationId xmlns:a16="http://schemas.microsoft.com/office/drawing/2014/main" id="{68268911-487A-949B-4043-81E0EE44F233}"/>
                </a:ext>
              </a:extLst>
            </p:cNvPr>
            <p:cNvSpPr txBox="1"/>
            <p:nvPr/>
          </p:nvSpPr>
          <p:spPr>
            <a:xfrm>
              <a:off x="3111335" y="3249918"/>
              <a:ext cx="403762" cy="381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</a:t>
              </a:r>
              <a:endParaRPr lang="ar-SA" b="1" dirty="0"/>
            </a:p>
          </p:txBody>
        </p:sp>
        <p:sp>
          <p:nvSpPr>
            <p:cNvPr id="40" name="شكل حر: شكل 39">
              <a:extLst>
                <a:ext uri="{FF2B5EF4-FFF2-40B4-BE49-F238E27FC236}">
                  <a16:creationId xmlns:a16="http://schemas.microsoft.com/office/drawing/2014/main" id="{CF0A64BB-ABDE-D9E2-FD5F-A66B8070D77E}"/>
                </a:ext>
              </a:extLst>
            </p:cNvPr>
            <p:cNvSpPr/>
            <p:nvPr/>
          </p:nvSpPr>
          <p:spPr>
            <a:xfrm>
              <a:off x="2281945" y="2616606"/>
              <a:ext cx="1872368" cy="1266625"/>
            </a:xfrm>
            <a:custGeom>
              <a:avLst/>
              <a:gdLst>
                <a:gd name="connsiteX0" fmla="*/ 1580123 w 1580123"/>
                <a:gd name="connsiteY0" fmla="*/ 1426936 h 1426936"/>
                <a:gd name="connsiteX1" fmla="*/ 83832 w 1580123"/>
                <a:gd name="connsiteY1" fmla="*/ 203778 h 1426936"/>
                <a:gd name="connsiteX2" fmla="*/ 178835 w 1580123"/>
                <a:gd name="connsiteY2" fmla="*/ 1897 h 1426936"/>
                <a:gd name="connsiteX3" fmla="*/ 178835 w 1580123"/>
                <a:gd name="connsiteY3" fmla="*/ 1897 h 1426936"/>
                <a:gd name="connsiteX0" fmla="*/ 1580123 w 1580123"/>
                <a:gd name="connsiteY0" fmla="*/ 1698172 h 1698172"/>
                <a:gd name="connsiteX1" fmla="*/ 83832 w 1580123"/>
                <a:gd name="connsiteY1" fmla="*/ 475014 h 1698172"/>
                <a:gd name="connsiteX2" fmla="*/ 178835 w 1580123"/>
                <a:gd name="connsiteY2" fmla="*/ 273133 h 1698172"/>
                <a:gd name="connsiteX3" fmla="*/ 772601 w 1580123"/>
                <a:gd name="connsiteY3" fmla="*/ 0 h 1698172"/>
                <a:gd name="connsiteX0" fmla="*/ 1661549 w 1661549"/>
                <a:gd name="connsiteY0" fmla="*/ 1698172 h 1698172"/>
                <a:gd name="connsiteX1" fmla="*/ 70256 w 1661549"/>
                <a:gd name="connsiteY1" fmla="*/ 1579420 h 1698172"/>
                <a:gd name="connsiteX2" fmla="*/ 260261 w 1661549"/>
                <a:gd name="connsiteY2" fmla="*/ 273133 h 1698172"/>
                <a:gd name="connsiteX3" fmla="*/ 854027 w 1661549"/>
                <a:gd name="connsiteY3" fmla="*/ 0 h 1698172"/>
                <a:gd name="connsiteX0" fmla="*/ 2321165 w 2321165"/>
                <a:gd name="connsiteY0" fmla="*/ 1187533 h 1594871"/>
                <a:gd name="connsiteX1" fmla="*/ 112355 w 2321165"/>
                <a:gd name="connsiteY1" fmla="*/ 1579420 h 1594871"/>
                <a:gd name="connsiteX2" fmla="*/ 302360 w 2321165"/>
                <a:gd name="connsiteY2" fmla="*/ 273133 h 1594871"/>
                <a:gd name="connsiteX3" fmla="*/ 896126 w 2321165"/>
                <a:gd name="connsiteY3" fmla="*/ 0 h 1594871"/>
                <a:gd name="connsiteX0" fmla="*/ 2313754 w 2372418"/>
                <a:gd name="connsiteY0" fmla="*/ 1187533 h 1814910"/>
                <a:gd name="connsiteX1" fmla="*/ 2206875 w 2372418"/>
                <a:gd name="connsiteY1" fmla="*/ 1782372 h 1814910"/>
                <a:gd name="connsiteX2" fmla="*/ 104944 w 2372418"/>
                <a:gd name="connsiteY2" fmla="*/ 1579420 h 1814910"/>
                <a:gd name="connsiteX3" fmla="*/ 294949 w 2372418"/>
                <a:gd name="connsiteY3" fmla="*/ 273133 h 1814910"/>
                <a:gd name="connsiteX4" fmla="*/ 888715 w 2372418"/>
                <a:gd name="connsiteY4" fmla="*/ 0 h 1814910"/>
                <a:gd name="connsiteX0" fmla="*/ 2295494 w 2354158"/>
                <a:gd name="connsiteY0" fmla="*/ 1187533 h 1813383"/>
                <a:gd name="connsiteX1" fmla="*/ 2188615 w 2354158"/>
                <a:gd name="connsiteY1" fmla="*/ 1782372 h 1813383"/>
                <a:gd name="connsiteX2" fmla="*/ 86684 w 2354158"/>
                <a:gd name="connsiteY2" fmla="*/ 1579420 h 1813383"/>
                <a:gd name="connsiteX3" fmla="*/ 371692 w 2354158"/>
                <a:gd name="connsiteY3" fmla="*/ 320634 h 1813383"/>
                <a:gd name="connsiteX4" fmla="*/ 870455 w 2354158"/>
                <a:gd name="connsiteY4" fmla="*/ 0 h 1813383"/>
                <a:gd name="connsiteX0" fmla="*/ 2284003 w 2342667"/>
                <a:gd name="connsiteY0" fmla="*/ 1187533 h 1812648"/>
                <a:gd name="connsiteX1" fmla="*/ 2177124 w 2342667"/>
                <a:gd name="connsiteY1" fmla="*/ 1782372 h 1812648"/>
                <a:gd name="connsiteX2" fmla="*/ 75193 w 2342667"/>
                <a:gd name="connsiteY2" fmla="*/ 1579420 h 1812648"/>
                <a:gd name="connsiteX3" fmla="*/ 431453 w 2342667"/>
                <a:gd name="connsiteY3" fmla="*/ 344385 h 1812648"/>
                <a:gd name="connsiteX4" fmla="*/ 858964 w 2342667"/>
                <a:gd name="connsiteY4" fmla="*/ 0 h 1812648"/>
                <a:gd name="connsiteX0" fmla="*/ 1874073 w 1932737"/>
                <a:gd name="connsiteY0" fmla="*/ 1187533 h 1818199"/>
                <a:gd name="connsiteX1" fmla="*/ 1767194 w 1932737"/>
                <a:gd name="connsiteY1" fmla="*/ 1782372 h 1818199"/>
                <a:gd name="connsiteX2" fmla="*/ 199653 w 1932737"/>
                <a:gd name="connsiteY2" fmla="*/ 1603170 h 1818199"/>
                <a:gd name="connsiteX3" fmla="*/ 21523 w 1932737"/>
                <a:gd name="connsiteY3" fmla="*/ 344385 h 1818199"/>
                <a:gd name="connsiteX4" fmla="*/ 449034 w 1932737"/>
                <a:gd name="connsiteY4" fmla="*/ 0 h 1818199"/>
                <a:gd name="connsiteX0" fmla="*/ 1803170 w 1861834"/>
                <a:gd name="connsiteY0" fmla="*/ 1187533 h 1816056"/>
                <a:gd name="connsiteX1" fmla="*/ 1696291 w 1861834"/>
                <a:gd name="connsiteY1" fmla="*/ 1782372 h 1816056"/>
                <a:gd name="connsiteX2" fmla="*/ 128750 w 1861834"/>
                <a:gd name="connsiteY2" fmla="*/ 1603170 h 1816056"/>
                <a:gd name="connsiteX3" fmla="*/ 93124 w 1861834"/>
                <a:gd name="connsiteY3" fmla="*/ 403762 h 1816056"/>
                <a:gd name="connsiteX4" fmla="*/ 378131 w 1861834"/>
                <a:gd name="connsiteY4" fmla="*/ 0 h 1816056"/>
                <a:gd name="connsiteX0" fmla="*/ 1838796 w 1872368"/>
                <a:gd name="connsiteY0" fmla="*/ 1211284 h 1816056"/>
                <a:gd name="connsiteX1" fmla="*/ 1696291 w 1872368"/>
                <a:gd name="connsiteY1" fmla="*/ 1782372 h 1816056"/>
                <a:gd name="connsiteX2" fmla="*/ 128750 w 1872368"/>
                <a:gd name="connsiteY2" fmla="*/ 1603170 h 1816056"/>
                <a:gd name="connsiteX3" fmla="*/ 93124 w 1872368"/>
                <a:gd name="connsiteY3" fmla="*/ 403762 h 1816056"/>
                <a:gd name="connsiteX4" fmla="*/ 378131 w 1872368"/>
                <a:gd name="connsiteY4" fmla="*/ 0 h 181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368" h="1816056">
                  <a:moveTo>
                    <a:pt x="1838796" y="1211284"/>
                  </a:moveTo>
                  <a:cubicBezTo>
                    <a:pt x="1722022" y="1193650"/>
                    <a:pt x="2064426" y="1717058"/>
                    <a:pt x="1696291" y="1782372"/>
                  </a:cubicBezTo>
                  <a:cubicBezTo>
                    <a:pt x="1328156" y="1847686"/>
                    <a:pt x="395944" y="1832938"/>
                    <a:pt x="128750" y="1603170"/>
                  </a:cubicBezTo>
                  <a:cubicBezTo>
                    <a:pt x="-138444" y="1373402"/>
                    <a:pt x="93124" y="403762"/>
                    <a:pt x="93124" y="403762"/>
                  </a:cubicBezTo>
                  <a:lnTo>
                    <a:pt x="378131" y="0"/>
                  </a:lnTo>
                </a:path>
              </a:pathLst>
            </a:custGeom>
            <a:noFill/>
            <a:ln w="57150" cap="sq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SA"/>
            </a:p>
          </p:txBody>
        </p:sp>
        <p:pic>
          <p:nvPicPr>
            <p:cNvPr id="42" name="صورة 41">
              <a:extLst>
                <a:ext uri="{FF2B5EF4-FFF2-40B4-BE49-F238E27FC236}">
                  <a16:creationId xmlns:a16="http://schemas.microsoft.com/office/drawing/2014/main" id="{02A4FB0A-EF9B-671B-9FAF-4FC1EB1A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304" y="4010688"/>
              <a:ext cx="9544050" cy="2600325"/>
            </a:xfrm>
            <a:prstGeom prst="rect">
              <a:avLst/>
            </a:prstGeom>
          </p:spPr>
        </p:pic>
        <p:sp>
          <p:nvSpPr>
            <p:cNvPr id="44" name="شكل حر: شكل 43">
              <a:extLst>
                <a:ext uri="{FF2B5EF4-FFF2-40B4-BE49-F238E27FC236}">
                  <a16:creationId xmlns:a16="http://schemas.microsoft.com/office/drawing/2014/main" id="{FD1BC537-CE88-D130-80DC-921A7F5B7372}"/>
                </a:ext>
              </a:extLst>
            </p:cNvPr>
            <p:cNvSpPr/>
            <p:nvPr/>
          </p:nvSpPr>
          <p:spPr>
            <a:xfrm>
              <a:off x="2361569" y="4512624"/>
              <a:ext cx="1677181" cy="1721921"/>
            </a:xfrm>
            <a:custGeom>
              <a:avLst/>
              <a:gdLst>
                <a:gd name="connsiteX0" fmla="*/ 1356208 w 1356208"/>
                <a:gd name="connsiteY0" fmla="*/ 1961138 h 1961138"/>
                <a:gd name="connsiteX1" fmla="*/ 61798 w 1356208"/>
                <a:gd name="connsiteY1" fmla="*/ 179840 h 1961138"/>
                <a:gd name="connsiteX2" fmla="*/ 192427 w 1356208"/>
                <a:gd name="connsiteY2" fmla="*/ 61087 h 1961138"/>
                <a:gd name="connsiteX3" fmla="*/ 192427 w 1356208"/>
                <a:gd name="connsiteY3" fmla="*/ 61087 h 1961138"/>
                <a:gd name="connsiteX4" fmla="*/ 192427 w 1356208"/>
                <a:gd name="connsiteY4" fmla="*/ 37336 h 1961138"/>
                <a:gd name="connsiteX0" fmla="*/ 1639282 w 1639282"/>
                <a:gd name="connsiteY0" fmla="*/ 1923802 h 1923802"/>
                <a:gd name="connsiteX1" fmla="*/ 59864 w 1639282"/>
                <a:gd name="connsiteY1" fmla="*/ 902525 h 1923802"/>
                <a:gd name="connsiteX2" fmla="*/ 344872 w 1639282"/>
                <a:gd name="connsiteY2" fmla="*/ 142504 h 1923802"/>
                <a:gd name="connsiteX3" fmla="*/ 475501 w 1639282"/>
                <a:gd name="connsiteY3" fmla="*/ 23751 h 1923802"/>
                <a:gd name="connsiteX4" fmla="*/ 475501 w 1639282"/>
                <a:gd name="connsiteY4" fmla="*/ 23751 h 1923802"/>
                <a:gd name="connsiteX5" fmla="*/ 475501 w 1639282"/>
                <a:gd name="connsiteY5" fmla="*/ 0 h 1923802"/>
                <a:gd name="connsiteX0" fmla="*/ 1604691 w 1605831"/>
                <a:gd name="connsiteY0" fmla="*/ 1923802 h 1923802"/>
                <a:gd name="connsiteX1" fmla="*/ 1474063 w 1605831"/>
                <a:gd name="connsiteY1" fmla="*/ 1294410 h 1923802"/>
                <a:gd name="connsiteX2" fmla="*/ 25273 w 1605831"/>
                <a:gd name="connsiteY2" fmla="*/ 902525 h 1923802"/>
                <a:gd name="connsiteX3" fmla="*/ 310281 w 1605831"/>
                <a:gd name="connsiteY3" fmla="*/ 142504 h 1923802"/>
                <a:gd name="connsiteX4" fmla="*/ 440910 w 1605831"/>
                <a:gd name="connsiteY4" fmla="*/ 23751 h 1923802"/>
                <a:gd name="connsiteX5" fmla="*/ 440910 w 1605831"/>
                <a:gd name="connsiteY5" fmla="*/ 23751 h 1923802"/>
                <a:gd name="connsiteX6" fmla="*/ 440910 w 1605831"/>
                <a:gd name="connsiteY6" fmla="*/ 0 h 1923802"/>
                <a:gd name="connsiteX0" fmla="*/ 1674723 w 1675863"/>
                <a:gd name="connsiteY0" fmla="*/ 1923802 h 1923802"/>
                <a:gd name="connsiteX1" fmla="*/ 1544095 w 1675863"/>
                <a:gd name="connsiteY1" fmla="*/ 1294410 h 1923802"/>
                <a:gd name="connsiteX2" fmla="*/ 95305 w 1675863"/>
                <a:gd name="connsiteY2" fmla="*/ 902525 h 1923802"/>
                <a:gd name="connsiteX3" fmla="*/ 47804 w 1675863"/>
                <a:gd name="connsiteY3" fmla="*/ 118753 h 1923802"/>
                <a:gd name="connsiteX4" fmla="*/ 510942 w 1675863"/>
                <a:gd name="connsiteY4" fmla="*/ 23751 h 1923802"/>
                <a:gd name="connsiteX5" fmla="*/ 510942 w 1675863"/>
                <a:gd name="connsiteY5" fmla="*/ 23751 h 1923802"/>
                <a:gd name="connsiteX6" fmla="*/ 510942 w 1675863"/>
                <a:gd name="connsiteY6" fmla="*/ 0 h 1923802"/>
                <a:gd name="connsiteX0" fmla="*/ 1674723 w 1675863"/>
                <a:gd name="connsiteY0" fmla="*/ 1908816 h 1908816"/>
                <a:gd name="connsiteX1" fmla="*/ 1544095 w 1675863"/>
                <a:gd name="connsiteY1" fmla="*/ 1279424 h 1908816"/>
                <a:gd name="connsiteX2" fmla="*/ 95305 w 1675863"/>
                <a:gd name="connsiteY2" fmla="*/ 887539 h 1908816"/>
                <a:gd name="connsiteX3" fmla="*/ 47804 w 1675863"/>
                <a:gd name="connsiteY3" fmla="*/ 103767 h 1908816"/>
                <a:gd name="connsiteX4" fmla="*/ 510942 w 1675863"/>
                <a:gd name="connsiteY4" fmla="*/ 8765 h 1908816"/>
                <a:gd name="connsiteX5" fmla="*/ 510942 w 1675863"/>
                <a:gd name="connsiteY5" fmla="*/ 8765 h 1908816"/>
                <a:gd name="connsiteX6" fmla="*/ 582194 w 1675863"/>
                <a:gd name="connsiteY6" fmla="*/ 234396 h 1908816"/>
                <a:gd name="connsiteX0" fmla="*/ 1689878 w 1691018"/>
                <a:gd name="connsiteY0" fmla="*/ 1900051 h 1900051"/>
                <a:gd name="connsiteX1" fmla="*/ 1559250 w 1691018"/>
                <a:gd name="connsiteY1" fmla="*/ 1270659 h 1900051"/>
                <a:gd name="connsiteX2" fmla="*/ 110460 w 1691018"/>
                <a:gd name="connsiteY2" fmla="*/ 878774 h 1900051"/>
                <a:gd name="connsiteX3" fmla="*/ 39209 w 1691018"/>
                <a:gd name="connsiteY3" fmla="*/ 332509 h 1900051"/>
                <a:gd name="connsiteX4" fmla="*/ 526097 w 1691018"/>
                <a:gd name="connsiteY4" fmla="*/ 0 h 1900051"/>
                <a:gd name="connsiteX5" fmla="*/ 526097 w 1691018"/>
                <a:gd name="connsiteY5" fmla="*/ 0 h 1900051"/>
                <a:gd name="connsiteX6" fmla="*/ 597349 w 1691018"/>
                <a:gd name="connsiteY6" fmla="*/ 225631 h 1900051"/>
                <a:gd name="connsiteX0" fmla="*/ 1689878 w 1691018"/>
                <a:gd name="connsiteY0" fmla="*/ 1900051 h 1900051"/>
                <a:gd name="connsiteX1" fmla="*/ 1559250 w 1691018"/>
                <a:gd name="connsiteY1" fmla="*/ 1270659 h 1900051"/>
                <a:gd name="connsiteX2" fmla="*/ 110460 w 1691018"/>
                <a:gd name="connsiteY2" fmla="*/ 878774 h 1900051"/>
                <a:gd name="connsiteX3" fmla="*/ 39209 w 1691018"/>
                <a:gd name="connsiteY3" fmla="*/ 332509 h 1900051"/>
                <a:gd name="connsiteX4" fmla="*/ 526097 w 1691018"/>
                <a:gd name="connsiteY4" fmla="*/ 0 h 1900051"/>
                <a:gd name="connsiteX5" fmla="*/ 526097 w 1691018"/>
                <a:gd name="connsiteY5" fmla="*/ 0 h 1900051"/>
                <a:gd name="connsiteX6" fmla="*/ 431095 w 1691018"/>
                <a:gd name="connsiteY6" fmla="*/ 59377 h 1900051"/>
                <a:gd name="connsiteX0" fmla="*/ 1689878 w 1691018"/>
                <a:gd name="connsiteY0" fmla="*/ 1900051 h 1900051"/>
                <a:gd name="connsiteX1" fmla="*/ 1559250 w 1691018"/>
                <a:gd name="connsiteY1" fmla="*/ 1270659 h 1900051"/>
                <a:gd name="connsiteX2" fmla="*/ 110460 w 1691018"/>
                <a:gd name="connsiteY2" fmla="*/ 878774 h 1900051"/>
                <a:gd name="connsiteX3" fmla="*/ 39209 w 1691018"/>
                <a:gd name="connsiteY3" fmla="*/ 332509 h 1900051"/>
                <a:gd name="connsiteX4" fmla="*/ 526097 w 1691018"/>
                <a:gd name="connsiteY4" fmla="*/ 0 h 1900051"/>
                <a:gd name="connsiteX5" fmla="*/ 526097 w 1691018"/>
                <a:gd name="connsiteY5" fmla="*/ 0 h 1900051"/>
                <a:gd name="connsiteX6" fmla="*/ 336093 w 1691018"/>
                <a:gd name="connsiteY6" fmla="*/ 178130 h 1900051"/>
                <a:gd name="connsiteX0" fmla="*/ 1689878 w 1691018"/>
                <a:gd name="connsiteY0" fmla="*/ 1900051 h 1900051"/>
                <a:gd name="connsiteX1" fmla="*/ 1559250 w 1691018"/>
                <a:gd name="connsiteY1" fmla="*/ 1270659 h 1900051"/>
                <a:gd name="connsiteX2" fmla="*/ 110460 w 1691018"/>
                <a:gd name="connsiteY2" fmla="*/ 878774 h 1900051"/>
                <a:gd name="connsiteX3" fmla="*/ 39209 w 1691018"/>
                <a:gd name="connsiteY3" fmla="*/ 332509 h 1900051"/>
                <a:gd name="connsiteX4" fmla="*/ 526097 w 1691018"/>
                <a:gd name="connsiteY4" fmla="*/ 0 h 1900051"/>
                <a:gd name="connsiteX5" fmla="*/ 526097 w 1691018"/>
                <a:gd name="connsiteY5" fmla="*/ 0 h 1900051"/>
                <a:gd name="connsiteX6" fmla="*/ 336093 w 1691018"/>
                <a:gd name="connsiteY6" fmla="*/ 178130 h 1900051"/>
                <a:gd name="connsiteX0" fmla="*/ 1689878 w 1691018"/>
                <a:gd name="connsiteY0" fmla="*/ 1900051 h 1900051"/>
                <a:gd name="connsiteX1" fmla="*/ 1559250 w 1691018"/>
                <a:gd name="connsiteY1" fmla="*/ 1270659 h 1900051"/>
                <a:gd name="connsiteX2" fmla="*/ 110460 w 1691018"/>
                <a:gd name="connsiteY2" fmla="*/ 878774 h 1900051"/>
                <a:gd name="connsiteX3" fmla="*/ 39209 w 1691018"/>
                <a:gd name="connsiteY3" fmla="*/ 332509 h 1900051"/>
                <a:gd name="connsiteX4" fmla="*/ 526097 w 1691018"/>
                <a:gd name="connsiteY4" fmla="*/ 0 h 1900051"/>
                <a:gd name="connsiteX5" fmla="*/ 336093 w 1691018"/>
                <a:gd name="connsiteY5" fmla="*/ 178130 h 1900051"/>
                <a:gd name="connsiteX0" fmla="*/ 1676041 w 1677181"/>
                <a:gd name="connsiteY0" fmla="*/ 1721921 h 1721921"/>
                <a:gd name="connsiteX1" fmla="*/ 1545413 w 1677181"/>
                <a:gd name="connsiteY1" fmla="*/ 1092529 h 1721921"/>
                <a:gd name="connsiteX2" fmla="*/ 96623 w 1677181"/>
                <a:gd name="connsiteY2" fmla="*/ 700644 h 1721921"/>
                <a:gd name="connsiteX3" fmla="*/ 25372 w 1677181"/>
                <a:gd name="connsiteY3" fmla="*/ 154379 h 1721921"/>
                <a:gd name="connsiteX4" fmla="*/ 322256 w 1677181"/>
                <a:gd name="connsiteY4" fmla="*/ 0 h 17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181" h="1721921">
                  <a:moveTo>
                    <a:pt x="1676041" y="1721921"/>
                  </a:moveTo>
                  <a:cubicBezTo>
                    <a:pt x="1579059" y="1662545"/>
                    <a:pt x="1808649" y="1262742"/>
                    <a:pt x="1545413" y="1092529"/>
                  </a:cubicBezTo>
                  <a:cubicBezTo>
                    <a:pt x="1282177" y="922316"/>
                    <a:pt x="215376" y="938150"/>
                    <a:pt x="96623" y="700644"/>
                  </a:cubicBezTo>
                  <a:cubicBezTo>
                    <a:pt x="-22130" y="463138"/>
                    <a:pt x="-12233" y="271153"/>
                    <a:pt x="25372" y="154379"/>
                  </a:cubicBezTo>
                  <a:cubicBezTo>
                    <a:pt x="62977" y="37605"/>
                    <a:pt x="260405" y="32162"/>
                    <a:pt x="32225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SA" dirty="0"/>
            </a:p>
          </p:txBody>
        </p:sp>
      </p:grpSp>
    </p:spTree>
    <p:extLst>
      <p:ext uri="{BB962C8B-B14F-4D97-AF65-F5344CB8AC3E}">
        <p14:creationId xmlns:p14="http://schemas.microsoft.com/office/powerpoint/2010/main" val="347032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DBACDEA0-E7F8-9312-24C7-97A9C366F797}"/>
              </a:ext>
            </a:extLst>
          </p:cNvPr>
          <p:cNvSpPr txBox="1"/>
          <p:nvPr/>
        </p:nvSpPr>
        <p:spPr>
          <a:xfrm>
            <a:off x="581891" y="1616094"/>
            <a:ext cx="1033153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2. Insert at the Middle</a:t>
            </a:r>
          </a:p>
          <a:p>
            <a:pPr algn="just"/>
            <a:endParaRPr lang="en-US" sz="32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514350" indent="-51435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Allocate memory and store data for the new node.</a:t>
            </a:r>
          </a:p>
          <a:p>
            <a:pPr marL="514350" indent="-51435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Traverse to node just before the required position of new node (?).</a:t>
            </a:r>
          </a:p>
          <a:p>
            <a:pPr marL="514350" indent="-51435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Change next pointers to include new node in between.</a:t>
            </a:r>
          </a:p>
        </p:txBody>
      </p:sp>
    </p:spTree>
    <p:extLst>
      <p:ext uri="{BB962C8B-B14F-4D97-AF65-F5344CB8AC3E}">
        <p14:creationId xmlns:p14="http://schemas.microsoft.com/office/powerpoint/2010/main" val="335386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E136EBA3-8400-281C-0552-E73890C2118A}"/>
              </a:ext>
            </a:extLst>
          </p:cNvPr>
          <p:cNvGrpSpPr/>
          <p:nvPr/>
        </p:nvGrpSpPr>
        <p:grpSpPr>
          <a:xfrm>
            <a:off x="1609345" y="0"/>
            <a:ext cx="8247888" cy="6858000"/>
            <a:chOff x="1874521" y="207867"/>
            <a:chExt cx="7333489" cy="493772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FA34757-1791-E205-3267-E64EB36F4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521" y="207867"/>
              <a:ext cx="7306056" cy="1799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صورة 1">
              <a:extLst>
                <a:ext uri="{FF2B5EF4-FFF2-40B4-BE49-F238E27FC236}">
                  <a16:creationId xmlns:a16="http://schemas.microsoft.com/office/drawing/2014/main" id="{7910C9E2-4853-44AC-D809-F9071A26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8237" y="1815519"/>
              <a:ext cx="7306056" cy="1722424"/>
            </a:xfrm>
            <a:prstGeom prst="rect">
              <a:avLst/>
            </a:prstGeom>
          </p:spPr>
        </p:pic>
        <p:pic>
          <p:nvPicPr>
            <p:cNvPr id="3" name="صورة 2">
              <a:extLst>
                <a:ext uri="{FF2B5EF4-FFF2-40B4-BE49-F238E27FC236}">
                  <a16:creationId xmlns:a16="http://schemas.microsoft.com/office/drawing/2014/main" id="{A0C8C2A4-3388-58AA-D167-453CFE54D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8238" y="3328416"/>
              <a:ext cx="7319772" cy="1817179"/>
            </a:xfrm>
            <a:prstGeom prst="rect">
              <a:avLst/>
            </a:prstGeom>
          </p:spPr>
        </p:pic>
      </p:grpSp>
      <p:pic>
        <p:nvPicPr>
          <p:cNvPr id="5" name="صورة 4">
            <a:extLst>
              <a:ext uri="{FF2B5EF4-FFF2-40B4-BE49-F238E27FC236}">
                <a16:creationId xmlns:a16="http://schemas.microsoft.com/office/drawing/2014/main" id="{FF1C8936-0843-532D-3F64-7ADDDDEF3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345" y="4373619"/>
            <a:ext cx="8217034" cy="23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51D516FA-9C5B-82B3-88C8-D4781D8CBD58}"/>
              </a:ext>
            </a:extLst>
          </p:cNvPr>
          <p:cNvSpPr txBox="1"/>
          <p:nvPr/>
        </p:nvSpPr>
        <p:spPr>
          <a:xfrm>
            <a:off x="344384" y="905232"/>
            <a:ext cx="1055716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3. Insert at the End</a:t>
            </a:r>
          </a:p>
          <a:p>
            <a:pPr algn="l"/>
            <a:endParaRPr lang="en-US" sz="3200" b="0" i="0" dirty="0">
              <a:solidFill>
                <a:schemeClr val="accent1">
                  <a:lumMod val="50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514350" indent="-5143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Allocate memory for the new node.</a:t>
            </a:r>
          </a:p>
          <a:p>
            <a:pPr marL="514350" indent="-5143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Store data.</a:t>
            </a:r>
          </a:p>
          <a:p>
            <a:pPr marL="514350" indent="-5143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Traverse to the last node (?).</a:t>
            </a:r>
          </a:p>
          <a:p>
            <a:pPr marL="514350" indent="-5143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Change next of the last node to the recently created node.</a:t>
            </a:r>
          </a:p>
        </p:txBody>
      </p:sp>
    </p:spTree>
    <p:extLst>
      <p:ext uri="{BB962C8B-B14F-4D97-AF65-F5344CB8AC3E}">
        <p14:creationId xmlns:p14="http://schemas.microsoft.com/office/powerpoint/2010/main" val="606234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AB186E44-67FE-970E-95A6-50FE29859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857622" y="225746"/>
            <a:ext cx="9639300" cy="2129023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F021AC5C-963B-8630-D713-805078A5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857622" y="2338604"/>
            <a:ext cx="9639300" cy="2129023"/>
          </a:xfrm>
          <a:prstGeom prst="rect">
            <a:avLst/>
          </a:prstGeom>
        </p:spPr>
      </p:pic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5A06E352-A5F8-56BE-FCB4-1459E8082EB7}"/>
              </a:ext>
            </a:extLst>
          </p:cNvPr>
          <p:cNvGrpSpPr/>
          <p:nvPr/>
        </p:nvGrpSpPr>
        <p:grpSpPr>
          <a:xfrm>
            <a:off x="906236" y="1666428"/>
            <a:ext cx="1754950" cy="507530"/>
            <a:chOff x="989363" y="1425914"/>
            <a:chExt cx="1754950" cy="468341"/>
          </a:xfrm>
        </p:grpSpPr>
        <p:cxnSp>
          <p:nvCxnSpPr>
            <p:cNvPr id="4" name="رابط كسهم مستقيم 3">
              <a:extLst>
                <a:ext uri="{FF2B5EF4-FFF2-40B4-BE49-F238E27FC236}">
                  <a16:creationId xmlns:a16="http://schemas.microsoft.com/office/drawing/2014/main" id="{AADFD12B-6CD5-FCBA-C510-76C8C393A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791" y="1425914"/>
              <a:ext cx="807522" cy="237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E6996AA5-BD8B-54B4-820D-E5B1F44CC294}"/>
                </a:ext>
              </a:extLst>
            </p:cNvPr>
            <p:cNvSpPr txBox="1"/>
            <p:nvPr/>
          </p:nvSpPr>
          <p:spPr>
            <a:xfrm>
              <a:off x="989363" y="1425915"/>
              <a:ext cx="947428" cy="46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</p:grpSp>
      <p:pic>
        <p:nvPicPr>
          <p:cNvPr id="9" name="صورة 8">
            <a:extLst>
              <a:ext uri="{FF2B5EF4-FFF2-40B4-BE49-F238E27FC236}">
                <a16:creationId xmlns:a16="http://schemas.microsoft.com/office/drawing/2014/main" id="{C5BE3B82-AA05-DD3B-DF41-1CAA2C4B6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857622" y="4424683"/>
            <a:ext cx="9639300" cy="2129023"/>
          </a:xfrm>
          <a:prstGeom prst="rect">
            <a:avLst/>
          </a:prstGeom>
        </p:spPr>
      </p:pic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E4C6CCF7-7D22-7ACF-763D-54E265799844}"/>
              </a:ext>
            </a:extLst>
          </p:cNvPr>
          <p:cNvGrpSpPr/>
          <p:nvPr/>
        </p:nvGrpSpPr>
        <p:grpSpPr>
          <a:xfrm>
            <a:off x="3326823" y="3837124"/>
            <a:ext cx="1754950" cy="507530"/>
            <a:chOff x="989363" y="1425914"/>
            <a:chExt cx="1754950" cy="468341"/>
          </a:xfrm>
        </p:grpSpPr>
        <p:cxnSp>
          <p:nvCxnSpPr>
            <p:cNvPr id="12" name="رابط كسهم مستقيم 11">
              <a:extLst>
                <a:ext uri="{FF2B5EF4-FFF2-40B4-BE49-F238E27FC236}">
                  <a16:creationId xmlns:a16="http://schemas.microsoft.com/office/drawing/2014/main" id="{C5D6EC8C-4623-7D74-0D53-DD04ACC98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791" y="1425914"/>
              <a:ext cx="807522" cy="237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D99B0185-35E7-A195-F413-1ED1761F3FE0}"/>
                </a:ext>
              </a:extLst>
            </p:cNvPr>
            <p:cNvSpPr txBox="1"/>
            <p:nvPr/>
          </p:nvSpPr>
          <p:spPr>
            <a:xfrm>
              <a:off x="989363" y="1425915"/>
              <a:ext cx="947428" cy="46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7897AFBC-2D35-231B-E1BF-017E12E6B781}"/>
              </a:ext>
            </a:extLst>
          </p:cNvPr>
          <p:cNvGrpSpPr/>
          <p:nvPr/>
        </p:nvGrpSpPr>
        <p:grpSpPr>
          <a:xfrm>
            <a:off x="5677272" y="5898584"/>
            <a:ext cx="1754950" cy="507530"/>
            <a:chOff x="989363" y="1425914"/>
            <a:chExt cx="1754950" cy="468341"/>
          </a:xfrm>
        </p:grpSpPr>
        <p:cxnSp>
          <p:nvCxnSpPr>
            <p:cNvPr id="15" name="رابط كسهم مستقيم 14">
              <a:extLst>
                <a:ext uri="{FF2B5EF4-FFF2-40B4-BE49-F238E27FC236}">
                  <a16:creationId xmlns:a16="http://schemas.microsoft.com/office/drawing/2014/main" id="{0156745A-8DB8-DE7B-357C-6185A6E25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791" y="1425914"/>
              <a:ext cx="807522" cy="237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مربع نص 15">
              <a:extLst>
                <a:ext uri="{FF2B5EF4-FFF2-40B4-BE49-F238E27FC236}">
                  <a16:creationId xmlns:a16="http://schemas.microsoft.com/office/drawing/2014/main" id="{7A32538E-DB26-67A6-6196-299AE2B3C35A}"/>
                </a:ext>
              </a:extLst>
            </p:cNvPr>
            <p:cNvSpPr txBox="1"/>
            <p:nvPr/>
          </p:nvSpPr>
          <p:spPr>
            <a:xfrm>
              <a:off x="989363" y="1425915"/>
              <a:ext cx="947428" cy="46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40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BBE737C0-79CC-A840-E3BC-7654918940D5}"/>
              </a:ext>
            </a:extLst>
          </p:cNvPr>
          <p:cNvSpPr txBox="1"/>
          <p:nvPr/>
        </p:nvSpPr>
        <p:spPr>
          <a:xfrm>
            <a:off x="596529" y="1223716"/>
            <a:ext cx="1015409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Arrays are used for storing same type data elements in memory. </a:t>
            </a:r>
          </a:p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array is allocated fixed amount of memory space before a program is executed.</a:t>
            </a:r>
          </a:p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there is a need at run time to store more data in the array than its actual capacity, then there is no way of doing this.</a:t>
            </a:r>
          </a:p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linked list can solve this problem since it allows for dynamic allocation of memory space at run time.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550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938D829C-E88E-92CB-327F-182AE4BC77BE}"/>
              </a:ext>
            </a:extLst>
          </p:cNvPr>
          <p:cNvGrpSpPr/>
          <p:nvPr/>
        </p:nvGrpSpPr>
        <p:grpSpPr>
          <a:xfrm>
            <a:off x="796007" y="2049520"/>
            <a:ext cx="9470282" cy="2895234"/>
            <a:chOff x="796007" y="2049520"/>
            <a:chExt cx="9470282" cy="2895234"/>
          </a:xfrm>
        </p:grpSpPr>
        <p:pic>
          <p:nvPicPr>
            <p:cNvPr id="3" name="صورة 2">
              <a:extLst>
                <a:ext uri="{FF2B5EF4-FFF2-40B4-BE49-F238E27FC236}">
                  <a16:creationId xmlns:a16="http://schemas.microsoft.com/office/drawing/2014/main" id="{00EC0485-3848-EF78-B53C-09B98E740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007" y="2049520"/>
              <a:ext cx="9338069" cy="2867025"/>
            </a:xfrm>
            <a:prstGeom prst="rect">
              <a:avLst/>
            </a:prstGeom>
          </p:spPr>
        </p:pic>
        <p:sp>
          <p:nvSpPr>
            <p:cNvPr id="7" name="شكل حر: شكل 6">
              <a:extLst>
                <a:ext uri="{FF2B5EF4-FFF2-40B4-BE49-F238E27FC236}">
                  <a16:creationId xmlns:a16="http://schemas.microsoft.com/office/drawing/2014/main" id="{FD3C6208-D1DE-6DE4-66F4-725731D24F41}"/>
                </a:ext>
              </a:extLst>
            </p:cNvPr>
            <p:cNvSpPr/>
            <p:nvPr/>
          </p:nvSpPr>
          <p:spPr>
            <a:xfrm>
              <a:off x="7369791" y="3200995"/>
              <a:ext cx="1623844" cy="1097112"/>
            </a:xfrm>
            <a:custGeom>
              <a:avLst/>
              <a:gdLst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175657 w 1864426"/>
                <a:gd name="connsiteY4" fmla="*/ 415636 h 1080654"/>
                <a:gd name="connsiteX5" fmla="*/ 1092530 w 1864426"/>
                <a:gd name="connsiteY5" fmla="*/ 439387 h 1080654"/>
                <a:gd name="connsiteX6" fmla="*/ 985652 w 1864426"/>
                <a:gd name="connsiteY6" fmla="*/ 498763 h 1080654"/>
                <a:gd name="connsiteX7" fmla="*/ 902525 w 1864426"/>
                <a:gd name="connsiteY7" fmla="*/ 522514 h 1080654"/>
                <a:gd name="connsiteX8" fmla="*/ 831273 w 1864426"/>
                <a:gd name="connsiteY8" fmla="*/ 546265 h 1080654"/>
                <a:gd name="connsiteX9" fmla="*/ 783772 w 1864426"/>
                <a:gd name="connsiteY9" fmla="*/ 581891 h 1080654"/>
                <a:gd name="connsiteX10" fmla="*/ 154380 w 1864426"/>
                <a:gd name="connsiteY10" fmla="*/ 700644 h 1080654"/>
                <a:gd name="connsiteX11" fmla="*/ 47502 w 1864426"/>
                <a:gd name="connsiteY11" fmla="*/ 795647 h 1080654"/>
                <a:gd name="connsiteX12" fmla="*/ 0 w 1864426"/>
                <a:gd name="connsiteY12" fmla="*/ 831272 h 1080654"/>
                <a:gd name="connsiteX13" fmla="*/ 11876 w 1864426"/>
                <a:gd name="connsiteY13" fmla="*/ 890649 h 1080654"/>
                <a:gd name="connsiteX14" fmla="*/ 166255 w 1864426"/>
                <a:gd name="connsiteY14" fmla="*/ 1068779 h 1080654"/>
                <a:gd name="connsiteX15" fmla="*/ 213756 w 1864426"/>
                <a:gd name="connsiteY15" fmla="*/ 1080654 h 1080654"/>
                <a:gd name="connsiteX16" fmla="*/ 320634 w 1864426"/>
                <a:gd name="connsiteY16" fmla="*/ 1068779 h 1080654"/>
                <a:gd name="connsiteX17" fmla="*/ 380011 w 1864426"/>
                <a:gd name="connsiteY17" fmla="*/ 1045028 h 1080654"/>
                <a:gd name="connsiteX18" fmla="*/ 451263 w 1864426"/>
                <a:gd name="connsiteY18" fmla="*/ 1021278 h 1080654"/>
                <a:gd name="connsiteX19" fmla="*/ 498764 w 1864426"/>
                <a:gd name="connsiteY19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175657 w 1864426"/>
                <a:gd name="connsiteY4" fmla="*/ 415636 h 1080654"/>
                <a:gd name="connsiteX5" fmla="*/ 1092530 w 1864426"/>
                <a:gd name="connsiteY5" fmla="*/ 439387 h 1080654"/>
                <a:gd name="connsiteX6" fmla="*/ 985652 w 1864426"/>
                <a:gd name="connsiteY6" fmla="*/ 498763 h 1080654"/>
                <a:gd name="connsiteX7" fmla="*/ 902525 w 1864426"/>
                <a:gd name="connsiteY7" fmla="*/ 522514 h 1080654"/>
                <a:gd name="connsiteX8" fmla="*/ 831273 w 1864426"/>
                <a:gd name="connsiteY8" fmla="*/ 546265 h 1080654"/>
                <a:gd name="connsiteX9" fmla="*/ 783772 w 1864426"/>
                <a:gd name="connsiteY9" fmla="*/ 581891 h 1080654"/>
                <a:gd name="connsiteX10" fmla="*/ 154380 w 1864426"/>
                <a:gd name="connsiteY10" fmla="*/ 700644 h 1080654"/>
                <a:gd name="connsiteX11" fmla="*/ 47502 w 1864426"/>
                <a:gd name="connsiteY11" fmla="*/ 795647 h 1080654"/>
                <a:gd name="connsiteX12" fmla="*/ 0 w 1864426"/>
                <a:gd name="connsiteY12" fmla="*/ 831272 h 1080654"/>
                <a:gd name="connsiteX13" fmla="*/ 11876 w 1864426"/>
                <a:gd name="connsiteY13" fmla="*/ 890649 h 1080654"/>
                <a:gd name="connsiteX14" fmla="*/ 166255 w 1864426"/>
                <a:gd name="connsiteY14" fmla="*/ 1068779 h 1080654"/>
                <a:gd name="connsiteX15" fmla="*/ 213756 w 1864426"/>
                <a:gd name="connsiteY15" fmla="*/ 1080654 h 1080654"/>
                <a:gd name="connsiteX16" fmla="*/ 320634 w 1864426"/>
                <a:gd name="connsiteY16" fmla="*/ 1068779 h 1080654"/>
                <a:gd name="connsiteX17" fmla="*/ 380011 w 1864426"/>
                <a:gd name="connsiteY17" fmla="*/ 1045028 h 1080654"/>
                <a:gd name="connsiteX18" fmla="*/ 451263 w 1864426"/>
                <a:gd name="connsiteY18" fmla="*/ 1021278 h 1080654"/>
                <a:gd name="connsiteX19" fmla="*/ 498764 w 1864426"/>
                <a:gd name="connsiteY19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175657 w 1864426"/>
                <a:gd name="connsiteY4" fmla="*/ 415636 h 1080654"/>
                <a:gd name="connsiteX5" fmla="*/ 1092530 w 1864426"/>
                <a:gd name="connsiteY5" fmla="*/ 439387 h 1080654"/>
                <a:gd name="connsiteX6" fmla="*/ 985652 w 1864426"/>
                <a:gd name="connsiteY6" fmla="*/ 498763 h 1080654"/>
                <a:gd name="connsiteX7" fmla="*/ 902525 w 1864426"/>
                <a:gd name="connsiteY7" fmla="*/ 522514 h 1080654"/>
                <a:gd name="connsiteX8" fmla="*/ 831273 w 1864426"/>
                <a:gd name="connsiteY8" fmla="*/ 546265 h 1080654"/>
                <a:gd name="connsiteX9" fmla="*/ 665019 w 1864426"/>
                <a:gd name="connsiteY9" fmla="*/ 427512 h 1080654"/>
                <a:gd name="connsiteX10" fmla="*/ 154380 w 1864426"/>
                <a:gd name="connsiteY10" fmla="*/ 700644 h 1080654"/>
                <a:gd name="connsiteX11" fmla="*/ 47502 w 1864426"/>
                <a:gd name="connsiteY11" fmla="*/ 795647 h 1080654"/>
                <a:gd name="connsiteX12" fmla="*/ 0 w 1864426"/>
                <a:gd name="connsiteY12" fmla="*/ 831272 h 1080654"/>
                <a:gd name="connsiteX13" fmla="*/ 11876 w 1864426"/>
                <a:gd name="connsiteY13" fmla="*/ 890649 h 1080654"/>
                <a:gd name="connsiteX14" fmla="*/ 166255 w 1864426"/>
                <a:gd name="connsiteY14" fmla="*/ 1068779 h 1080654"/>
                <a:gd name="connsiteX15" fmla="*/ 213756 w 1864426"/>
                <a:gd name="connsiteY15" fmla="*/ 1080654 h 1080654"/>
                <a:gd name="connsiteX16" fmla="*/ 320634 w 1864426"/>
                <a:gd name="connsiteY16" fmla="*/ 1068779 h 1080654"/>
                <a:gd name="connsiteX17" fmla="*/ 380011 w 1864426"/>
                <a:gd name="connsiteY17" fmla="*/ 1045028 h 1080654"/>
                <a:gd name="connsiteX18" fmla="*/ 451263 w 1864426"/>
                <a:gd name="connsiteY18" fmla="*/ 1021278 h 1080654"/>
                <a:gd name="connsiteX19" fmla="*/ 498764 w 1864426"/>
                <a:gd name="connsiteY19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175657 w 1864426"/>
                <a:gd name="connsiteY4" fmla="*/ 415636 h 1080654"/>
                <a:gd name="connsiteX5" fmla="*/ 1092530 w 1864426"/>
                <a:gd name="connsiteY5" fmla="*/ 439387 h 1080654"/>
                <a:gd name="connsiteX6" fmla="*/ 914400 w 1864426"/>
                <a:gd name="connsiteY6" fmla="*/ 403760 h 1080654"/>
                <a:gd name="connsiteX7" fmla="*/ 902525 w 1864426"/>
                <a:gd name="connsiteY7" fmla="*/ 522514 h 1080654"/>
                <a:gd name="connsiteX8" fmla="*/ 831273 w 1864426"/>
                <a:gd name="connsiteY8" fmla="*/ 546265 h 1080654"/>
                <a:gd name="connsiteX9" fmla="*/ 665019 w 1864426"/>
                <a:gd name="connsiteY9" fmla="*/ 427512 h 1080654"/>
                <a:gd name="connsiteX10" fmla="*/ 154380 w 1864426"/>
                <a:gd name="connsiteY10" fmla="*/ 700644 h 1080654"/>
                <a:gd name="connsiteX11" fmla="*/ 47502 w 1864426"/>
                <a:gd name="connsiteY11" fmla="*/ 795647 h 1080654"/>
                <a:gd name="connsiteX12" fmla="*/ 0 w 1864426"/>
                <a:gd name="connsiteY12" fmla="*/ 831272 h 1080654"/>
                <a:gd name="connsiteX13" fmla="*/ 11876 w 1864426"/>
                <a:gd name="connsiteY13" fmla="*/ 890649 h 1080654"/>
                <a:gd name="connsiteX14" fmla="*/ 166255 w 1864426"/>
                <a:gd name="connsiteY14" fmla="*/ 1068779 h 1080654"/>
                <a:gd name="connsiteX15" fmla="*/ 213756 w 1864426"/>
                <a:gd name="connsiteY15" fmla="*/ 1080654 h 1080654"/>
                <a:gd name="connsiteX16" fmla="*/ 320634 w 1864426"/>
                <a:gd name="connsiteY16" fmla="*/ 1068779 h 1080654"/>
                <a:gd name="connsiteX17" fmla="*/ 380011 w 1864426"/>
                <a:gd name="connsiteY17" fmla="*/ 1045028 h 1080654"/>
                <a:gd name="connsiteX18" fmla="*/ 451263 w 1864426"/>
                <a:gd name="connsiteY18" fmla="*/ 1021278 h 1080654"/>
                <a:gd name="connsiteX19" fmla="*/ 498764 w 1864426"/>
                <a:gd name="connsiteY19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45029 w 1864426"/>
                <a:gd name="connsiteY4" fmla="*/ 356259 h 1080654"/>
                <a:gd name="connsiteX5" fmla="*/ 1092530 w 1864426"/>
                <a:gd name="connsiteY5" fmla="*/ 439387 h 1080654"/>
                <a:gd name="connsiteX6" fmla="*/ 914400 w 1864426"/>
                <a:gd name="connsiteY6" fmla="*/ 403760 h 1080654"/>
                <a:gd name="connsiteX7" fmla="*/ 902525 w 1864426"/>
                <a:gd name="connsiteY7" fmla="*/ 522514 h 1080654"/>
                <a:gd name="connsiteX8" fmla="*/ 831273 w 1864426"/>
                <a:gd name="connsiteY8" fmla="*/ 546265 h 1080654"/>
                <a:gd name="connsiteX9" fmla="*/ 665019 w 1864426"/>
                <a:gd name="connsiteY9" fmla="*/ 427512 h 1080654"/>
                <a:gd name="connsiteX10" fmla="*/ 154380 w 1864426"/>
                <a:gd name="connsiteY10" fmla="*/ 700644 h 1080654"/>
                <a:gd name="connsiteX11" fmla="*/ 47502 w 1864426"/>
                <a:gd name="connsiteY11" fmla="*/ 795647 h 1080654"/>
                <a:gd name="connsiteX12" fmla="*/ 0 w 1864426"/>
                <a:gd name="connsiteY12" fmla="*/ 831272 h 1080654"/>
                <a:gd name="connsiteX13" fmla="*/ 11876 w 1864426"/>
                <a:gd name="connsiteY13" fmla="*/ 890649 h 1080654"/>
                <a:gd name="connsiteX14" fmla="*/ 166255 w 1864426"/>
                <a:gd name="connsiteY14" fmla="*/ 1068779 h 1080654"/>
                <a:gd name="connsiteX15" fmla="*/ 213756 w 1864426"/>
                <a:gd name="connsiteY15" fmla="*/ 1080654 h 1080654"/>
                <a:gd name="connsiteX16" fmla="*/ 320634 w 1864426"/>
                <a:gd name="connsiteY16" fmla="*/ 1068779 h 1080654"/>
                <a:gd name="connsiteX17" fmla="*/ 380011 w 1864426"/>
                <a:gd name="connsiteY17" fmla="*/ 1045028 h 1080654"/>
                <a:gd name="connsiteX18" fmla="*/ 451263 w 1864426"/>
                <a:gd name="connsiteY18" fmla="*/ 1021278 h 1080654"/>
                <a:gd name="connsiteX19" fmla="*/ 498764 w 1864426"/>
                <a:gd name="connsiteY19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92530 w 1864426"/>
                <a:gd name="connsiteY4" fmla="*/ 439387 h 1080654"/>
                <a:gd name="connsiteX5" fmla="*/ 914400 w 1864426"/>
                <a:gd name="connsiteY5" fmla="*/ 403760 h 1080654"/>
                <a:gd name="connsiteX6" fmla="*/ 902525 w 1864426"/>
                <a:gd name="connsiteY6" fmla="*/ 522514 h 1080654"/>
                <a:gd name="connsiteX7" fmla="*/ 831273 w 1864426"/>
                <a:gd name="connsiteY7" fmla="*/ 546265 h 1080654"/>
                <a:gd name="connsiteX8" fmla="*/ 665019 w 1864426"/>
                <a:gd name="connsiteY8" fmla="*/ 427512 h 1080654"/>
                <a:gd name="connsiteX9" fmla="*/ 154380 w 1864426"/>
                <a:gd name="connsiteY9" fmla="*/ 700644 h 1080654"/>
                <a:gd name="connsiteX10" fmla="*/ 47502 w 1864426"/>
                <a:gd name="connsiteY10" fmla="*/ 795647 h 1080654"/>
                <a:gd name="connsiteX11" fmla="*/ 0 w 1864426"/>
                <a:gd name="connsiteY11" fmla="*/ 831272 h 1080654"/>
                <a:gd name="connsiteX12" fmla="*/ 11876 w 1864426"/>
                <a:gd name="connsiteY12" fmla="*/ 890649 h 1080654"/>
                <a:gd name="connsiteX13" fmla="*/ 166255 w 1864426"/>
                <a:gd name="connsiteY13" fmla="*/ 1068779 h 1080654"/>
                <a:gd name="connsiteX14" fmla="*/ 213756 w 1864426"/>
                <a:gd name="connsiteY14" fmla="*/ 1080654 h 1080654"/>
                <a:gd name="connsiteX15" fmla="*/ 320634 w 1864426"/>
                <a:gd name="connsiteY15" fmla="*/ 1068779 h 1080654"/>
                <a:gd name="connsiteX16" fmla="*/ 380011 w 1864426"/>
                <a:gd name="connsiteY16" fmla="*/ 1045028 h 1080654"/>
                <a:gd name="connsiteX17" fmla="*/ 451263 w 1864426"/>
                <a:gd name="connsiteY17" fmla="*/ 1021278 h 1080654"/>
                <a:gd name="connsiteX18" fmla="*/ 498764 w 1864426"/>
                <a:gd name="connsiteY18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92530 w 1864426"/>
                <a:gd name="connsiteY4" fmla="*/ 439387 h 1080654"/>
                <a:gd name="connsiteX5" fmla="*/ 914400 w 1864426"/>
                <a:gd name="connsiteY5" fmla="*/ 403760 h 1080654"/>
                <a:gd name="connsiteX6" fmla="*/ 902525 w 1864426"/>
                <a:gd name="connsiteY6" fmla="*/ 522514 h 1080654"/>
                <a:gd name="connsiteX7" fmla="*/ 902525 w 1864426"/>
                <a:gd name="connsiteY7" fmla="*/ 515389 h 1080654"/>
                <a:gd name="connsiteX8" fmla="*/ 831273 w 1864426"/>
                <a:gd name="connsiteY8" fmla="*/ 546265 h 1080654"/>
                <a:gd name="connsiteX9" fmla="*/ 665019 w 1864426"/>
                <a:gd name="connsiteY9" fmla="*/ 427512 h 1080654"/>
                <a:gd name="connsiteX10" fmla="*/ 154380 w 1864426"/>
                <a:gd name="connsiteY10" fmla="*/ 700644 h 1080654"/>
                <a:gd name="connsiteX11" fmla="*/ 47502 w 1864426"/>
                <a:gd name="connsiteY11" fmla="*/ 795647 h 1080654"/>
                <a:gd name="connsiteX12" fmla="*/ 0 w 1864426"/>
                <a:gd name="connsiteY12" fmla="*/ 831272 h 1080654"/>
                <a:gd name="connsiteX13" fmla="*/ 11876 w 1864426"/>
                <a:gd name="connsiteY13" fmla="*/ 890649 h 1080654"/>
                <a:gd name="connsiteX14" fmla="*/ 166255 w 1864426"/>
                <a:gd name="connsiteY14" fmla="*/ 1068779 h 1080654"/>
                <a:gd name="connsiteX15" fmla="*/ 213756 w 1864426"/>
                <a:gd name="connsiteY15" fmla="*/ 1080654 h 1080654"/>
                <a:gd name="connsiteX16" fmla="*/ 320634 w 1864426"/>
                <a:gd name="connsiteY16" fmla="*/ 1068779 h 1080654"/>
                <a:gd name="connsiteX17" fmla="*/ 380011 w 1864426"/>
                <a:gd name="connsiteY17" fmla="*/ 1045028 h 1080654"/>
                <a:gd name="connsiteX18" fmla="*/ 451263 w 1864426"/>
                <a:gd name="connsiteY18" fmla="*/ 1021278 h 1080654"/>
                <a:gd name="connsiteX19" fmla="*/ 498764 w 1864426"/>
                <a:gd name="connsiteY19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92530 w 1864426"/>
                <a:gd name="connsiteY4" fmla="*/ 439387 h 1080654"/>
                <a:gd name="connsiteX5" fmla="*/ 914400 w 1864426"/>
                <a:gd name="connsiteY5" fmla="*/ 403760 h 1080654"/>
                <a:gd name="connsiteX6" fmla="*/ 902525 w 1864426"/>
                <a:gd name="connsiteY6" fmla="*/ 522514 h 1080654"/>
                <a:gd name="connsiteX7" fmla="*/ 831273 w 1864426"/>
                <a:gd name="connsiteY7" fmla="*/ 546265 h 1080654"/>
                <a:gd name="connsiteX8" fmla="*/ 665019 w 1864426"/>
                <a:gd name="connsiteY8" fmla="*/ 427512 h 1080654"/>
                <a:gd name="connsiteX9" fmla="*/ 154380 w 1864426"/>
                <a:gd name="connsiteY9" fmla="*/ 700644 h 1080654"/>
                <a:gd name="connsiteX10" fmla="*/ 47502 w 1864426"/>
                <a:gd name="connsiteY10" fmla="*/ 795647 h 1080654"/>
                <a:gd name="connsiteX11" fmla="*/ 0 w 1864426"/>
                <a:gd name="connsiteY11" fmla="*/ 831272 h 1080654"/>
                <a:gd name="connsiteX12" fmla="*/ 11876 w 1864426"/>
                <a:gd name="connsiteY12" fmla="*/ 890649 h 1080654"/>
                <a:gd name="connsiteX13" fmla="*/ 166255 w 1864426"/>
                <a:gd name="connsiteY13" fmla="*/ 1068779 h 1080654"/>
                <a:gd name="connsiteX14" fmla="*/ 213756 w 1864426"/>
                <a:gd name="connsiteY14" fmla="*/ 1080654 h 1080654"/>
                <a:gd name="connsiteX15" fmla="*/ 320634 w 1864426"/>
                <a:gd name="connsiteY15" fmla="*/ 1068779 h 1080654"/>
                <a:gd name="connsiteX16" fmla="*/ 380011 w 1864426"/>
                <a:gd name="connsiteY16" fmla="*/ 1045028 h 1080654"/>
                <a:gd name="connsiteX17" fmla="*/ 451263 w 1864426"/>
                <a:gd name="connsiteY17" fmla="*/ 1021278 h 1080654"/>
                <a:gd name="connsiteX18" fmla="*/ 498764 w 1864426"/>
                <a:gd name="connsiteY18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92530 w 1864426"/>
                <a:gd name="connsiteY4" fmla="*/ 439387 h 1080654"/>
                <a:gd name="connsiteX5" fmla="*/ 914400 w 1864426"/>
                <a:gd name="connsiteY5" fmla="*/ 403760 h 1080654"/>
                <a:gd name="connsiteX6" fmla="*/ 831273 w 1864426"/>
                <a:gd name="connsiteY6" fmla="*/ 546265 h 1080654"/>
                <a:gd name="connsiteX7" fmla="*/ 665019 w 1864426"/>
                <a:gd name="connsiteY7" fmla="*/ 427512 h 1080654"/>
                <a:gd name="connsiteX8" fmla="*/ 154380 w 1864426"/>
                <a:gd name="connsiteY8" fmla="*/ 700644 h 1080654"/>
                <a:gd name="connsiteX9" fmla="*/ 47502 w 1864426"/>
                <a:gd name="connsiteY9" fmla="*/ 795647 h 1080654"/>
                <a:gd name="connsiteX10" fmla="*/ 0 w 1864426"/>
                <a:gd name="connsiteY10" fmla="*/ 831272 h 1080654"/>
                <a:gd name="connsiteX11" fmla="*/ 11876 w 1864426"/>
                <a:gd name="connsiteY11" fmla="*/ 890649 h 1080654"/>
                <a:gd name="connsiteX12" fmla="*/ 166255 w 1864426"/>
                <a:gd name="connsiteY12" fmla="*/ 1068779 h 1080654"/>
                <a:gd name="connsiteX13" fmla="*/ 213756 w 1864426"/>
                <a:gd name="connsiteY13" fmla="*/ 1080654 h 1080654"/>
                <a:gd name="connsiteX14" fmla="*/ 320634 w 1864426"/>
                <a:gd name="connsiteY14" fmla="*/ 1068779 h 1080654"/>
                <a:gd name="connsiteX15" fmla="*/ 380011 w 1864426"/>
                <a:gd name="connsiteY15" fmla="*/ 1045028 h 1080654"/>
                <a:gd name="connsiteX16" fmla="*/ 451263 w 1864426"/>
                <a:gd name="connsiteY16" fmla="*/ 1021278 h 1080654"/>
                <a:gd name="connsiteX17" fmla="*/ 498764 w 1864426"/>
                <a:gd name="connsiteY17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92530 w 1864426"/>
                <a:gd name="connsiteY4" fmla="*/ 439387 h 1080654"/>
                <a:gd name="connsiteX5" fmla="*/ 914400 w 1864426"/>
                <a:gd name="connsiteY5" fmla="*/ 403760 h 1080654"/>
                <a:gd name="connsiteX6" fmla="*/ 831273 w 1864426"/>
                <a:gd name="connsiteY6" fmla="*/ 546265 h 1080654"/>
                <a:gd name="connsiteX7" fmla="*/ 665019 w 1864426"/>
                <a:gd name="connsiteY7" fmla="*/ 427512 h 1080654"/>
                <a:gd name="connsiteX8" fmla="*/ 154380 w 1864426"/>
                <a:gd name="connsiteY8" fmla="*/ 700644 h 1080654"/>
                <a:gd name="connsiteX9" fmla="*/ 47502 w 1864426"/>
                <a:gd name="connsiteY9" fmla="*/ 795647 h 1080654"/>
                <a:gd name="connsiteX10" fmla="*/ 0 w 1864426"/>
                <a:gd name="connsiteY10" fmla="*/ 831272 h 1080654"/>
                <a:gd name="connsiteX11" fmla="*/ 11876 w 1864426"/>
                <a:gd name="connsiteY11" fmla="*/ 890649 h 1080654"/>
                <a:gd name="connsiteX12" fmla="*/ 166255 w 1864426"/>
                <a:gd name="connsiteY12" fmla="*/ 1068779 h 1080654"/>
                <a:gd name="connsiteX13" fmla="*/ 213756 w 1864426"/>
                <a:gd name="connsiteY13" fmla="*/ 1080654 h 1080654"/>
                <a:gd name="connsiteX14" fmla="*/ 320634 w 1864426"/>
                <a:gd name="connsiteY14" fmla="*/ 1068779 h 1080654"/>
                <a:gd name="connsiteX15" fmla="*/ 380011 w 1864426"/>
                <a:gd name="connsiteY15" fmla="*/ 1045028 h 1080654"/>
                <a:gd name="connsiteX16" fmla="*/ 451263 w 1864426"/>
                <a:gd name="connsiteY16" fmla="*/ 1021278 h 1080654"/>
                <a:gd name="connsiteX17" fmla="*/ 498764 w 1864426"/>
                <a:gd name="connsiteY17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92530 w 1864426"/>
                <a:gd name="connsiteY4" fmla="*/ 439387 h 1080654"/>
                <a:gd name="connsiteX5" fmla="*/ 914400 w 1864426"/>
                <a:gd name="connsiteY5" fmla="*/ 403760 h 1080654"/>
                <a:gd name="connsiteX6" fmla="*/ 665019 w 1864426"/>
                <a:gd name="connsiteY6" fmla="*/ 427512 h 1080654"/>
                <a:gd name="connsiteX7" fmla="*/ 154380 w 1864426"/>
                <a:gd name="connsiteY7" fmla="*/ 700644 h 1080654"/>
                <a:gd name="connsiteX8" fmla="*/ 47502 w 1864426"/>
                <a:gd name="connsiteY8" fmla="*/ 795647 h 1080654"/>
                <a:gd name="connsiteX9" fmla="*/ 0 w 1864426"/>
                <a:gd name="connsiteY9" fmla="*/ 831272 h 1080654"/>
                <a:gd name="connsiteX10" fmla="*/ 11876 w 1864426"/>
                <a:gd name="connsiteY10" fmla="*/ 890649 h 1080654"/>
                <a:gd name="connsiteX11" fmla="*/ 166255 w 1864426"/>
                <a:gd name="connsiteY11" fmla="*/ 1068779 h 1080654"/>
                <a:gd name="connsiteX12" fmla="*/ 213756 w 1864426"/>
                <a:gd name="connsiteY12" fmla="*/ 1080654 h 1080654"/>
                <a:gd name="connsiteX13" fmla="*/ 320634 w 1864426"/>
                <a:gd name="connsiteY13" fmla="*/ 1068779 h 1080654"/>
                <a:gd name="connsiteX14" fmla="*/ 380011 w 1864426"/>
                <a:gd name="connsiteY14" fmla="*/ 1045028 h 1080654"/>
                <a:gd name="connsiteX15" fmla="*/ 451263 w 1864426"/>
                <a:gd name="connsiteY15" fmla="*/ 1021278 h 1080654"/>
                <a:gd name="connsiteX16" fmla="*/ 498764 w 1864426"/>
                <a:gd name="connsiteY16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92530 w 1864426"/>
                <a:gd name="connsiteY4" fmla="*/ 439387 h 1080654"/>
                <a:gd name="connsiteX5" fmla="*/ 914400 w 1864426"/>
                <a:gd name="connsiteY5" fmla="*/ 403760 h 1080654"/>
                <a:gd name="connsiteX6" fmla="*/ 665019 w 1864426"/>
                <a:gd name="connsiteY6" fmla="*/ 427512 h 1080654"/>
                <a:gd name="connsiteX7" fmla="*/ 286705 w 1864426"/>
                <a:gd name="connsiteY7" fmla="*/ 548979 h 1080654"/>
                <a:gd name="connsiteX8" fmla="*/ 154380 w 1864426"/>
                <a:gd name="connsiteY8" fmla="*/ 700644 h 1080654"/>
                <a:gd name="connsiteX9" fmla="*/ 47502 w 1864426"/>
                <a:gd name="connsiteY9" fmla="*/ 795647 h 1080654"/>
                <a:gd name="connsiteX10" fmla="*/ 0 w 1864426"/>
                <a:gd name="connsiteY10" fmla="*/ 831272 h 1080654"/>
                <a:gd name="connsiteX11" fmla="*/ 11876 w 1864426"/>
                <a:gd name="connsiteY11" fmla="*/ 890649 h 1080654"/>
                <a:gd name="connsiteX12" fmla="*/ 166255 w 1864426"/>
                <a:gd name="connsiteY12" fmla="*/ 1068779 h 1080654"/>
                <a:gd name="connsiteX13" fmla="*/ 213756 w 1864426"/>
                <a:gd name="connsiteY13" fmla="*/ 1080654 h 1080654"/>
                <a:gd name="connsiteX14" fmla="*/ 320634 w 1864426"/>
                <a:gd name="connsiteY14" fmla="*/ 1068779 h 1080654"/>
                <a:gd name="connsiteX15" fmla="*/ 380011 w 1864426"/>
                <a:gd name="connsiteY15" fmla="*/ 1045028 h 1080654"/>
                <a:gd name="connsiteX16" fmla="*/ 451263 w 1864426"/>
                <a:gd name="connsiteY16" fmla="*/ 1021278 h 1080654"/>
                <a:gd name="connsiteX17" fmla="*/ 498764 w 1864426"/>
                <a:gd name="connsiteY17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88798 w 1864426"/>
                <a:gd name="connsiteY4" fmla="*/ 383403 h 1080654"/>
                <a:gd name="connsiteX5" fmla="*/ 914400 w 1864426"/>
                <a:gd name="connsiteY5" fmla="*/ 403760 h 1080654"/>
                <a:gd name="connsiteX6" fmla="*/ 665019 w 1864426"/>
                <a:gd name="connsiteY6" fmla="*/ 427512 h 1080654"/>
                <a:gd name="connsiteX7" fmla="*/ 286705 w 1864426"/>
                <a:gd name="connsiteY7" fmla="*/ 548979 h 1080654"/>
                <a:gd name="connsiteX8" fmla="*/ 154380 w 1864426"/>
                <a:gd name="connsiteY8" fmla="*/ 700644 h 1080654"/>
                <a:gd name="connsiteX9" fmla="*/ 47502 w 1864426"/>
                <a:gd name="connsiteY9" fmla="*/ 795647 h 1080654"/>
                <a:gd name="connsiteX10" fmla="*/ 0 w 1864426"/>
                <a:gd name="connsiteY10" fmla="*/ 831272 h 1080654"/>
                <a:gd name="connsiteX11" fmla="*/ 11876 w 1864426"/>
                <a:gd name="connsiteY11" fmla="*/ 890649 h 1080654"/>
                <a:gd name="connsiteX12" fmla="*/ 166255 w 1864426"/>
                <a:gd name="connsiteY12" fmla="*/ 1068779 h 1080654"/>
                <a:gd name="connsiteX13" fmla="*/ 213756 w 1864426"/>
                <a:gd name="connsiteY13" fmla="*/ 1080654 h 1080654"/>
                <a:gd name="connsiteX14" fmla="*/ 320634 w 1864426"/>
                <a:gd name="connsiteY14" fmla="*/ 1068779 h 1080654"/>
                <a:gd name="connsiteX15" fmla="*/ 380011 w 1864426"/>
                <a:gd name="connsiteY15" fmla="*/ 1045028 h 1080654"/>
                <a:gd name="connsiteX16" fmla="*/ 451263 w 1864426"/>
                <a:gd name="connsiteY16" fmla="*/ 1021278 h 1080654"/>
                <a:gd name="connsiteX17" fmla="*/ 498764 w 1864426"/>
                <a:gd name="connsiteY17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88798 w 1864426"/>
                <a:gd name="connsiteY4" fmla="*/ 383403 h 1080654"/>
                <a:gd name="connsiteX5" fmla="*/ 914400 w 1864426"/>
                <a:gd name="connsiteY5" fmla="*/ 403760 h 1080654"/>
                <a:gd name="connsiteX6" fmla="*/ 665019 w 1864426"/>
                <a:gd name="connsiteY6" fmla="*/ 427512 h 1080654"/>
                <a:gd name="connsiteX7" fmla="*/ 286705 w 1864426"/>
                <a:gd name="connsiteY7" fmla="*/ 548979 h 1080654"/>
                <a:gd name="connsiteX8" fmla="*/ 214096 w 1864426"/>
                <a:gd name="connsiteY8" fmla="*/ 842469 h 1080654"/>
                <a:gd name="connsiteX9" fmla="*/ 47502 w 1864426"/>
                <a:gd name="connsiteY9" fmla="*/ 795647 h 1080654"/>
                <a:gd name="connsiteX10" fmla="*/ 0 w 1864426"/>
                <a:gd name="connsiteY10" fmla="*/ 831272 h 1080654"/>
                <a:gd name="connsiteX11" fmla="*/ 11876 w 1864426"/>
                <a:gd name="connsiteY11" fmla="*/ 890649 h 1080654"/>
                <a:gd name="connsiteX12" fmla="*/ 166255 w 1864426"/>
                <a:gd name="connsiteY12" fmla="*/ 1068779 h 1080654"/>
                <a:gd name="connsiteX13" fmla="*/ 213756 w 1864426"/>
                <a:gd name="connsiteY13" fmla="*/ 1080654 h 1080654"/>
                <a:gd name="connsiteX14" fmla="*/ 320634 w 1864426"/>
                <a:gd name="connsiteY14" fmla="*/ 1068779 h 1080654"/>
                <a:gd name="connsiteX15" fmla="*/ 380011 w 1864426"/>
                <a:gd name="connsiteY15" fmla="*/ 1045028 h 1080654"/>
                <a:gd name="connsiteX16" fmla="*/ 451263 w 1864426"/>
                <a:gd name="connsiteY16" fmla="*/ 1021278 h 1080654"/>
                <a:gd name="connsiteX17" fmla="*/ 498764 w 1864426"/>
                <a:gd name="connsiteY17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88798 w 1864426"/>
                <a:gd name="connsiteY4" fmla="*/ 383403 h 1080654"/>
                <a:gd name="connsiteX5" fmla="*/ 914400 w 1864426"/>
                <a:gd name="connsiteY5" fmla="*/ 403760 h 1080654"/>
                <a:gd name="connsiteX6" fmla="*/ 665019 w 1864426"/>
                <a:gd name="connsiteY6" fmla="*/ 427512 h 1080654"/>
                <a:gd name="connsiteX7" fmla="*/ 286705 w 1864426"/>
                <a:gd name="connsiteY7" fmla="*/ 548979 h 1080654"/>
                <a:gd name="connsiteX8" fmla="*/ 214096 w 1864426"/>
                <a:gd name="connsiteY8" fmla="*/ 842469 h 1080654"/>
                <a:gd name="connsiteX9" fmla="*/ 47502 w 1864426"/>
                <a:gd name="connsiteY9" fmla="*/ 795647 h 1080654"/>
                <a:gd name="connsiteX10" fmla="*/ 0 w 1864426"/>
                <a:gd name="connsiteY10" fmla="*/ 831272 h 1080654"/>
                <a:gd name="connsiteX11" fmla="*/ 11876 w 1864426"/>
                <a:gd name="connsiteY11" fmla="*/ 890649 h 1080654"/>
                <a:gd name="connsiteX12" fmla="*/ 166255 w 1864426"/>
                <a:gd name="connsiteY12" fmla="*/ 1068779 h 1080654"/>
                <a:gd name="connsiteX13" fmla="*/ 213756 w 1864426"/>
                <a:gd name="connsiteY13" fmla="*/ 1080654 h 1080654"/>
                <a:gd name="connsiteX14" fmla="*/ 320634 w 1864426"/>
                <a:gd name="connsiteY14" fmla="*/ 1068779 h 1080654"/>
                <a:gd name="connsiteX15" fmla="*/ 380011 w 1864426"/>
                <a:gd name="connsiteY15" fmla="*/ 1045028 h 1080654"/>
                <a:gd name="connsiteX16" fmla="*/ 451263 w 1864426"/>
                <a:gd name="connsiteY16" fmla="*/ 1021278 h 1080654"/>
                <a:gd name="connsiteX17" fmla="*/ 498764 w 1864426"/>
                <a:gd name="connsiteY17" fmla="*/ 985652 h 1080654"/>
                <a:gd name="connsiteX0" fmla="*/ 1864426 w 1864426"/>
                <a:gd name="connsiteY0" fmla="*/ 0 h 1080654"/>
                <a:gd name="connsiteX1" fmla="*/ 1816925 w 1864426"/>
                <a:gd name="connsiteY1" fmla="*/ 308758 h 1080654"/>
                <a:gd name="connsiteX2" fmla="*/ 1733798 w 1864426"/>
                <a:gd name="connsiteY2" fmla="*/ 332509 h 1080654"/>
                <a:gd name="connsiteX3" fmla="*/ 1246909 w 1864426"/>
                <a:gd name="connsiteY3" fmla="*/ 391885 h 1080654"/>
                <a:gd name="connsiteX4" fmla="*/ 1088798 w 1864426"/>
                <a:gd name="connsiteY4" fmla="*/ 383403 h 1080654"/>
                <a:gd name="connsiteX5" fmla="*/ 914400 w 1864426"/>
                <a:gd name="connsiteY5" fmla="*/ 403760 h 1080654"/>
                <a:gd name="connsiteX6" fmla="*/ 665019 w 1864426"/>
                <a:gd name="connsiteY6" fmla="*/ 427512 h 1080654"/>
                <a:gd name="connsiteX7" fmla="*/ 286705 w 1864426"/>
                <a:gd name="connsiteY7" fmla="*/ 548979 h 1080654"/>
                <a:gd name="connsiteX8" fmla="*/ 214096 w 1864426"/>
                <a:gd name="connsiteY8" fmla="*/ 842469 h 1080654"/>
                <a:gd name="connsiteX9" fmla="*/ 0 w 1864426"/>
                <a:gd name="connsiteY9" fmla="*/ 831272 h 1080654"/>
                <a:gd name="connsiteX10" fmla="*/ 11876 w 1864426"/>
                <a:gd name="connsiteY10" fmla="*/ 890649 h 1080654"/>
                <a:gd name="connsiteX11" fmla="*/ 166255 w 1864426"/>
                <a:gd name="connsiteY11" fmla="*/ 1068779 h 1080654"/>
                <a:gd name="connsiteX12" fmla="*/ 213756 w 1864426"/>
                <a:gd name="connsiteY12" fmla="*/ 1080654 h 1080654"/>
                <a:gd name="connsiteX13" fmla="*/ 320634 w 1864426"/>
                <a:gd name="connsiteY13" fmla="*/ 1068779 h 1080654"/>
                <a:gd name="connsiteX14" fmla="*/ 380011 w 1864426"/>
                <a:gd name="connsiteY14" fmla="*/ 1045028 h 1080654"/>
                <a:gd name="connsiteX15" fmla="*/ 451263 w 1864426"/>
                <a:gd name="connsiteY15" fmla="*/ 1021278 h 1080654"/>
                <a:gd name="connsiteX16" fmla="*/ 498764 w 1864426"/>
                <a:gd name="connsiteY16" fmla="*/ 985652 h 1080654"/>
                <a:gd name="connsiteX0" fmla="*/ 1867610 w 1867610"/>
                <a:gd name="connsiteY0" fmla="*/ 0 h 1080654"/>
                <a:gd name="connsiteX1" fmla="*/ 1820109 w 1867610"/>
                <a:gd name="connsiteY1" fmla="*/ 308758 h 1080654"/>
                <a:gd name="connsiteX2" fmla="*/ 1736982 w 1867610"/>
                <a:gd name="connsiteY2" fmla="*/ 332509 h 1080654"/>
                <a:gd name="connsiteX3" fmla="*/ 1250093 w 1867610"/>
                <a:gd name="connsiteY3" fmla="*/ 391885 h 1080654"/>
                <a:gd name="connsiteX4" fmla="*/ 1091982 w 1867610"/>
                <a:gd name="connsiteY4" fmla="*/ 383403 h 1080654"/>
                <a:gd name="connsiteX5" fmla="*/ 917584 w 1867610"/>
                <a:gd name="connsiteY5" fmla="*/ 403760 h 1080654"/>
                <a:gd name="connsiteX6" fmla="*/ 668203 w 1867610"/>
                <a:gd name="connsiteY6" fmla="*/ 427512 h 1080654"/>
                <a:gd name="connsiteX7" fmla="*/ 289889 w 1867610"/>
                <a:gd name="connsiteY7" fmla="*/ 548979 h 1080654"/>
                <a:gd name="connsiteX8" fmla="*/ 217280 w 1867610"/>
                <a:gd name="connsiteY8" fmla="*/ 842469 h 1080654"/>
                <a:gd name="connsiteX9" fmla="*/ 3184 w 1867610"/>
                <a:gd name="connsiteY9" fmla="*/ 831272 h 1080654"/>
                <a:gd name="connsiteX10" fmla="*/ 15060 w 1867610"/>
                <a:gd name="connsiteY10" fmla="*/ 890649 h 1080654"/>
                <a:gd name="connsiteX11" fmla="*/ 169439 w 1867610"/>
                <a:gd name="connsiteY11" fmla="*/ 1068779 h 1080654"/>
                <a:gd name="connsiteX12" fmla="*/ 216940 w 1867610"/>
                <a:gd name="connsiteY12" fmla="*/ 1080654 h 1080654"/>
                <a:gd name="connsiteX13" fmla="*/ 323818 w 1867610"/>
                <a:gd name="connsiteY13" fmla="*/ 1068779 h 1080654"/>
                <a:gd name="connsiteX14" fmla="*/ 383195 w 1867610"/>
                <a:gd name="connsiteY14" fmla="*/ 1045028 h 1080654"/>
                <a:gd name="connsiteX15" fmla="*/ 454447 w 1867610"/>
                <a:gd name="connsiteY15" fmla="*/ 1021278 h 1080654"/>
                <a:gd name="connsiteX16" fmla="*/ 501948 w 1867610"/>
                <a:gd name="connsiteY16" fmla="*/ 985652 h 1080654"/>
                <a:gd name="connsiteX0" fmla="*/ 1853117 w 1853117"/>
                <a:gd name="connsiteY0" fmla="*/ 0 h 1080654"/>
                <a:gd name="connsiteX1" fmla="*/ 1805616 w 1853117"/>
                <a:gd name="connsiteY1" fmla="*/ 308758 h 1080654"/>
                <a:gd name="connsiteX2" fmla="*/ 1722489 w 1853117"/>
                <a:gd name="connsiteY2" fmla="*/ 332509 h 1080654"/>
                <a:gd name="connsiteX3" fmla="*/ 1235600 w 1853117"/>
                <a:gd name="connsiteY3" fmla="*/ 391885 h 1080654"/>
                <a:gd name="connsiteX4" fmla="*/ 1077489 w 1853117"/>
                <a:gd name="connsiteY4" fmla="*/ 383403 h 1080654"/>
                <a:gd name="connsiteX5" fmla="*/ 903091 w 1853117"/>
                <a:gd name="connsiteY5" fmla="*/ 403760 h 1080654"/>
                <a:gd name="connsiteX6" fmla="*/ 653710 w 1853117"/>
                <a:gd name="connsiteY6" fmla="*/ 427512 h 1080654"/>
                <a:gd name="connsiteX7" fmla="*/ 275396 w 1853117"/>
                <a:gd name="connsiteY7" fmla="*/ 548979 h 1080654"/>
                <a:gd name="connsiteX8" fmla="*/ 202787 w 1853117"/>
                <a:gd name="connsiteY8" fmla="*/ 842469 h 1080654"/>
                <a:gd name="connsiteX9" fmla="*/ 567 w 1853117"/>
                <a:gd name="connsiteY9" fmla="*/ 890649 h 1080654"/>
                <a:gd name="connsiteX10" fmla="*/ 154946 w 1853117"/>
                <a:gd name="connsiteY10" fmla="*/ 1068779 h 1080654"/>
                <a:gd name="connsiteX11" fmla="*/ 202447 w 1853117"/>
                <a:gd name="connsiteY11" fmla="*/ 1080654 h 1080654"/>
                <a:gd name="connsiteX12" fmla="*/ 309325 w 1853117"/>
                <a:gd name="connsiteY12" fmla="*/ 1068779 h 1080654"/>
                <a:gd name="connsiteX13" fmla="*/ 368702 w 1853117"/>
                <a:gd name="connsiteY13" fmla="*/ 1045028 h 1080654"/>
                <a:gd name="connsiteX14" fmla="*/ 439954 w 1853117"/>
                <a:gd name="connsiteY14" fmla="*/ 1021278 h 1080654"/>
                <a:gd name="connsiteX15" fmla="*/ 487455 w 1853117"/>
                <a:gd name="connsiteY15" fmla="*/ 985652 h 1080654"/>
                <a:gd name="connsiteX0" fmla="*/ 1852905 w 1852905"/>
                <a:gd name="connsiteY0" fmla="*/ 0 h 1085513"/>
                <a:gd name="connsiteX1" fmla="*/ 1805404 w 1852905"/>
                <a:gd name="connsiteY1" fmla="*/ 308758 h 1085513"/>
                <a:gd name="connsiteX2" fmla="*/ 1722277 w 1852905"/>
                <a:gd name="connsiteY2" fmla="*/ 332509 h 1085513"/>
                <a:gd name="connsiteX3" fmla="*/ 1235388 w 1852905"/>
                <a:gd name="connsiteY3" fmla="*/ 391885 h 1085513"/>
                <a:gd name="connsiteX4" fmla="*/ 1077277 w 1852905"/>
                <a:gd name="connsiteY4" fmla="*/ 383403 h 1085513"/>
                <a:gd name="connsiteX5" fmla="*/ 902879 w 1852905"/>
                <a:gd name="connsiteY5" fmla="*/ 403760 h 1085513"/>
                <a:gd name="connsiteX6" fmla="*/ 653498 w 1852905"/>
                <a:gd name="connsiteY6" fmla="*/ 427512 h 1085513"/>
                <a:gd name="connsiteX7" fmla="*/ 275184 w 1852905"/>
                <a:gd name="connsiteY7" fmla="*/ 548979 h 1085513"/>
                <a:gd name="connsiteX8" fmla="*/ 202575 w 1852905"/>
                <a:gd name="connsiteY8" fmla="*/ 842469 h 1085513"/>
                <a:gd name="connsiteX9" fmla="*/ 355 w 1852905"/>
                <a:gd name="connsiteY9" fmla="*/ 890649 h 1085513"/>
                <a:gd name="connsiteX10" fmla="*/ 154734 w 1852905"/>
                <a:gd name="connsiteY10" fmla="*/ 1068779 h 1085513"/>
                <a:gd name="connsiteX11" fmla="*/ 202235 w 1852905"/>
                <a:gd name="connsiteY11" fmla="*/ 1080654 h 1085513"/>
                <a:gd name="connsiteX12" fmla="*/ 309113 w 1852905"/>
                <a:gd name="connsiteY12" fmla="*/ 1068779 h 1085513"/>
                <a:gd name="connsiteX13" fmla="*/ 368490 w 1852905"/>
                <a:gd name="connsiteY13" fmla="*/ 1045028 h 1085513"/>
                <a:gd name="connsiteX14" fmla="*/ 439742 w 1852905"/>
                <a:gd name="connsiteY14" fmla="*/ 1021278 h 1085513"/>
                <a:gd name="connsiteX15" fmla="*/ 487243 w 1852905"/>
                <a:gd name="connsiteY15" fmla="*/ 985652 h 1085513"/>
                <a:gd name="connsiteX0" fmla="*/ 1698172 w 1698172"/>
                <a:gd name="connsiteY0" fmla="*/ 0 h 1088971"/>
                <a:gd name="connsiteX1" fmla="*/ 1650671 w 1698172"/>
                <a:gd name="connsiteY1" fmla="*/ 308758 h 1088971"/>
                <a:gd name="connsiteX2" fmla="*/ 1567544 w 1698172"/>
                <a:gd name="connsiteY2" fmla="*/ 332509 h 1088971"/>
                <a:gd name="connsiteX3" fmla="*/ 1080655 w 1698172"/>
                <a:gd name="connsiteY3" fmla="*/ 391885 h 1088971"/>
                <a:gd name="connsiteX4" fmla="*/ 922544 w 1698172"/>
                <a:gd name="connsiteY4" fmla="*/ 383403 h 1088971"/>
                <a:gd name="connsiteX5" fmla="*/ 748146 w 1698172"/>
                <a:gd name="connsiteY5" fmla="*/ 403760 h 1088971"/>
                <a:gd name="connsiteX6" fmla="*/ 498765 w 1698172"/>
                <a:gd name="connsiteY6" fmla="*/ 427512 h 1088971"/>
                <a:gd name="connsiteX7" fmla="*/ 120451 w 1698172"/>
                <a:gd name="connsiteY7" fmla="*/ 548979 h 1088971"/>
                <a:gd name="connsiteX8" fmla="*/ 47842 w 1698172"/>
                <a:gd name="connsiteY8" fmla="*/ 842469 h 1088971"/>
                <a:gd name="connsiteX9" fmla="*/ 1 w 1698172"/>
                <a:gd name="connsiteY9" fmla="*/ 1068779 h 1088971"/>
                <a:gd name="connsiteX10" fmla="*/ 47502 w 1698172"/>
                <a:gd name="connsiteY10" fmla="*/ 1080654 h 1088971"/>
                <a:gd name="connsiteX11" fmla="*/ 154380 w 1698172"/>
                <a:gd name="connsiteY11" fmla="*/ 1068779 h 1088971"/>
                <a:gd name="connsiteX12" fmla="*/ 213757 w 1698172"/>
                <a:gd name="connsiteY12" fmla="*/ 1045028 h 1088971"/>
                <a:gd name="connsiteX13" fmla="*/ 285009 w 1698172"/>
                <a:gd name="connsiteY13" fmla="*/ 1021278 h 1088971"/>
                <a:gd name="connsiteX14" fmla="*/ 332510 w 1698172"/>
                <a:gd name="connsiteY14" fmla="*/ 985652 h 1088971"/>
                <a:gd name="connsiteX0" fmla="*/ 1661839 w 1661839"/>
                <a:gd name="connsiteY0" fmla="*/ 0 h 1080654"/>
                <a:gd name="connsiteX1" fmla="*/ 1614338 w 1661839"/>
                <a:gd name="connsiteY1" fmla="*/ 308758 h 1080654"/>
                <a:gd name="connsiteX2" fmla="*/ 1531211 w 1661839"/>
                <a:gd name="connsiteY2" fmla="*/ 332509 h 1080654"/>
                <a:gd name="connsiteX3" fmla="*/ 1044322 w 1661839"/>
                <a:gd name="connsiteY3" fmla="*/ 391885 h 1080654"/>
                <a:gd name="connsiteX4" fmla="*/ 886211 w 1661839"/>
                <a:gd name="connsiteY4" fmla="*/ 383403 h 1080654"/>
                <a:gd name="connsiteX5" fmla="*/ 711813 w 1661839"/>
                <a:gd name="connsiteY5" fmla="*/ 403760 h 1080654"/>
                <a:gd name="connsiteX6" fmla="*/ 462432 w 1661839"/>
                <a:gd name="connsiteY6" fmla="*/ 427512 h 1080654"/>
                <a:gd name="connsiteX7" fmla="*/ 84118 w 1661839"/>
                <a:gd name="connsiteY7" fmla="*/ 548979 h 1080654"/>
                <a:gd name="connsiteX8" fmla="*/ 11509 w 1661839"/>
                <a:gd name="connsiteY8" fmla="*/ 842469 h 1080654"/>
                <a:gd name="connsiteX9" fmla="*/ 11169 w 1661839"/>
                <a:gd name="connsiteY9" fmla="*/ 1080654 h 1080654"/>
                <a:gd name="connsiteX10" fmla="*/ 118047 w 1661839"/>
                <a:gd name="connsiteY10" fmla="*/ 1068779 h 1080654"/>
                <a:gd name="connsiteX11" fmla="*/ 177424 w 1661839"/>
                <a:gd name="connsiteY11" fmla="*/ 1045028 h 1080654"/>
                <a:gd name="connsiteX12" fmla="*/ 248676 w 1661839"/>
                <a:gd name="connsiteY12" fmla="*/ 1021278 h 1080654"/>
                <a:gd name="connsiteX13" fmla="*/ 296177 w 1661839"/>
                <a:gd name="connsiteY13" fmla="*/ 985652 h 1080654"/>
                <a:gd name="connsiteX0" fmla="*/ 1661839 w 1661839"/>
                <a:gd name="connsiteY0" fmla="*/ 0 h 1108816"/>
                <a:gd name="connsiteX1" fmla="*/ 1614338 w 1661839"/>
                <a:gd name="connsiteY1" fmla="*/ 308758 h 1108816"/>
                <a:gd name="connsiteX2" fmla="*/ 1531211 w 1661839"/>
                <a:gd name="connsiteY2" fmla="*/ 332509 h 1108816"/>
                <a:gd name="connsiteX3" fmla="*/ 1044322 w 1661839"/>
                <a:gd name="connsiteY3" fmla="*/ 391885 h 1108816"/>
                <a:gd name="connsiteX4" fmla="*/ 886211 w 1661839"/>
                <a:gd name="connsiteY4" fmla="*/ 383403 h 1108816"/>
                <a:gd name="connsiteX5" fmla="*/ 711813 w 1661839"/>
                <a:gd name="connsiteY5" fmla="*/ 403760 h 1108816"/>
                <a:gd name="connsiteX6" fmla="*/ 462432 w 1661839"/>
                <a:gd name="connsiteY6" fmla="*/ 427512 h 1108816"/>
                <a:gd name="connsiteX7" fmla="*/ 84118 w 1661839"/>
                <a:gd name="connsiteY7" fmla="*/ 548979 h 1108816"/>
                <a:gd name="connsiteX8" fmla="*/ 11509 w 1661839"/>
                <a:gd name="connsiteY8" fmla="*/ 842469 h 1108816"/>
                <a:gd name="connsiteX9" fmla="*/ 11169 w 1661839"/>
                <a:gd name="connsiteY9" fmla="*/ 1080654 h 1108816"/>
                <a:gd name="connsiteX10" fmla="*/ 118047 w 1661839"/>
                <a:gd name="connsiteY10" fmla="*/ 1068779 h 1108816"/>
                <a:gd name="connsiteX11" fmla="*/ 177424 w 1661839"/>
                <a:gd name="connsiteY11" fmla="*/ 1045028 h 1108816"/>
                <a:gd name="connsiteX12" fmla="*/ 248676 w 1661839"/>
                <a:gd name="connsiteY12" fmla="*/ 1021278 h 1108816"/>
                <a:gd name="connsiteX13" fmla="*/ 303642 w 1661839"/>
                <a:gd name="connsiteY13" fmla="*/ 1108816 h 1108816"/>
                <a:gd name="connsiteX0" fmla="*/ 1661839 w 1661839"/>
                <a:gd name="connsiteY0" fmla="*/ 0 h 1108816"/>
                <a:gd name="connsiteX1" fmla="*/ 1614338 w 1661839"/>
                <a:gd name="connsiteY1" fmla="*/ 308758 h 1108816"/>
                <a:gd name="connsiteX2" fmla="*/ 1531211 w 1661839"/>
                <a:gd name="connsiteY2" fmla="*/ 332509 h 1108816"/>
                <a:gd name="connsiteX3" fmla="*/ 1044322 w 1661839"/>
                <a:gd name="connsiteY3" fmla="*/ 391885 h 1108816"/>
                <a:gd name="connsiteX4" fmla="*/ 886211 w 1661839"/>
                <a:gd name="connsiteY4" fmla="*/ 383403 h 1108816"/>
                <a:gd name="connsiteX5" fmla="*/ 711813 w 1661839"/>
                <a:gd name="connsiteY5" fmla="*/ 403760 h 1108816"/>
                <a:gd name="connsiteX6" fmla="*/ 462432 w 1661839"/>
                <a:gd name="connsiteY6" fmla="*/ 427512 h 1108816"/>
                <a:gd name="connsiteX7" fmla="*/ 84118 w 1661839"/>
                <a:gd name="connsiteY7" fmla="*/ 548979 h 1108816"/>
                <a:gd name="connsiteX8" fmla="*/ 11509 w 1661839"/>
                <a:gd name="connsiteY8" fmla="*/ 842469 h 1108816"/>
                <a:gd name="connsiteX9" fmla="*/ 11169 w 1661839"/>
                <a:gd name="connsiteY9" fmla="*/ 1080654 h 1108816"/>
                <a:gd name="connsiteX10" fmla="*/ 118047 w 1661839"/>
                <a:gd name="connsiteY10" fmla="*/ 1068779 h 1108816"/>
                <a:gd name="connsiteX11" fmla="*/ 177424 w 1661839"/>
                <a:gd name="connsiteY11" fmla="*/ 1045028 h 1108816"/>
                <a:gd name="connsiteX12" fmla="*/ 248676 w 1661839"/>
                <a:gd name="connsiteY12" fmla="*/ 1021278 h 1108816"/>
                <a:gd name="connsiteX13" fmla="*/ 303642 w 1661839"/>
                <a:gd name="connsiteY13" fmla="*/ 1108816 h 1108816"/>
                <a:gd name="connsiteX0" fmla="*/ 1661839 w 1661839"/>
                <a:gd name="connsiteY0" fmla="*/ 0 h 1108816"/>
                <a:gd name="connsiteX1" fmla="*/ 1614338 w 1661839"/>
                <a:gd name="connsiteY1" fmla="*/ 308758 h 1108816"/>
                <a:gd name="connsiteX2" fmla="*/ 1531211 w 1661839"/>
                <a:gd name="connsiteY2" fmla="*/ 332509 h 1108816"/>
                <a:gd name="connsiteX3" fmla="*/ 1044322 w 1661839"/>
                <a:gd name="connsiteY3" fmla="*/ 391885 h 1108816"/>
                <a:gd name="connsiteX4" fmla="*/ 886211 w 1661839"/>
                <a:gd name="connsiteY4" fmla="*/ 383403 h 1108816"/>
                <a:gd name="connsiteX5" fmla="*/ 711813 w 1661839"/>
                <a:gd name="connsiteY5" fmla="*/ 403760 h 1108816"/>
                <a:gd name="connsiteX6" fmla="*/ 462432 w 1661839"/>
                <a:gd name="connsiteY6" fmla="*/ 427512 h 1108816"/>
                <a:gd name="connsiteX7" fmla="*/ 84118 w 1661839"/>
                <a:gd name="connsiteY7" fmla="*/ 548979 h 1108816"/>
                <a:gd name="connsiteX8" fmla="*/ 11509 w 1661839"/>
                <a:gd name="connsiteY8" fmla="*/ 842469 h 1108816"/>
                <a:gd name="connsiteX9" fmla="*/ 11169 w 1661839"/>
                <a:gd name="connsiteY9" fmla="*/ 1080654 h 1108816"/>
                <a:gd name="connsiteX10" fmla="*/ 118047 w 1661839"/>
                <a:gd name="connsiteY10" fmla="*/ 1068779 h 1108816"/>
                <a:gd name="connsiteX11" fmla="*/ 177424 w 1661839"/>
                <a:gd name="connsiteY11" fmla="*/ 1045028 h 1108816"/>
                <a:gd name="connsiteX12" fmla="*/ 303642 w 1661839"/>
                <a:gd name="connsiteY12" fmla="*/ 1108816 h 1108816"/>
                <a:gd name="connsiteX0" fmla="*/ 1661839 w 1661839"/>
                <a:gd name="connsiteY0" fmla="*/ 0 h 1108816"/>
                <a:gd name="connsiteX1" fmla="*/ 1614338 w 1661839"/>
                <a:gd name="connsiteY1" fmla="*/ 308758 h 1108816"/>
                <a:gd name="connsiteX2" fmla="*/ 1531211 w 1661839"/>
                <a:gd name="connsiteY2" fmla="*/ 332509 h 1108816"/>
                <a:gd name="connsiteX3" fmla="*/ 1044322 w 1661839"/>
                <a:gd name="connsiteY3" fmla="*/ 391885 h 1108816"/>
                <a:gd name="connsiteX4" fmla="*/ 886211 w 1661839"/>
                <a:gd name="connsiteY4" fmla="*/ 383403 h 1108816"/>
                <a:gd name="connsiteX5" fmla="*/ 711813 w 1661839"/>
                <a:gd name="connsiteY5" fmla="*/ 403760 h 1108816"/>
                <a:gd name="connsiteX6" fmla="*/ 462432 w 1661839"/>
                <a:gd name="connsiteY6" fmla="*/ 427512 h 1108816"/>
                <a:gd name="connsiteX7" fmla="*/ 84118 w 1661839"/>
                <a:gd name="connsiteY7" fmla="*/ 548979 h 1108816"/>
                <a:gd name="connsiteX8" fmla="*/ 11509 w 1661839"/>
                <a:gd name="connsiteY8" fmla="*/ 842469 h 1108816"/>
                <a:gd name="connsiteX9" fmla="*/ 11169 w 1661839"/>
                <a:gd name="connsiteY9" fmla="*/ 1080654 h 1108816"/>
                <a:gd name="connsiteX10" fmla="*/ 118047 w 1661839"/>
                <a:gd name="connsiteY10" fmla="*/ 1068779 h 1108816"/>
                <a:gd name="connsiteX11" fmla="*/ 177424 w 1661839"/>
                <a:gd name="connsiteY11" fmla="*/ 1045028 h 1108816"/>
                <a:gd name="connsiteX12" fmla="*/ 303642 w 1661839"/>
                <a:gd name="connsiteY12" fmla="*/ 1108816 h 1108816"/>
                <a:gd name="connsiteX0" fmla="*/ 1661839 w 1661839"/>
                <a:gd name="connsiteY0" fmla="*/ 0 h 1113435"/>
                <a:gd name="connsiteX1" fmla="*/ 1614338 w 1661839"/>
                <a:gd name="connsiteY1" fmla="*/ 308758 h 1113435"/>
                <a:gd name="connsiteX2" fmla="*/ 1531211 w 1661839"/>
                <a:gd name="connsiteY2" fmla="*/ 332509 h 1113435"/>
                <a:gd name="connsiteX3" fmla="*/ 1044322 w 1661839"/>
                <a:gd name="connsiteY3" fmla="*/ 391885 h 1113435"/>
                <a:gd name="connsiteX4" fmla="*/ 886211 w 1661839"/>
                <a:gd name="connsiteY4" fmla="*/ 383403 h 1113435"/>
                <a:gd name="connsiteX5" fmla="*/ 711813 w 1661839"/>
                <a:gd name="connsiteY5" fmla="*/ 403760 h 1113435"/>
                <a:gd name="connsiteX6" fmla="*/ 462432 w 1661839"/>
                <a:gd name="connsiteY6" fmla="*/ 427512 h 1113435"/>
                <a:gd name="connsiteX7" fmla="*/ 84118 w 1661839"/>
                <a:gd name="connsiteY7" fmla="*/ 548979 h 1113435"/>
                <a:gd name="connsiteX8" fmla="*/ 11509 w 1661839"/>
                <a:gd name="connsiteY8" fmla="*/ 842469 h 1113435"/>
                <a:gd name="connsiteX9" fmla="*/ 11169 w 1661839"/>
                <a:gd name="connsiteY9" fmla="*/ 1080654 h 1113435"/>
                <a:gd name="connsiteX10" fmla="*/ 118047 w 1661839"/>
                <a:gd name="connsiteY10" fmla="*/ 1068779 h 1113435"/>
                <a:gd name="connsiteX11" fmla="*/ 181156 w 1661839"/>
                <a:gd name="connsiteY11" fmla="*/ 1112209 h 1113435"/>
                <a:gd name="connsiteX12" fmla="*/ 303642 w 1661839"/>
                <a:gd name="connsiteY12" fmla="*/ 1108816 h 1113435"/>
                <a:gd name="connsiteX0" fmla="*/ 1661839 w 1661839"/>
                <a:gd name="connsiteY0" fmla="*/ 0 h 1112256"/>
                <a:gd name="connsiteX1" fmla="*/ 1614338 w 1661839"/>
                <a:gd name="connsiteY1" fmla="*/ 308758 h 1112256"/>
                <a:gd name="connsiteX2" fmla="*/ 1531211 w 1661839"/>
                <a:gd name="connsiteY2" fmla="*/ 332509 h 1112256"/>
                <a:gd name="connsiteX3" fmla="*/ 1044322 w 1661839"/>
                <a:gd name="connsiteY3" fmla="*/ 391885 h 1112256"/>
                <a:gd name="connsiteX4" fmla="*/ 886211 w 1661839"/>
                <a:gd name="connsiteY4" fmla="*/ 383403 h 1112256"/>
                <a:gd name="connsiteX5" fmla="*/ 711813 w 1661839"/>
                <a:gd name="connsiteY5" fmla="*/ 403760 h 1112256"/>
                <a:gd name="connsiteX6" fmla="*/ 462432 w 1661839"/>
                <a:gd name="connsiteY6" fmla="*/ 427512 h 1112256"/>
                <a:gd name="connsiteX7" fmla="*/ 84118 w 1661839"/>
                <a:gd name="connsiteY7" fmla="*/ 548979 h 1112256"/>
                <a:gd name="connsiteX8" fmla="*/ 11509 w 1661839"/>
                <a:gd name="connsiteY8" fmla="*/ 842469 h 1112256"/>
                <a:gd name="connsiteX9" fmla="*/ 11169 w 1661839"/>
                <a:gd name="connsiteY9" fmla="*/ 1080654 h 1112256"/>
                <a:gd name="connsiteX10" fmla="*/ 110583 w 1661839"/>
                <a:gd name="connsiteY10" fmla="*/ 1102369 h 1112256"/>
                <a:gd name="connsiteX11" fmla="*/ 181156 w 1661839"/>
                <a:gd name="connsiteY11" fmla="*/ 1112209 h 1112256"/>
                <a:gd name="connsiteX12" fmla="*/ 303642 w 1661839"/>
                <a:gd name="connsiteY12" fmla="*/ 1108816 h 1112256"/>
                <a:gd name="connsiteX0" fmla="*/ 1668117 w 1668117"/>
                <a:gd name="connsiteY0" fmla="*/ 0 h 1112256"/>
                <a:gd name="connsiteX1" fmla="*/ 1620616 w 1668117"/>
                <a:gd name="connsiteY1" fmla="*/ 308758 h 1112256"/>
                <a:gd name="connsiteX2" fmla="*/ 1537489 w 1668117"/>
                <a:gd name="connsiteY2" fmla="*/ 332509 h 1112256"/>
                <a:gd name="connsiteX3" fmla="*/ 1050600 w 1668117"/>
                <a:gd name="connsiteY3" fmla="*/ 391885 h 1112256"/>
                <a:gd name="connsiteX4" fmla="*/ 892489 w 1668117"/>
                <a:gd name="connsiteY4" fmla="*/ 383403 h 1112256"/>
                <a:gd name="connsiteX5" fmla="*/ 718091 w 1668117"/>
                <a:gd name="connsiteY5" fmla="*/ 403760 h 1112256"/>
                <a:gd name="connsiteX6" fmla="*/ 468710 w 1668117"/>
                <a:gd name="connsiteY6" fmla="*/ 427512 h 1112256"/>
                <a:gd name="connsiteX7" fmla="*/ 90396 w 1668117"/>
                <a:gd name="connsiteY7" fmla="*/ 548979 h 1112256"/>
                <a:gd name="connsiteX8" fmla="*/ 6591 w 1668117"/>
                <a:gd name="connsiteY8" fmla="*/ 573747 h 1112256"/>
                <a:gd name="connsiteX9" fmla="*/ 17447 w 1668117"/>
                <a:gd name="connsiteY9" fmla="*/ 1080654 h 1112256"/>
                <a:gd name="connsiteX10" fmla="*/ 116861 w 1668117"/>
                <a:gd name="connsiteY10" fmla="*/ 1102369 h 1112256"/>
                <a:gd name="connsiteX11" fmla="*/ 187434 w 1668117"/>
                <a:gd name="connsiteY11" fmla="*/ 1112209 h 1112256"/>
                <a:gd name="connsiteX12" fmla="*/ 309920 w 1668117"/>
                <a:gd name="connsiteY12" fmla="*/ 1108816 h 1112256"/>
                <a:gd name="connsiteX0" fmla="*/ 1665229 w 1665229"/>
                <a:gd name="connsiteY0" fmla="*/ 0 h 1112256"/>
                <a:gd name="connsiteX1" fmla="*/ 1617728 w 1665229"/>
                <a:gd name="connsiteY1" fmla="*/ 308758 h 1112256"/>
                <a:gd name="connsiteX2" fmla="*/ 1534601 w 1665229"/>
                <a:gd name="connsiteY2" fmla="*/ 332509 h 1112256"/>
                <a:gd name="connsiteX3" fmla="*/ 1047712 w 1665229"/>
                <a:gd name="connsiteY3" fmla="*/ 391885 h 1112256"/>
                <a:gd name="connsiteX4" fmla="*/ 889601 w 1665229"/>
                <a:gd name="connsiteY4" fmla="*/ 383403 h 1112256"/>
                <a:gd name="connsiteX5" fmla="*/ 715203 w 1665229"/>
                <a:gd name="connsiteY5" fmla="*/ 403760 h 1112256"/>
                <a:gd name="connsiteX6" fmla="*/ 465822 w 1665229"/>
                <a:gd name="connsiteY6" fmla="*/ 427512 h 1112256"/>
                <a:gd name="connsiteX7" fmla="*/ 87508 w 1665229"/>
                <a:gd name="connsiteY7" fmla="*/ 548979 h 1112256"/>
                <a:gd name="connsiteX8" fmla="*/ 3703 w 1665229"/>
                <a:gd name="connsiteY8" fmla="*/ 573747 h 1112256"/>
                <a:gd name="connsiteX9" fmla="*/ 29488 w 1665229"/>
                <a:gd name="connsiteY9" fmla="*/ 1050796 h 1112256"/>
                <a:gd name="connsiteX10" fmla="*/ 113973 w 1665229"/>
                <a:gd name="connsiteY10" fmla="*/ 1102369 h 1112256"/>
                <a:gd name="connsiteX11" fmla="*/ 184546 w 1665229"/>
                <a:gd name="connsiteY11" fmla="*/ 1112209 h 1112256"/>
                <a:gd name="connsiteX12" fmla="*/ 307032 w 1665229"/>
                <a:gd name="connsiteY12" fmla="*/ 1108816 h 1112256"/>
                <a:gd name="connsiteX0" fmla="*/ 1665229 w 1665229"/>
                <a:gd name="connsiteY0" fmla="*/ 0 h 1112320"/>
                <a:gd name="connsiteX1" fmla="*/ 1617728 w 1665229"/>
                <a:gd name="connsiteY1" fmla="*/ 308758 h 1112320"/>
                <a:gd name="connsiteX2" fmla="*/ 1534601 w 1665229"/>
                <a:gd name="connsiteY2" fmla="*/ 332509 h 1112320"/>
                <a:gd name="connsiteX3" fmla="*/ 1047712 w 1665229"/>
                <a:gd name="connsiteY3" fmla="*/ 391885 h 1112320"/>
                <a:gd name="connsiteX4" fmla="*/ 889601 w 1665229"/>
                <a:gd name="connsiteY4" fmla="*/ 383403 h 1112320"/>
                <a:gd name="connsiteX5" fmla="*/ 715203 w 1665229"/>
                <a:gd name="connsiteY5" fmla="*/ 403760 h 1112320"/>
                <a:gd name="connsiteX6" fmla="*/ 465822 w 1665229"/>
                <a:gd name="connsiteY6" fmla="*/ 427512 h 1112320"/>
                <a:gd name="connsiteX7" fmla="*/ 87508 w 1665229"/>
                <a:gd name="connsiteY7" fmla="*/ 548979 h 1112320"/>
                <a:gd name="connsiteX8" fmla="*/ 3703 w 1665229"/>
                <a:gd name="connsiteY8" fmla="*/ 573747 h 1112320"/>
                <a:gd name="connsiteX9" fmla="*/ 29488 w 1665229"/>
                <a:gd name="connsiteY9" fmla="*/ 1050796 h 1112320"/>
                <a:gd name="connsiteX10" fmla="*/ 117705 w 1665229"/>
                <a:gd name="connsiteY10" fmla="*/ 1098637 h 1112320"/>
                <a:gd name="connsiteX11" fmla="*/ 184546 w 1665229"/>
                <a:gd name="connsiteY11" fmla="*/ 1112209 h 1112320"/>
                <a:gd name="connsiteX12" fmla="*/ 307032 w 1665229"/>
                <a:gd name="connsiteY12" fmla="*/ 1108816 h 1112320"/>
                <a:gd name="connsiteX0" fmla="*/ 1665229 w 1665229"/>
                <a:gd name="connsiteY0" fmla="*/ 0 h 1112320"/>
                <a:gd name="connsiteX1" fmla="*/ 1617728 w 1665229"/>
                <a:gd name="connsiteY1" fmla="*/ 308758 h 1112320"/>
                <a:gd name="connsiteX2" fmla="*/ 1534601 w 1665229"/>
                <a:gd name="connsiteY2" fmla="*/ 332509 h 1112320"/>
                <a:gd name="connsiteX3" fmla="*/ 1047712 w 1665229"/>
                <a:gd name="connsiteY3" fmla="*/ 391885 h 1112320"/>
                <a:gd name="connsiteX4" fmla="*/ 889601 w 1665229"/>
                <a:gd name="connsiteY4" fmla="*/ 383403 h 1112320"/>
                <a:gd name="connsiteX5" fmla="*/ 715203 w 1665229"/>
                <a:gd name="connsiteY5" fmla="*/ 403760 h 1112320"/>
                <a:gd name="connsiteX6" fmla="*/ 465822 w 1665229"/>
                <a:gd name="connsiteY6" fmla="*/ 427512 h 1112320"/>
                <a:gd name="connsiteX7" fmla="*/ 53917 w 1665229"/>
                <a:gd name="connsiteY7" fmla="*/ 459405 h 1112320"/>
                <a:gd name="connsiteX8" fmla="*/ 3703 w 1665229"/>
                <a:gd name="connsiteY8" fmla="*/ 573747 h 1112320"/>
                <a:gd name="connsiteX9" fmla="*/ 29488 w 1665229"/>
                <a:gd name="connsiteY9" fmla="*/ 1050796 h 1112320"/>
                <a:gd name="connsiteX10" fmla="*/ 117705 w 1665229"/>
                <a:gd name="connsiteY10" fmla="*/ 1098637 h 1112320"/>
                <a:gd name="connsiteX11" fmla="*/ 184546 w 1665229"/>
                <a:gd name="connsiteY11" fmla="*/ 1112209 h 1112320"/>
                <a:gd name="connsiteX12" fmla="*/ 307032 w 1665229"/>
                <a:gd name="connsiteY12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917638 w 1693266"/>
                <a:gd name="connsiteY4" fmla="*/ 383403 h 1112320"/>
                <a:gd name="connsiteX5" fmla="*/ 743240 w 1693266"/>
                <a:gd name="connsiteY5" fmla="*/ 403760 h 1112320"/>
                <a:gd name="connsiteX6" fmla="*/ 493859 w 1693266"/>
                <a:gd name="connsiteY6" fmla="*/ 427512 h 1112320"/>
                <a:gd name="connsiteX7" fmla="*/ 81954 w 1693266"/>
                <a:gd name="connsiteY7" fmla="*/ 459405 h 1112320"/>
                <a:gd name="connsiteX8" fmla="*/ 1882 w 1693266"/>
                <a:gd name="connsiteY8" fmla="*/ 543889 h 1112320"/>
                <a:gd name="connsiteX9" fmla="*/ 57525 w 1693266"/>
                <a:gd name="connsiteY9" fmla="*/ 1050796 h 1112320"/>
                <a:gd name="connsiteX10" fmla="*/ 145742 w 1693266"/>
                <a:gd name="connsiteY10" fmla="*/ 1098637 h 1112320"/>
                <a:gd name="connsiteX11" fmla="*/ 212583 w 1693266"/>
                <a:gd name="connsiteY11" fmla="*/ 1112209 h 1112320"/>
                <a:gd name="connsiteX12" fmla="*/ 335069 w 1693266"/>
                <a:gd name="connsiteY12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743240 w 1693266"/>
                <a:gd name="connsiteY4" fmla="*/ 403760 h 1112320"/>
                <a:gd name="connsiteX5" fmla="*/ 493859 w 1693266"/>
                <a:gd name="connsiteY5" fmla="*/ 427512 h 1112320"/>
                <a:gd name="connsiteX6" fmla="*/ 81954 w 1693266"/>
                <a:gd name="connsiteY6" fmla="*/ 459405 h 1112320"/>
                <a:gd name="connsiteX7" fmla="*/ 1882 w 1693266"/>
                <a:gd name="connsiteY7" fmla="*/ 543889 h 1112320"/>
                <a:gd name="connsiteX8" fmla="*/ 57525 w 1693266"/>
                <a:gd name="connsiteY8" fmla="*/ 1050796 h 1112320"/>
                <a:gd name="connsiteX9" fmla="*/ 145742 w 1693266"/>
                <a:gd name="connsiteY9" fmla="*/ 1098637 h 1112320"/>
                <a:gd name="connsiteX10" fmla="*/ 212583 w 1693266"/>
                <a:gd name="connsiteY10" fmla="*/ 1112209 h 1112320"/>
                <a:gd name="connsiteX11" fmla="*/ 335069 w 1693266"/>
                <a:gd name="connsiteY11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743240 w 1693266"/>
                <a:gd name="connsiteY4" fmla="*/ 403760 h 1112320"/>
                <a:gd name="connsiteX5" fmla="*/ 493859 w 1693266"/>
                <a:gd name="connsiteY5" fmla="*/ 427512 h 1112320"/>
                <a:gd name="connsiteX6" fmla="*/ 81954 w 1693266"/>
                <a:gd name="connsiteY6" fmla="*/ 459405 h 1112320"/>
                <a:gd name="connsiteX7" fmla="*/ 1882 w 1693266"/>
                <a:gd name="connsiteY7" fmla="*/ 543889 h 1112320"/>
                <a:gd name="connsiteX8" fmla="*/ 57525 w 1693266"/>
                <a:gd name="connsiteY8" fmla="*/ 1050796 h 1112320"/>
                <a:gd name="connsiteX9" fmla="*/ 145742 w 1693266"/>
                <a:gd name="connsiteY9" fmla="*/ 1098637 h 1112320"/>
                <a:gd name="connsiteX10" fmla="*/ 212583 w 1693266"/>
                <a:gd name="connsiteY10" fmla="*/ 1112209 h 1112320"/>
                <a:gd name="connsiteX11" fmla="*/ 335069 w 1693266"/>
                <a:gd name="connsiteY11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743240 w 1693266"/>
                <a:gd name="connsiteY4" fmla="*/ 403760 h 1112320"/>
                <a:gd name="connsiteX5" fmla="*/ 81954 w 1693266"/>
                <a:gd name="connsiteY5" fmla="*/ 459405 h 1112320"/>
                <a:gd name="connsiteX6" fmla="*/ 1882 w 1693266"/>
                <a:gd name="connsiteY6" fmla="*/ 543889 h 1112320"/>
                <a:gd name="connsiteX7" fmla="*/ 57525 w 1693266"/>
                <a:gd name="connsiteY7" fmla="*/ 1050796 h 1112320"/>
                <a:gd name="connsiteX8" fmla="*/ 145742 w 1693266"/>
                <a:gd name="connsiteY8" fmla="*/ 1098637 h 1112320"/>
                <a:gd name="connsiteX9" fmla="*/ 212583 w 1693266"/>
                <a:gd name="connsiteY9" fmla="*/ 1112209 h 1112320"/>
                <a:gd name="connsiteX10" fmla="*/ 335069 w 1693266"/>
                <a:gd name="connsiteY10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743240 w 1693266"/>
                <a:gd name="connsiteY4" fmla="*/ 403760 h 1112320"/>
                <a:gd name="connsiteX5" fmla="*/ 81954 w 1693266"/>
                <a:gd name="connsiteY5" fmla="*/ 459405 h 1112320"/>
                <a:gd name="connsiteX6" fmla="*/ 1882 w 1693266"/>
                <a:gd name="connsiteY6" fmla="*/ 543889 h 1112320"/>
                <a:gd name="connsiteX7" fmla="*/ 57525 w 1693266"/>
                <a:gd name="connsiteY7" fmla="*/ 1050796 h 1112320"/>
                <a:gd name="connsiteX8" fmla="*/ 145742 w 1693266"/>
                <a:gd name="connsiteY8" fmla="*/ 1098637 h 1112320"/>
                <a:gd name="connsiteX9" fmla="*/ 212583 w 1693266"/>
                <a:gd name="connsiteY9" fmla="*/ 1112209 h 1112320"/>
                <a:gd name="connsiteX10" fmla="*/ 335069 w 1693266"/>
                <a:gd name="connsiteY10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743240 w 1693266"/>
                <a:gd name="connsiteY4" fmla="*/ 403760 h 1112320"/>
                <a:gd name="connsiteX5" fmla="*/ 81954 w 1693266"/>
                <a:gd name="connsiteY5" fmla="*/ 459405 h 1112320"/>
                <a:gd name="connsiteX6" fmla="*/ 1882 w 1693266"/>
                <a:gd name="connsiteY6" fmla="*/ 543889 h 1112320"/>
                <a:gd name="connsiteX7" fmla="*/ 57525 w 1693266"/>
                <a:gd name="connsiteY7" fmla="*/ 1050796 h 1112320"/>
                <a:gd name="connsiteX8" fmla="*/ 145742 w 1693266"/>
                <a:gd name="connsiteY8" fmla="*/ 1098637 h 1112320"/>
                <a:gd name="connsiteX9" fmla="*/ 212583 w 1693266"/>
                <a:gd name="connsiteY9" fmla="*/ 1112209 h 1112320"/>
                <a:gd name="connsiteX10" fmla="*/ 335069 w 1693266"/>
                <a:gd name="connsiteY10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743240 w 1693266"/>
                <a:gd name="connsiteY4" fmla="*/ 403760 h 1112320"/>
                <a:gd name="connsiteX5" fmla="*/ 81954 w 1693266"/>
                <a:gd name="connsiteY5" fmla="*/ 459405 h 1112320"/>
                <a:gd name="connsiteX6" fmla="*/ 1882 w 1693266"/>
                <a:gd name="connsiteY6" fmla="*/ 543889 h 1112320"/>
                <a:gd name="connsiteX7" fmla="*/ 57525 w 1693266"/>
                <a:gd name="connsiteY7" fmla="*/ 1050796 h 1112320"/>
                <a:gd name="connsiteX8" fmla="*/ 145742 w 1693266"/>
                <a:gd name="connsiteY8" fmla="*/ 1098637 h 1112320"/>
                <a:gd name="connsiteX9" fmla="*/ 212583 w 1693266"/>
                <a:gd name="connsiteY9" fmla="*/ 1112209 h 1112320"/>
                <a:gd name="connsiteX10" fmla="*/ 335069 w 1693266"/>
                <a:gd name="connsiteY10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743240 w 1693266"/>
                <a:gd name="connsiteY4" fmla="*/ 403760 h 1112320"/>
                <a:gd name="connsiteX5" fmla="*/ 81954 w 1693266"/>
                <a:gd name="connsiteY5" fmla="*/ 459405 h 1112320"/>
                <a:gd name="connsiteX6" fmla="*/ 1882 w 1693266"/>
                <a:gd name="connsiteY6" fmla="*/ 543889 h 1112320"/>
                <a:gd name="connsiteX7" fmla="*/ 57525 w 1693266"/>
                <a:gd name="connsiteY7" fmla="*/ 1050796 h 1112320"/>
                <a:gd name="connsiteX8" fmla="*/ 145742 w 1693266"/>
                <a:gd name="connsiteY8" fmla="*/ 1098637 h 1112320"/>
                <a:gd name="connsiteX9" fmla="*/ 212583 w 1693266"/>
                <a:gd name="connsiteY9" fmla="*/ 1112209 h 1112320"/>
                <a:gd name="connsiteX10" fmla="*/ 335069 w 1693266"/>
                <a:gd name="connsiteY10" fmla="*/ 1108816 h 1112320"/>
                <a:gd name="connsiteX0" fmla="*/ 1693266 w 1693266"/>
                <a:gd name="connsiteY0" fmla="*/ 0 h 1112320"/>
                <a:gd name="connsiteX1" fmla="*/ 1645765 w 1693266"/>
                <a:gd name="connsiteY1" fmla="*/ 308758 h 1112320"/>
                <a:gd name="connsiteX2" fmla="*/ 1562638 w 1693266"/>
                <a:gd name="connsiteY2" fmla="*/ 332509 h 1112320"/>
                <a:gd name="connsiteX3" fmla="*/ 1075749 w 1693266"/>
                <a:gd name="connsiteY3" fmla="*/ 391885 h 1112320"/>
                <a:gd name="connsiteX4" fmla="*/ 743240 w 1693266"/>
                <a:gd name="connsiteY4" fmla="*/ 403760 h 1112320"/>
                <a:gd name="connsiteX5" fmla="*/ 81954 w 1693266"/>
                <a:gd name="connsiteY5" fmla="*/ 459405 h 1112320"/>
                <a:gd name="connsiteX6" fmla="*/ 1882 w 1693266"/>
                <a:gd name="connsiteY6" fmla="*/ 543889 h 1112320"/>
                <a:gd name="connsiteX7" fmla="*/ 57525 w 1693266"/>
                <a:gd name="connsiteY7" fmla="*/ 1050796 h 1112320"/>
                <a:gd name="connsiteX8" fmla="*/ 145742 w 1693266"/>
                <a:gd name="connsiteY8" fmla="*/ 1098637 h 1112320"/>
                <a:gd name="connsiteX9" fmla="*/ 212583 w 1693266"/>
                <a:gd name="connsiteY9" fmla="*/ 1112209 h 1112320"/>
                <a:gd name="connsiteX10" fmla="*/ 335069 w 1693266"/>
                <a:gd name="connsiteY10" fmla="*/ 1108816 h 1112320"/>
                <a:gd name="connsiteX0" fmla="*/ 1672362 w 1672362"/>
                <a:gd name="connsiteY0" fmla="*/ 0 h 1112320"/>
                <a:gd name="connsiteX1" fmla="*/ 1624861 w 1672362"/>
                <a:gd name="connsiteY1" fmla="*/ 308758 h 1112320"/>
                <a:gd name="connsiteX2" fmla="*/ 1541734 w 1672362"/>
                <a:gd name="connsiteY2" fmla="*/ 332509 h 1112320"/>
                <a:gd name="connsiteX3" fmla="*/ 1054845 w 1672362"/>
                <a:gd name="connsiteY3" fmla="*/ 391885 h 1112320"/>
                <a:gd name="connsiteX4" fmla="*/ 722336 w 1672362"/>
                <a:gd name="connsiteY4" fmla="*/ 403760 h 1112320"/>
                <a:gd name="connsiteX5" fmla="*/ 61050 w 1672362"/>
                <a:gd name="connsiteY5" fmla="*/ 459405 h 1112320"/>
                <a:gd name="connsiteX6" fmla="*/ 36621 w 1672362"/>
                <a:gd name="connsiteY6" fmla="*/ 1050796 h 1112320"/>
                <a:gd name="connsiteX7" fmla="*/ 124838 w 1672362"/>
                <a:gd name="connsiteY7" fmla="*/ 1098637 h 1112320"/>
                <a:gd name="connsiteX8" fmla="*/ 191679 w 1672362"/>
                <a:gd name="connsiteY8" fmla="*/ 1112209 h 1112320"/>
                <a:gd name="connsiteX9" fmla="*/ 314165 w 1672362"/>
                <a:gd name="connsiteY9" fmla="*/ 1108816 h 1112320"/>
                <a:gd name="connsiteX0" fmla="*/ 1672362 w 1672362"/>
                <a:gd name="connsiteY0" fmla="*/ 0 h 1112320"/>
                <a:gd name="connsiteX1" fmla="*/ 1624861 w 1672362"/>
                <a:gd name="connsiteY1" fmla="*/ 308758 h 1112320"/>
                <a:gd name="connsiteX2" fmla="*/ 1541734 w 1672362"/>
                <a:gd name="connsiteY2" fmla="*/ 332509 h 1112320"/>
                <a:gd name="connsiteX3" fmla="*/ 1054845 w 1672362"/>
                <a:gd name="connsiteY3" fmla="*/ 391885 h 1112320"/>
                <a:gd name="connsiteX4" fmla="*/ 722336 w 1672362"/>
                <a:gd name="connsiteY4" fmla="*/ 403760 h 1112320"/>
                <a:gd name="connsiteX5" fmla="*/ 61050 w 1672362"/>
                <a:gd name="connsiteY5" fmla="*/ 459405 h 1112320"/>
                <a:gd name="connsiteX6" fmla="*/ 36621 w 1672362"/>
                <a:gd name="connsiteY6" fmla="*/ 1050796 h 1112320"/>
                <a:gd name="connsiteX7" fmla="*/ 124838 w 1672362"/>
                <a:gd name="connsiteY7" fmla="*/ 1098637 h 1112320"/>
                <a:gd name="connsiteX8" fmla="*/ 191679 w 1672362"/>
                <a:gd name="connsiteY8" fmla="*/ 1112209 h 1112320"/>
                <a:gd name="connsiteX9" fmla="*/ 314165 w 1672362"/>
                <a:gd name="connsiteY9" fmla="*/ 1108816 h 1112320"/>
                <a:gd name="connsiteX0" fmla="*/ 1646431 w 1646431"/>
                <a:gd name="connsiteY0" fmla="*/ 0 h 1150355"/>
                <a:gd name="connsiteX1" fmla="*/ 1598930 w 1646431"/>
                <a:gd name="connsiteY1" fmla="*/ 308758 h 1150355"/>
                <a:gd name="connsiteX2" fmla="*/ 1515803 w 1646431"/>
                <a:gd name="connsiteY2" fmla="*/ 332509 h 1150355"/>
                <a:gd name="connsiteX3" fmla="*/ 1028914 w 1646431"/>
                <a:gd name="connsiteY3" fmla="*/ 391885 h 1150355"/>
                <a:gd name="connsiteX4" fmla="*/ 696405 w 1646431"/>
                <a:gd name="connsiteY4" fmla="*/ 403760 h 1150355"/>
                <a:gd name="connsiteX5" fmla="*/ 35119 w 1646431"/>
                <a:gd name="connsiteY5" fmla="*/ 459405 h 1150355"/>
                <a:gd name="connsiteX6" fmla="*/ 98907 w 1646431"/>
                <a:gd name="connsiteY6" fmla="*/ 1098637 h 1150355"/>
                <a:gd name="connsiteX7" fmla="*/ 165748 w 1646431"/>
                <a:gd name="connsiteY7" fmla="*/ 1112209 h 1150355"/>
                <a:gd name="connsiteX8" fmla="*/ 288234 w 1646431"/>
                <a:gd name="connsiteY8" fmla="*/ 1108816 h 1150355"/>
                <a:gd name="connsiteX0" fmla="*/ 1646431 w 1646431"/>
                <a:gd name="connsiteY0" fmla="*/ 0 h 1150355"/>
                <a:gd name="connsiteX1" fmla="*/ 1598930 w 1646431"/>
                <a:gd name="connsiteY1" fmla="*/ 308758 h 1150355"/>
                <a:gd name="connsiteX2" fmla="*/ 1515803 w 1646431"/>
                <a:gd name="connsiteY2" fmla="*/ 332509 h 1150355"/>
                <a:gd name="connsiteX3" fmla="*/ 1028914 w 1646431"/>
                <a:gd name="connsiteY3" fmla="*/ 391885 h 1150355"/>
                <a:gd name="connsiteX4" fmla="*/ 696405 w 1646431"/>
                <a:gd name="connsiteY4" fmla="*/ 403760 h 1150355"/>
                <a:gd name="connsiteX5" fmla="*/ 35119 w 1646431"/>
                <a:gd name="connsiteY5" fmla="*/ 459405 h 1150355"/>
                <a:gd name="connsiteX6" fmla="*/ 98907 w 1646431"/>
                <a:gd name="connsiteY6" fmla="*/ 1098637 h 1150355"/>
                <a:gd name="connsiteX7" fmla="*/ 165748 w 1646431"/>
                <a:gd name="connsiteY7" fmla="*/ 1112209 h 1150355"/>
                <a:gd name="connsiteX8" fmla="*/ 288234 w 1646431"/>
                <a:gd name="connsiteY8" fmla="*/ 1108816 h 1150355"/>
                <a:gd name="connsiteX0" fmla="*/ 1649619 w 1649619"/>
                <a:gd name="connsiteY0" fmla="*/ 0 h 1149015"/>
                <a:gd name="connsiteX1" fmla="*/ 1602118 w 1649619"/>
                <a:gd name="connsiteY1" fmla="*/ 308758 h 1149015"/>
                <a:gd name="connsiteX2" fmla="*/ 1518991 w 1649619"/>
                <a:gd name="connsiteY2" fmla="*/ 332509 h 1149015"/>
                <a:gd name="connsiteX3" fmla="*/ 1032102 w 1649619"/>
                <a:gd name="connsiteY3" fmla="*/ 391885 h 1149015"/>
                <a:gd name="connsiteX4" fmla="*/ 699593 w 1649619"/>
                <a:gd name="connsiteY4" fmla="*/ 403760 h 1149015"/>
                <a:gd name="connsiteX5" fmla="*/ 38307 w 1649619"/>
                <a:gd name="connsiteY5" fmla="*/ 459405 h 1149015"/>
                <a:gd name="connsiteX6" fmla="*/ 102095 w 1649619"/>
                <a:gd name="connsiteY6" fmla="*/ 1098637 h 1149015"/>
                <a:gd name="connsiteX7" fmla="*/ 291422 w 1649619"/>
                <a:gd name="connsiteY7" fmla="*/ 1108816 h 1149015"/>
                <a:gd name="connsiteX0" fmla="*/ 1557704 w 1557704"/>
                <a:gd name="connsiteY0" fmla="*/ 0 h 1144879"/>
                <a:gd name="connsiteX1" fmla="*/ 1510203 w 1557704"/>
                <a:gd name="connsiteY1" fmla="*/ 308758 h 1144879"/>
                <a:gd name="connsiteX2" fmla="*/ 1427076 w 1557704"/>
                <a:gd name="connsiteY2" fmla="*/ 332509 h 1144879"/>
                <a:gd name="connsiteX3" fmla="*/ 940187 w 1557704"/>
                <a:gd name="connsiteY3" fmla="*/ 391885 h 1144879"/>
                <a:gd name="connsiteX4" fmla="*/ 607678 w 1557704"/>
                <a:gd name="connsiteY4" fmla="*/ 403760 h 1144879"/>
                <a:gd name="connsiteX5" fmla="*/ 88217 w 1557704"/>
                <a:gd name="connsiteY5" fmla="*/ 515389 h 1144879"/>
                <a:gd name="connsiteX6" fmla="*/ 10180 w 1557704"/>
                <a:gd name="connsiteY6" fmla="*/ 1098637 h 1144879"/>
                <a:gd name="connsiteX7" fmla="*/ 199507 w 1557704"/>
                <a:gd name="connsiteY7" fmla="*/ 1108816 h 114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7704" h="1144879">
                  <a:moveTo>
                    <a:pt x="1557704" y="0"/>
                  </a:moveTo>
                  <a:cubicBezTo>
                    <a:pt x="1541870" y="102919"/>
                    <a:pt x="1548278" y="211839"/>
                    <a:pt x="1510203" y="308758"/>
                  </a:cubicBezTo>
                  <a:cubicBezTo>
                    <a:pt x="1499666" y="335580"/>
                    <a:pt x="1455400" y="327198"/>
                    <a:pt x="1427076" y="332509"/>
                  </a:cubicBezTo>
                  <a:cubicBezTo>
                    <a:pt x="1146633" y="385092"/>
                    <a:pt x="1180130" y="376889"/>
                    <a:pt x="940187" y="391885"/>
                  </a:cubicBezTo>
                  <a:cubicBezTo>
                    <a:pt x="803621" y="403760"/>
                    <a:pt x="749673" y="383176"/>
                    <a:pt x="607678" y="403760"/>
                  </a:cubicBezTo>
                  <a:cubicBezTo>
                    <a:pt x="465683" y="424344"/>
                    <a:pt x="211777" y="492034"/>
                    <a:pt x="88217" y="515389"/>
                  </a:cubicBezTo>
                  <a:cubicBezTo>
                    <a:pt x="-11366" y="631202"/>
                    <a:pt x="-8368" y="999733"/>
                    <a:pt x="10180" y="1098637"/>
                  </a:cubicBezTo>
                  <a:cubicBezTo>
                    <a:pt x="28728" y="1197541"/>
                    <a:pt x="160064" y="1106696"/>
                    <a:pt x="199507" y="1108816"/>
                  </a:cubicBezTo>
                </a:path>
              </a:pathLst>
            </a:cu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ar-SA"/>
            </a:p>
          </p:txBody>
        </p:sp>
        <p:cxnSp>
          <p:nvCxnSpPr>
            <p:cNvPr id="13" name="موصل: على شكل مرفق 12">
              <a:extLst>
                <a:ext uri="{FF2B5EF4-FFF2-40B4-BE49-F238E27FC236}">
                  <a16:creationId xmlns:a16="http://schemas.microsoft.com/office/drawing/2014/main" id="{78EA1624-4582-0777-8FB0-1BE88CFAEBA2}"/>
                </a:ext>
              </a:extLst>
            </p:cNvPr>
            <p:cNvCxnSpPr>
              <a:cxnSpLocks/>
            </p:cNvCxnSpPr>
            <p:nvPr/>
          </p:nvCxnSpPr>
          <p:spPr>
            <a:xfrm>
              <a:off x="9125849" y="4298106"/>
              <a:ext cx="743802" cy="356463"/>
            </a:xfrm>
            <a:prstGeom prst="bentConnector3">
              <a:avLst>
                <a:gd name="adj1" fmla="val 10045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مربع نص 16">
              <a:extLst>
                <a:ext uri="{FF2B5EF4-FFF2-40B4-BE49-F238E27FC236}">
                  <a16:creationId xmlns:a16="http://schemas.microsoft.com/office/drawing/2014/main" id="{1EE7DE6B-ED63-00AB-782A-690DC1073527}"/>
                </a:ext>
              </a:extLst>
            </p:cNvPr>
            <p:cNvSpPr txBox="1"/>
            <p:nvPr/>
          </p:nvSpPr>
          <p:spPr>
            <a:xfrm>
              <a:off x="9372359" y="4575422"/>
              <a:ext cx="89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NULL</a:t>
              </a:r>
              <a:endParaRPr lang="ar-S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50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7055FE79-CDD3-042E-174E-4F92E7F2A3DF}"/>
              </a:ext>
            </a:extLst>
          </p:cNvPr>
          <p:cNvSpPr txBox="1"/>
          <p:nvPr/>
        </p:nvSpPr>
        <p:spPr>
          <a:xfrm>
            <a:off x="506421" y="860411"/>
            <a:ext cx="1012965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Delete from a Linked List</a:t>
            </a:r>
          </a:p>
          <a:p>
            <a:pPr algn="l"/>
            <a:endParaRPr lang="en-US" sz="3200" b="1" i="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2800" dirty="0">
                <a:solidFill>
                  <a:srgbClr val="333333"/>
                </a:solidFill>
                <a:latin typeface="Source Sans Pro" panose="020B0503030403020204" pitchFamily="34" charset="0"/>
              </a:rPr>
              <a:t>D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eletion from linked list can be from the beginning, end, or from a particular position.</a:t>
            </a:r>
          </a:p>
          <a:p>
            <a:pPr algn="l"/>
            <a:endParaRPr lang="en-US" sz="28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Delete from beginning</a:t>
            </a:r>
          </a:p>
          <a:p>
            <a:pPr algn="l"/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514350" indent="-5143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Source Sans Pro" panose="020B0503030403020204" pitchFamily="34" charset="0"/>
              </a:rPr>
              <a:t>Set temp pointer to the head.</a:t>
            </a:r>
          </a:p>
          <a:p>
            <a:pPr marL="514350" indent="-5143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Point head to the second node</a:t>
            </a:r>
          </a:p>
          <a:p>
            <a:pPr marL="514350" indent="-5143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Free temp.</a:t>
            </a:r>
          </a:p>
        </p:txBody>
      </p:sp>
    </p:spTree>
    <p:extLst>
      <p:ext uri="{BB962C8B-B14F-4D97-AF65-F5344CB8AC3E}">
        <p14:creationId xmlns:p14="http://schemas.microsoft.com/office/powerpoint/2010/main" val="44931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مجموعة 15">
            <a:extLst>
              <a:ext uri="{FF2B5EF4-FFF2-40B4-BE49-F238E27FC236}">
                <a16:creationId xmlns:a16="http://schemas.microsoft.com/office/drawing/2014/main" id="{4627973C-8C99-E669-9C69-890599001C17}"/>
              </a:ext>
            </a:extLst>
          </p:cNvPr>
          <p:cNvGrpSpPr/>
          <p:nvPr/>
        </p:nvGrpSpPr>
        <p:grpSpPr>
          <a:xfrm>
            <a:off x="734791" y="780581"/>
            <a:ext cx="9639301" cy="5437432"/>
            <a:chOff x="734791" y="252405"/>
            <a:chExt cx="9639301" cy="5437432"/>
          </a:xfrm>
        </p:grpSpPr>
        <p:pic>
          <p:nvPicPr>
            <p:cNvPr id="3" name="صورة 2">
              <a:extLst>
                <a:ext uri="{FF2B5EF4-FFF2-40B4-BE49-F238E27FC236}">
                  <a16:creationId xmlns:a16="http://schemas.microsoft.com/office/drawing/2014/main" id="{5B1E4079-9586-D53D-606B-AC40614AA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791" y="2060812"/>
              <a:ext cx="9639299" cy="3629025"/>
            </a:xfrm>
            <a:prstGeom prst="rect">
              <a:avLst/>
            </a:prstGeom>
          </p:spPr>
        </p:pic>
        <p:pic>
          <p:nvPicPr>
            <p:cNvPr id="4" name="صورة 3">
              <a:extLst>
                <a:ext uri="{FF2B5EF4-FFF2-40B4-BE49-F238E27FC236}">
                  <a16:creationId xmlns:a16="http://schemas.microsoft.com/office/drawing/2014/main" id="{3AFCC205-E259-ADBF-90A9-CA03C595E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423" b="13489"/>
            <a:stretch/>
          </p:blipFill>
          <p:spPr>
            <a:xfrm>
              <a:off x="734792" y="252405"/>
              <a:ext cx="9639300" cy="1808407"/>
            </a:xfrm>
            <a:prstGeom prst="rect">
              <a:avLst/>
            </a:prstGeom>
          </p:spPr>
        </p:pic>
        <p:sp>
          <p:nvSpPr>
            <p:cNvPr id="5" name="مربع نص 4">
              <a:extLst>
                <a:ext uri="{FF2B5EF4-FFF2-40B4-BE49-F238E27FC236}">
                  <a16:creationId xmlns:a16="http://schemas.microsoft.com/office/drawing/2014/main" id="{5FA59443-F202-96C4-9070-106BBDB7791E}"/>
                </a:ext>
              </a:extLst>
            </p:cNvPr>
            <p:cNvSpPr txBox="1"/>
            <p:nvPr/>
          </p:nvSpPr>
          <p:spPr>
            <a:xfrm>
              <a:off x="1038083" y="1713215"/>
              <a:ext cx="968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  <p:cxnSp>
          <p:nvCxnSpPr>
            <p:cNvPr id="7" name="رابط كسهم مستقيم 6">
              <a:extLst>
                <a:ext uri="{FF2B5EF4-FFF2-40B4-BE49-F238E27FC236}">
                  <a16:creationId xmlns:a16="http://schemas.microsoft.com/office/drawing/2014/main" id="{A78F319A-5D6B-AE79-C9AA-A858D4F187A3}"/>
                </a:ext>
              </a:extLst>
            </p:cNvPr>
            <p:cNvCxnSpPr/>
            <p:nvPr/>
          </p:nvCxnSpPr>
          <p:spPr>
            <a:xfrm flipV="1">
              <a:off x="1817908" y="1401254"/>
              <a:ext cx="696035" cy="395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رابط كسهم مستقيم 7">
              <a:extLst>
                <a:ext uri="{FF2B5EF4-FFF2-40B4-BE49-F238E27FC236}">
                  <a16:creationId xmlns:a16="http://schemas.microsoft.com/office/drawing/2014/main" id="{5B7EE91B-7684-833D-2356-B559125DF33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908" y="3122636"/>
              <a:ext cx="69603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E86ED69F-EC91-DA45-E67F-10D96F71C7BA}"/>
                </a:ext>
              </a:extLst>
            </p:cNvPr>
            <p:cNvSpPr txBox="1"/>
            <p:nvPr/>
          </p:nvSpPr>
          <p:spPr>
            <a:xfrm>
              <a:off x="904361" y="2862020"/>
              <a:ext cx="968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temp</a:t>
              </a:r>
              <a:endParaRPr lang="ar-SA" sz="2400" b="1" dirty="0"/>
            </a:p>
          </p:txBody>
        </p:sp>
        <p:cxnSp>
          <p:nvCxnSpPr>
            <p:cNvPr id="12" name="موصل: على شكل مرفق 11">
              <a:extLst>
                <a:ext uri="{FF2B5EF4-FFF2-40B4-BE49-F238E27FC236}">
                  <a16:creationId xmlns:a16="http://schemas.microsoft.com/office/drawing/2014/main" id="{906B834C-D59F-8D42-9A4E-974924021B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086510" y="3885920"/>
              <a:ext cx="1776910" cy="259307"/>
            </a:xfrm>
            <a:prstGeom prst="bentConnector3">
              <a:avLst>
                <a:gd name="adj1" fmla="val 99924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18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>
            <a:extLst>
              <a:ext uri="{FF2B5EF4-FFF2-40B4-BE49-F238E27FC236}">
                <a16:creationId xmlns:a16="http://schemas.microsoft.com/office/drawing/2014/main" id="{8490FEAB-F3B5-147B-3740-F03E44934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2" b="11920"/>
          <a:stretch/>
        </p:blipFill>
        <p:spPr>
          <a:xfrm>
            <a:off x="1546479" y="2139698"/>
            <a:ext cx="8613648" cy="1975103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FFF39C8B-65AB-678A-6785-43044FF46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31" r="16422" b="12946"/>
          <a:stretch/>
        </p:blipFill>
        <p:spPr>
          <a:xfrm>
            <a:off x="1546479" y="4114801"/>
            <a:ext cx="8613648" cy="1975104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D99EBB9D-7043-0C98-1060-723C28DE79EF}"/>
              </a:ext>
            </a:extLst>
          </p:cNvPr>
          <p:cNvSpPr txBox="1"/>
          <p:nvPr/>
        </p:nvSpPr>
        <p:spPr>
          <a:xfrm>
            <a:off x="546265" y="278049"/>
            <a:ext cx="100702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Delete from middle</a:t>
            </a:r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Traverse to element before the element to be deleted (?).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Change next pointers to exclude the node from the chain.</a:t>
            </a:r>
          </a:p>
        </p:txBody>
      </p: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id="{BCF82E40-68A1-F6D1-598B-2A5F77A23F8D}"/>
              </a:ext>
            </a:extLst>
          </p:cNvPr>
          <p:cNvCxnSpPr>
            <a:cxnSpLocks/>
          </p:cNvCxnSpPr>
          <p:nvPr/>
        </p:nvCxnSpPr>
        <p:spPr>
          <a:xfrm flipH="1">
            <a:off x="5145206" y="2442949"/>
            <a:ext cx="1869743" cy="1473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رابط مستقيم 9">
            <a:extLst>
              <a:ext uri="{FF2B5EF4-FFF2-40B4-BE49-F238E27FC236}">
                <a16:creationId xmlns:a16="http://schemas.microsoft.com/office/drawing/2014/main" id="{C63EC92D-BA98-FA15-8EE0-CA83CF67171E}"/>
              </a:ext>
            </a:extLst>
          </p:cNvPr>
          <p:cNvCxnSpPr>
            <a:cxnSpLocks/>
          </p:cNvCxnSpPr>
          <p:nvPr/>
        </p:nvCxnSpPr>
        <p:spPr>
          <a:xfrm>
            <a:off x="5254388" y="2442949"/>
            <a:ext cx="1651379" cy="1569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5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2FFB4736-5DD2-1B81-306C-7D627C28A5C8}"/>
              </a:ext>
            </a:extLst>
          </p:cNvPr>
          <p:cNvSpPr txBox="1"/>
          <p:nvPr/>
        </p:nvSpPr>
        <p:spPr>
          <a:xfrm>
            <a:off x="692135" y="1370329"/>
            <a:ext cx="995152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Delete from end</a:t>
            </a:r>
          </a:p>
          <a:p>
            <a:pPr algn="just"/>
            <a:endParaRPr lang="en-US" sz="2800" b="1" i="0" dirty="0">
              <a:solidFill>
                <a:schemeClr val="accent1">
                  <a:lumMod val="50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Traverse to second last element </a:t>
            </a:r>
            <a:r>
              <a:rPr lang="en-US" sz="2800" dirty="0">
                <a:solidFill>
                  <a:srgbClr val="333333"/>
                </a:solidFill>
                <a:latin typeface="Source Sans Pro" panose="020B0503030403020204" pitchFamily="34" charset="0"/>
              </a:rPr>
              <a:t>(?)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Change its next pointer to null.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Source Sans Pro" panose="020B0503030403020204" pitchFamily="34" charset="0"/>
              </a:rPr>
              <a:t>Free the deleted node(?).</a:t>
            </a:r>
            <a:endParaRPr lang="en-US" sz="28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3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مجموعة 25">
            <a:extLst>
              <a:ext uri="{FF2B5EF4-FFF2-40B4-BE49-F238E27FC236}">
                <a16:creationId xmlns:a16="http://schemas.microsoft.com/office/drawing/2014/main" id="{F0B0AD97-0353-4945-F82F-BEB3C2DBBF65}"/>
              </a:ext>
            </a:extLst>
          </p:cNvPr>
          <p:cNvGrpSpPr/>
          <p:nvPr/>
        </p:nvGrpSpPr>
        <p:grpSpPr>
          <a:xfrm>
            <a:off x="857622" y="225746"/>
            <a:ext cx="9639300" cy="6243370"/>
            <a:chOff x="857622" y="225746"/>
            <a:chExt cx="9639300" cy="6243370"/>
          </a:xfrm>
        </p:grpSpPr>
        <p:pic>
          <p:nvPicPr>
            <p:cNvPr id="8" name="صورة 7">
              <a:extLst>
                <a:ext uri="{FF2B5EF4-FFF2-40B4-BE49-F238E27FC236}">
                  <a16:creationId xmlns:a16="http://schemas.microsoft.com/office/drawing/2014/main" id="{AB186E44-67FE-970E-95A6-50FE29859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423"/>
            <a:stretch/>
          </p:blipFill>
          <p:spPr>
            <a:xfrm>
              <a:off x="857622" y="225746"/>
              <a:ext cx="9639300" cy="1788111"/>
            </a:xfrm>
            <a:prstGeom prst="rect">
              <a:avLst/>
            </a:prstGeom>
          </p:spPr>
        </p:pic>
        <p:pic>
          <p:nvPicPr>
            <p:cNvPr id="2" name="صورة 1">
              <a:extLst>
                <a:ext uri="{FF2B5EF4-FFF2-40B4-BE49-F238E27FC236}">
                  <a16:creationId xmlns:a16="http://schemas.microsoft.com/office/drawing/2014/main" id="{F021AC5C-963B-8630-D713-805078A5A8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423"/>
            <a:stretch/>
          </p:blipFill>
          <p:spPr>
            <a:xfrm>
              <a:off x="857622" y="1807527"/>
              <a:ext cx="9639300" cy="1746567"/>
            </a:xfrm>
            <a:prstGeom prst="rect">
              <a:avLst/>
            </a:prstGeom>
          </p:spPr>
        </p:pic>
        <p:grpSp>
          <p:nvGrpSpPr>
            <p:cNvPr id="10" name="مجموعة 9">
              <a:extLst>
                <a:ext uri="{FF2B5EF4-FFF2-40B4-BE49-F238E27FC236}">
                  <a16:creationId xmlns:a16="http://schemas.microsoft.com/office/drawing/2014/main" id="{5A06E352-A5F8-56BE-FCB4-1459E8082EB7}"/>
                </a:ext>
              </a:extLst>
            </p:cNvPr>
            <p:cNvGrpSpPr/>
            <p:nvPr/>
          </p:nvGrpSpPr>
          <p:grpSpPr>
            <a:xfrm>
              <a:off x="900484" y="1287589"/>
              <a:ext cx="1754950" cy="507530"/>
              <a:chOff x="989363" y="1425914"/>
              <a:chExt cx="1754950" cy="468341"/>
            </a:xfrm>
          </p:grpSpPr>
          <p:cxnSp>
            <p:nvCxnSpPr>
              <p:cNvPr id="4" name="رابط كسهم مستقيم 3">
                <a:extLst>
                  <a:ext uri="{FF2B5EF4-FFF2-40B4-BE49-F238E27FC236}">
                    <a16:creationId xmlns:a16="http://schemas.microsoft.com/office/drawing/2014/main" id="{AADFD12B-6CD5-FCBA-C510-76C8C393A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6791" y="1425914"/>
                <a:ext cx="807522" cy="237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E6996AA5-BD8B-54B4-820D-E5B1F44CC294}"/>
                  </a:ext>
                </a:extLst>
              </p:cNvPr>
              <p:cNvSpPr txBox="1"/>
              <p:nvPr/>
            </p:nvSpPr>
            <p:spPr>
              <a:xfrm>
                <a:off x="989363" y="1425915"/>
                <a:ext cx="947428" cy="46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temp</a:t>
                </a:r>
                <a:endParaRPr lang="ar-SA" sz="2400" b="1" dirty="0"/>
              </a:p>
            </p:txBody>
          </p:sp>
        </p:grpSp>
        <p:grpSp>
          <p:nvGrpSpPr>
            <p:cNvPr id="11" name="مجموعة 10">
              <a:extLst>
                <a:ext uri="{FF2B5EF4-FFF2-40B4-BE49-F238E27FC236}">
                  <a16:creationId xmlns:a16="http://schemas.microsoft.com/office/drawing/2014/main" id="{E4C6CCF7-7D22-7ACF-763D-54E265799844}"/>
                </a:ext>
              </a:extLst>
            </p:cNvPr>
            <p:cNvGrpSpPr/>
            <p:nvPr/>
          </p:nvGrpSpPr>
          <p:grpSpPr>
            <a:xfrm>
              <a:off x="3261509" y="2921470"/>
              <a:ext cx="1754950" cy="507530"/>
              <a:chOff x="989363" y="1425914"/>
              <a:chExt cx="1754950" cy="468341"/>
            </a:xfrm>
          </p:grpSpPr>
          <p:cxnSp>
            <p:nvCxnSpPr>
              <p:cNvPr id="12" name="رابط كسهم مستقيم 11">
                <a:extLst>
                  <a:ext uri="{FF2B5EF4-FFF2-40B4-BE49-F238E27FC236}">
                    <a16:creationId xmlns:a16="http://schemas.microsoft.com/office/drawing/2014/main" id="{C5D6EC8C-4623-7D74-0D53-DD04ACC98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6791" y="1425914"/>
                <a:ext cx="807522" cy="237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D99B0185-35E7-A195-F413-1ED1761F3FE0}"/>
                  </a:ext>
                </a:extLst>
              </p:cNvPr>
              <p:cNvSpPr txBox="1"/>
              <p:nvPr/>
            </p:nvSpPr>
            <p:spPr>
              <a:xfrm>
                <a:off x="989363" y="1425915"/>
                <a:ext cx="947428" cy="46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temp</a:t>
                </a:r>
                <a:endParaRPr lang="ar-SA" sz="2400" b="1" dirty="0"/>
              </a:p>
            </p:txBody>
          </p:sp>
        </p:grpSp>
        <p:pic>
          <p:nvPicPr>
            <p:cNvPr id="5" name="صورة 4">
              <a:extLst>
                <a:ext uri="{FF2B5EF4-FFF2-40B4-BE49-F238E27FC236}">
                  <a16:creationId xmlns:a16="http://schemas.microsoft.com/office/drawing/2014/main" id="{4A5EE747-741E-E8D5-5D0A-E36B6001C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462"/>
            <a:stretch/>
          </p:blipFill>
          <p:spPr>
            <a:xfrm>
              <a:off x="857622" y="3457924"/>
              <a:ext cx="9553575" cy="2910220"/>
            </a:xfrm>
            <a:prstGeom prst="rect">
              <a:avLst/>
            </a:prstGeom>
          </p:spPr>
        </p:pic>
        <p:sp>
          <p:nvSpPr>
            <p:cNvPr id="17" name="مربع نص 16">
              <a:extLst>
                <a:ext uri="{FF2B5EF4-FFF2-40B4-BE49-F238E27FC236}">
                  <a16:creationId xmlns:a16="http://schemas.microsoft.com/office/drawing/2014/main" id="{A9B839B8-A434-F8DF-94D5-CBBF0C28113C}"/>
                </a:ext>
              </a:extLst>
            </p:cNvPr>
            <p:cNvSpPr txBox="1"/>
            <p:nvPr/>
          </p:nvSpPr>
          <p:spPr>
            <a:xfrm>
              <a:off x="6531428" y="6030685"/>
              <a:ext cx="79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NULL</a:t>
              </a:r>
              <a:endParaRPr lang="ar-SA" b="1" dirty="0"/>
            </a:p>
          </p:txBody>
        </p:sp>
        <p:cxnSp>
          <p:nvCxnSpPr>
            <p:cNvPr id="19" name="رابط كسهم مستقيم 18">
              <a:extLst>
                <a:ext uri="{FF2B5EF4-FFF2-40B4-BE49-F238E27FC236}">
                  <a16:creationId xmlns:a16="http://schemas.microsoft.com/office/drawing/2014/main" id="{9A4494DD-4EDD-0C21-D625-26FE8607B0FA}"/>
                </a:ext>
              </a:extLst>
            </p:cNvPr>
            <p:cNvCxnSpPr/>
            <p:nvPr/>
          </p:nvCxnSpPr>
          <p:spPr>
            <a:xfrm>
              <a:off x="7086600" y="5791201"/>
              <a:ext cx="0" cy="2721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مجموعة 19">
              <a:extLst>
                <a:ext uri="{FF2B5EF4-FFF2-40B4-BE49-F238E27FC236}">
                  <a16:creationId xmlns:a16="http://schemas.microsoft.com/office/drawing/2014/main" id="{54AFEAA8-7FAB-52BA-4A0D-05D3F1849059}"/>
                </a:ext>
              </a:extLst>
            </p:cNvPr>
            <p:cNvGrpSpPr/>
            <p:nvPr/>
          </p:nvGrpSpPr>
          <p:grpSpPr>
            <a:xfrm>
              <a:off x="3231323" y="4552806"/>
              <a:ext cx="1754950" cy="507530"/>
              <a:chOff x="989363" y="1425914"/>
              <a:chExt cx="1754950" cy="468341"/>
            </a:xfrm>
          </p:grpSpPr>
          <p:cxnSp>
            <p:nvCxnSpPr>
              <p:cNvPr id="21" name="رابط كسهم مستقيم 20">
                <a:extLst>
                  <a:ext uri="{FF2B5EF4-FFF2-40B4-BE49-F238E27FC236}">
                    <a16:creationId xmlns:a16="http://schemas.microsoft.com/office/drawing/2014/main" id="{A635F499-D819-A49A-2A11-239F4315FE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6791" y="1425914"/>
                <a:ext cx="807522" cy="237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مربع نص 21">
                <a:extLst>
                  <a:ext uri="{FF2B5EF4-FFF2-40B4-BE49-F238E27FC236}">
                    <a16:creationId xmlns:a16="http://schemas.microsoft.com/office/drawing/2014/main" id="{3B27E980-6C86-CEF7-32BF-7E1440776D9E}"/>
                  </a:ext>
                </a:extLst>
              </p:cNvPr>
              <p:cNvSpPr txBox="1"/>
              <p:nvPr/>
            </p:nvSpPr>
            <p:spPr>
              <a:xfrm>
                <a:off x="989363" y="1425915"/>
                <a:ext cx="947428" cy="46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temp</a:t>
                </a:r>
                <a:endParaRPr lang="ar-SA" sz="2400" b="1" dirty="0"/>
              </a:p>
            </p:txBody>
          </p:sp>
        </p:grpSp>
        <p:grpSp>
          <p:nvGrpSpPr>
            <p:cNvPr id="23" name="مجموعة 22">
              <a:extLst>
                <a:ext uri="{FF2B5EF4-FFF2-40B4-BE49-F238E27FC236}">
                  <a16:creationId xmlns:a16="http://schemas.microsoft.com/office/drawing/2014/main" id="{7729FD47-6BF3-9F2F-91B4-EF9CB035F51B}"/>
                </a:ext>
              </a:extLst>
            </p:cNvPr>
            <p:cNvGrpSpPr/>
            <p:nvPr/>
          </p:nvGrpSpPr>
          <p:grpSpPr>
            <a:xfrm>
              <a:off x="3094636" y="5961586"/>
              <a:ext cx="1754950" cy="507530"/>
              <a:chOff x="989363" y="1425914"/>
              <a:chExt cx="1754950" cy="468341"/>
            </a:xfrm>
          </p:grpSpPr>
          <p:cxnSp>
            <p:nvCxnSpPr>
              <p:cNvPr id="24" name="رابط كسهم مستقيم 23">
                <a:extLst>
                  <a:ext uri="{FF2B5EF4-FFF2-40B4-BE49-F238E27FC236}">
                    <a16:creationId xmlns:a16="http://schemas.microsoft.com/office/drawing/2014/main" id="{A5B1FC46-A1F0-219E-A0BF-F93B98526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6791" y="1425914"/>
                <a:ext cx="807522" cy="237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مربع نص 24">
                <a:extLst>
                  <a:ext uri="{FF2B5EF4-FFF2-40B4-BE49-F238E27FC236}">
                    <a16:creationId xmlns:a16="http://schemas.microsoft.com/office/drawing/2014/main" id="{F50DBD29-CC52-3EDE-D745-27A1AB505AB2}"/>
                  </a:ext>
                </a:extLst>
              </p:cNvPr>
              <p:cNvSpPr txBox="1"/>
              <p:nvPr/>
            </p:nvSpPr>
            <p:spPr>
              <a:xfrm>
                <a:off x="989363" y="1425915"/>
                <a:ext cx="947428" cy="46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temp</a:t>
                </a:r>
                <a:endParaRPr lang="ar-SA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478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3F7FE66D-05D6-D7D7-DAEF-B92E71D22941}"/>
              </a:ext>
            </a:extLst>
          </p:cNvPr>
          <p:cNvSpPr txBox="1"/>
          <p:nvPr/>
        </p:nvSpPr>
        <p:spPr>
          <a:xfrm>
            <a:off x="748510" y="652608"/>
            <a:ext cx="1010376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Search an Element on a Linked List</a:t>
            </a:r>
          </a:p>
          <a:p>
            <a:pPr algn="just"/>
            <a:endParaRPr lang="en-US" sz="28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514350" indent="-51435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Set temp </a:t>
            </a:r>
            <a:r>
              <a:rPr lang="en-US" sz="2800" dirty="0">
                <a:solidFill>
                  <a:srgbClr val="333333"/>
                </a:solidFill>
                <a:latin typeface="Source Sans Pro" panose="020B0503030403020204" pitchFamily="34" charset="0"/>
              </a:rPr>
              <a:t>pointer to point to the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head.</a:t>
            </a:r>
          </a:p>
          <a:p>
            <a:pPr marL="514350" indent="-51435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Run a loop until the current node is NULL because the temp points to NULL.</a:t>
            </a:r>
          </a:p>
          <a:p>
            <a:pPr marL="514350" indent="-51435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 each iteration, check if the key of the node is equal to item. If it the key matches the item, return true otherwise return false.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4238FBC-EA74-A9AA-7A6B-7B1BC05E9DD8}"/>
              </a:ext>
            </a:extLst>
          </p:cNvPr>
          <p:cNvSpPr txBox="1"/>
          <p:nvPr/>
        </p:nvSpPr>
        <p:spPr>
          <a:xfrm>
            <a:off x="859810" y="5513274"/>
            <a:ext cx="8256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Sort the elements in the linked List?</a:t>
            </a:r>
          </a:p>
        </p:txBody>
      </p:sp>
    </p:spTree>
    <p:extLst>
      <p:ext uri="{BB962C8B-B14F-4D97-AF65-F5344CB8AC3E}">
        <p14:creationId xmlns:p14="http://schemas.microsoft.com/office/powerpoint/2010/main" val="117623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AF67E92D-2E00-C1C8-8938-EF099E737410}"/>
              </a:ext>
            </a:extLst>
          </p:cNvPr>
          <p:cNvSpPr txBox="1"/>
          <p:nvPr/>
        </p:nvSpPr>
        <p:spPr>
          <a:xfrm>
            <a:off x="334483" y="294987"/>
            <a:ext cx="10296144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Linked list applications</a:t>
            </a:r>
          </a:p>
          <a:p>
            <a:pPr algn="just" fontAlgn="base"/>
            <a:endParaRPr lang="en-US" b="1" dirty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  <a:p>
            <a:pPr algn="just" fontAlgn="base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In web browsers</a:t>
            </a:r>
            <a:endParaRPr lang="en-US" sz="3200" b="0" i="0" dirty="0">
              <a:solidFill>
                <a:schemeClr val="accent1">
                  <a:lumMod val="50000"/>
                </a:schemeClr>
              </a:solidFill>
              <a:effectLst/>
              <a:latin typeface="var(--font-serif)"/>
            </a:endParaRPr>
          </a:p>
          <a:p>
            <a:pPr algn="just" fontAlgn="base"/>
            <a:r>
              <a:rPr lang="en-US" sz="3200" b="0" i="0" dirty="0">
                <a:solidFill>
                  <a:srgbClr val="15171A"/>
                </a:solidFill>
                <a:effectLst/>
                <a:latin typeface="var(--font-serif)"/>
              </a:rPr>
              <a:t>While moving through web pages, you have both options available - to either move to the next page or the previous page. This is only possible because of a doubly linked list.</a:t>
            </a:r>
          </a:p>
          <a:p>
            <a:pPr algn="just" fontAlgn="base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In music players</a:t>
            </a:r>
            <a:endParaRPr lang="en-US" sz="3200" b="0" i="0" dirty="0">
              <a:solidFill>
                <a:schemeClr val="accent1">
                  <a:lumMod val="50000"/>
                </a:schemeClr>
              </a:solidFill>
              <a:effectLst/>
              <a:latin typeface="var(--font-serif)"/>
            </a:endParaRPr>
          </a:p>
          <a:p>
            <a:pPr algn="just" fontAlgn="base"/>
            <a:r>
              <a:rPr lang="en-US" sz="3200" b="0" i="0" dirty="0">
                <a:solidFill>
                  <a:srgbClr val="15171A"/>
                </a:solidFill>
                <a:effectLst/>
                <a:latin typeface="var(--font-serif)"/>
              </a:rPr>
              <a:t>Similarly, we can switch to the next and the previous song in a music player using links between songs. We can also play songs either from the starting or the end of the playlist.</a:t>
            </a:r>
          </a:p>
          <a:p>
            <a:pPr algn="just" fontAlgn="base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In image viewer</a:t>
            </a:r>
            <a:endParaRPr lang="en-US" sz="3200" b="0" i="0" dirty="0">
              <a:solidFill>
                <a:schemeClr val="accent1">
                  <a:lumMod val="50000"/>
                </a:schemeClr>
              </a:solidFill>
              <a:effectLst/>
              <a:latin typeface="var(--font-serif)"/>
            </a:endParaRPr>
          </a:p>
          <a:p>
            <a:pPr algn="just" fontAlgn="base"/>
            <a:r>
              <a:rPr lang="en-US" sz="3200" b="0" i="0" dirty="0">
                <a:solidFill>
                  <a:srgbClr val="15171A"/>
                </a:solidFill>
                <a:effectLst/>
                <a:latin typeface="var(--font-serif)"/>
              </a:rPr>
              <a:t>The next and the previous photos are linked, and we can easily access them by using the previous and next buttons.</a:t>
            </a:r>
          </a:p>
        </p:txBody>
      </p:sp>
    </p:spTree>
    <p:extLst>
      <p:ext uri="{BB962C8B-B14F-4D97-AF65-F5344CB8AC3E}">
        <p14:creationId xmlns:p14="http://schemas.microsoft.com/office/powerpoint/2010/main" val="3582847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D18568A8-0E0F-2F32-3A08-BCABC47F3155}"/>
              </a:ext>
            </a:extLst>
          </p:cNvPr>
          <p:cNvSpPr txBox="1"/>
          <p:nvPr/>
        </p:nvSpPr>
        <p:spPr>
          <a:xfrm>
            <a:off x="593766" y="1443841"/>
            <a:ext cx="101177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In operating systems</a:t>
            </a:r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var(--font-serif)"/>
            </a:endParaRPr>
          </a:p>
          <a:p>
            <a:pPr algn="just" fontAlgn="base"/>
            <a:r>
              <a:rPr lang="en-US" sz="2800" b="0" i="0" dirty="0">
                <a:solidFill>
                  <a:srgbClr val="15171A"/>
                </a:solidFill>
                <a:effectLst/>
                <a:latin typeface="var(--font-serif)"/>
              </a:rPr>
              <a:t>The thread scheduler uses a doubly-linked list to maintain the list of all processes running at any time. It enables us to move a certain process from one queue to another with ease.</a:t>
            </a:r>
          </a:p>
          <a:p>
            <a:pPr algn="just" fontAlgn="base"/>
            <a:endParaRPr lang="en-US" sz="2800" b="0" i="0" dirty="0">
              <a:solidFill>
                <a:srgbClr val="15171A"/>
              </a:solidFill>
              <a:effectLst/>
              <a:latin typeface="var(--font-serif)"/>
            </a:endParaRPr>
          </a:p>
          <a:p>
            <a:pPr algn="just" fontAlgn="base"/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In Multiplayer games</a:t>
            </a:r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var(--font-serif)"/>
            </a:endParaRPr>
          </a:p>
          <a:p>
            <a:pPr algn="just" fontAlgn="base"/>
            <a:r>
              <a:rPr lang="en-US" sz="2800" b="0" i="0" dirty="0">
                <a:solidFill>
                  <a:srgbClr val="15171A"/>
                </a:solidFill>
                <a:effectLst/>
                <a:latin typeface="var(--font-serif)"/>
              </a:rPr>
              <a:t>Online multiplayer games such as the likes of PUBG and Call of Duty use a circular linked list to swap between players in a loop.</a:t>
            </a:r>
          </a:p>
        </p:txBody>
      </p:sp>
    </p:spTree>
    <p:extLst>
      <p:ext uri="{BB962C8B-B14F-4D97-AF65-F5344CB8AC3E}">
        <p14:creationId xmlns:p14="http://schemas.microsoft.com/office/powerpoint/2010/main" val="1872917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FB7FFFE1-7D19-83D9-EDEE-58865F82B305}"/>
              </a:ext>
            </a:extLst>
          </p:cNvPr>
          <p:cNvSpPr txBox="1"/>
          <p:nvPr/>
        </p:nvSpPr>
        <p:spPr>
          <a:xfrm>
            <a:off x="483325" y="366623"/>
            <a:ext cx="998002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Advantages of Linked List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 list is dynamic in nature which allocates the memory when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linked list, stack and queue can be easily executed.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reduces the access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and delete operation can be easily implemented in linked list.</a:t>
            </a:r>
          </a:p>
          <a:p>
            <a:pPr algn="just"/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Disadvantages of Linked List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Reverse traversing is difficult in linked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 list has to access each node sequentially; no element can be accessed randomly.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linked list, the memory is wasted as pointer requires extra memory for storage.</a:t>
            </a:r>
          </a:p>
        </p:txBody>
      </p:sp>
    </p:spTree>
    <p:extLst>
      <p:ext uri="{BB962C8B-B14F-4D97-AF65-F5344CB8AC3E}">
        <p14:creationId xmlns:p14="http://schemas.microsoft.com/office/powerpoint/2010/main" val="283691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46CDA230-1EC4-D9C6-539B-FBE3BA8A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285005"/>
            <a:ext cx="9334004" cy="63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EDFA4000-0BBB-594B-D970-962695E0198F}"/>
              </a:ext>
            </a:extLst>
          </p:cNvPr>
          <p:cNvSpPr txBox="1"/>
          <p:nvPr/>
        </p:nvSpPr>
        <p:spPr>
          <a:xfrm>
            <a:off x="534389" y="939761"/>
            <a:ext cx="10082151" cy="522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Linked list is a collection of nodes or data elements logically connected to each other.</a:t>
            </a:r>
          </a:p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node has two fields ‘data’ and ‘link’ or ‘next’.</a:t>
            </a:r>
          </a:p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‘data’ field stores actual piece of information and the ‘link’ or ‘next’ field is used to point to the next node or store the address of the next node. </a:t>
            </a:r>
            <a:endParaRPr lang="ar-S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nodes (elements) in the linked list will be allocated randomly inside the memory.</a:t>
            </a:r>
          </a:p>
          <a:p>
            <a:pPr marL="91440" indent="-91440" algn="just" defTabSz="457200"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 3" charset="2"/>
              <a:buChar char="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there is a need to add a new element to the list, a new node is created and appended at the list.</a:t>
            </a:r>
            <a:endParaRPr lang="ar-S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1B321F64-FD34-E1CA-D34E-358C9182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88" y="4607626"/>
            <a:ext cx="7572494" cy="2137557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87F11EBB-BA94-F1E8-23D6-62574626F5F0}"/>
              </a:ext>
            </a:extLst>
          </p:cNvPr>
          <p:cNvSpPr txBox="1"/>
          <p:nvPr/>
        </p:nvSpPr>
        <p:spPr>
          <a:xfrm>
            <a:off x="301245" y="0"/>
            <a:ext cx="1039672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 of linked lists</a:t>
            </a:r>
          </a:p>
          <a:p>
            <a:pPr algn="just" fontAlgn="base"/>
            <a:r>
              <a:rPr lang="en-US" sz="2800" dirty="0"/>
              <a:t>Linked list can be visualized as a chain of nodes; where every node contains a data field and a reference link to the next node in the list.</a:t>
            </a:r>
          </a:p>
          <a:p>
            <a:pPr algn="just" fontAlgn="base"/>
            <a:r>
              <a:rPr lang="en-US" sz="2800" dirty="0"/>
              <a:t>The first node in the sequence is termed as ‘head’ or ‘first’. </a:t>
            </a:r>
          </a:p>
          <a:p>
            <a:pPr algn="just" fontAlgn="base"/>
            <a:r>
              <a:rPr lang="en-US" sz="2800" dirty="0"/>
              <a:t>The last node in the list is the one which points to ‘Null’ and termed as ‘tail’ or ‘last’.</a:t>
            </a:r>
          </a:p>
          <a:p>
            <a:pPr algn="just" fontAlgn="base"/>
            <a:endParaRPr lang="en-US" sz="2800" dirty="0"/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1F14D130-82DE-D968-9833-C8219887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853" y="3176646"/>
            <a:ext cx="8223071" cy="15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2A9B3587-60B8-A30D-EF2C-0DBA6C3FDD7B}"/>
              </a:ext>
            </a:extLst>
          </p:cNvPr>
          <p:cNvSpPr txBox="1"/>
          <p:nvPr/>
        </p:nvSpPr>
        <p:spPr>
          <a:xfrm>
            <a:off x="600059" y="136130"/>
            <a:ext cx="10206486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</a:rPr>
              <a:t>/* Initialize nodes */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struct node *head;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struct node *</a:t>
            </a:r>
            <a:r>
              <a:rPr lang="en-US" sz="2200" b="1" dirty="0" err="1">
                <a:latin typeface="Courier New" panose="02070309020205020404" pitchFamily="49" charset="0"/>
              </a:rPr>
              <a:t>nodeA</a:t>
            </a:r>
            <a:r>
              <a:rPr lang="en-US" sz="2200" b="1" dirty="0">
                <a:latin typeface="Courier New" panose="02070309020205020404" pitchFamily="49" charset="0"/>
              </a:rPr>
              <a:t> = NULL;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struct node *</a:t>
            </a:r>
            <a:r>
              <a:rPr lang="en-US" sz="2200" b="1" dirty="0" err="1">
                <a:latin typeface="Courier New" panose="02070309020205020404" pitchFamily="49" charset="0"/>
              </a:rPr>
              <a:t>nodeB</a:t>
            </a:r>
            <a:r>
              <a:rPr lang="en-US" sz="2200" b="1" dirty="0">
                <a:latin typeface="Courier New" panose="02070309020205020404" pitchFamily="49" charset="0"/>
              </a:rPr>
              <a:t> = NULL;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struct node *</a:t>
            </a:r>
            <a:r>
              <a:rPr lang="en-US" sz="2200" b="1" dirty="0" err="1">
                <a:latin typeface="Courier New" panose="02070309020205020404" pitchFamily="49" charset="0"/>
              </a:rPr>
              <a:t>nodeC</a:t>
            </a:r>
            <a:r>
              <a:rPr lang="en-US" sz="2200" b="1" dirty="0">
                <a:latin typeface="Courier New" panose="02070309020205020404" pitchFamily="49" charset="0"/>
              </a:rPr>
              <a:t> = NULL;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/* Allocate memory */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nodeA</a:t>
            </a:r>
            <a:r>
              <a:rPr lang="en-US" sz="2200" b="1" dirty="0">
                <a:latin typeface="Courier New" panose="02070309020205020404" pitchFamily="49" charset="0"/>
              </a:rPr>
              <a:t> = malloc(</a:t>
            </a:r>
            <a:r>
              <a:rPr lang="en-US" sz="2200" b="1" dirty="0" err="1">
                <a:latin typeface="Courier New" panose="02070309020205020404" pitchFamily="49" charset="0"/>
              </a:rPr>
              <a:t>sizeof</a:t>
            </a:r>
            <a:r>
              <a:rPr lang="en-US" sz="2200" b="1" dirty="0">
                <a:latin typeface="Courier New" panose="02070309020205020404" pitchFamily="49" charset="0"/>
              </a:rPr>
              <a:t>(struct node));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nodeB</a:t>
            </a:r>
            <a:r>
              <a:rPr lang="en-US" sz="2200" b="1" dirty="0">
                <a:latin typeface="Courier New" panose="02070309020205020404" pitchFamily="49" charset="0"/>
              </a:rPr>
              <a:t> = malloc(</a:t>
            </a:r>
            <a:r>
              <a:rPr lang="en-US" sz="2200" b="1" dirty="0" err="1">
                <a:latin typeface="Courier New" panose="02070309020205020404" pitchFamily="49" charset="0"/>
              </a:rPr>
              <a:t>sizeof</a:t>
            </a:r>
            <a:r>
              <a:rPr lang="en-US" sz="2200" b="1" dirty="0">
                <a:latin typeface="Courier New" panose="02070309020205020404" pitchFamily="49" charset="0"/>
              </a:rPr>
              <a:t>(struct node));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nodeC</a:t>
            </a:r>
            <a:r>
              <a:rPr lang="en-US" sz="2200" b="1" dirty="0">
                <a:latin typeface="Courier New" panose="02070309020205020404" pitchFamily="49" charset="0"/>
              </a:rPr>
              <a:t> = malloc(</a:t>
            </a:r>
            <a:r>
              <a:rPr lang="en-US" sz="2200" b="1" dirty="0" err="1">
                <a:latin typeface="Courier New" panose="02070309020205020404" pitchFamily="49" charset="0"/>
              </a:rPr>
              <a:t>sizeof</a:t>
            </a:r>
            <a:r>
              <a:rPr lang="en-US" sz="2200" b="1" dirty="0">
                <a:latin typeface="Courier New" panose="02070309020205020404" pitchFamily="49" charset="0"/>
              </a:rPr>
              <a:t>(struct node));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/* Assign data values */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nodeA</a:t>
            </a:r>
            <a:r>
              <a:rPr lang="en-US" sz="2200" b="1" dirty="0">
                <a:latin typeface="Courier New" panose="02070309020205020404" pitchFamily="49" charset="0"/>
              </a:rPr>
              <a:t>-&gt;data = 1;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nodeB</a:t>
            </a:r>
            <a:r>
              <a:rPr lang="en-US" sz="2200" b="1" dirty="0">
                <a:latin typeface="Courier New" panose="02070309020205020404" pitchFamily="49" charset="0"/>
              </a:rPr>
              <a:t>-&gt;data = 2;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nodeC</a:t>
            </a:r>
            <a:r>
              <a:rPr lang="en-US" sz="2200" b="1" dirty="0">
                <a:latin typeface="Courier New" panose="02070309020205020404" pitchFamily="49" charset="0"/>
              </a:rPr>
              <a:t>-&gt;data = 3;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/* Connect nodes */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nodeA</a:t>
            </a:r>
            <a:r>
              <a:rPr lang="en-US" sz="2200" b="1" dirty="0">
                <a:latin typeface="Courier New" panose="02070309020205020404" pitchFamily="49" charset="0"/>
              </a:rPr>
              <a:t>-&gt;next = </a:t>
            </a:r>
            <a:r>
              <a:rPr lang="en-US" sz="2200" b="1" dirty="0" err="1">
                <a:latin typeface="Courier New" panose="02070309020205020404" pitchFamily="49" charset="0"/>
              </a:rPr>
              <a:t>nodeB</a:t>
            </a:r>
            <a:r>
              <a:rPr lang="en-US" sz="2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nodeB</a:t>
            </a:r>
            <a:r>
              <a:rPr lang="en-US" sz="2200" b="1" dirty="0">
                <a:latin typeface="Courier New" panose="02070309020205020404" pitchFamily="49" charset="0"/>
              </a:rPr>
              <a:t>-&gt;next = </a:t>
            </a:r>
            <a:r>
              <a:rPr lang="en-US" sz="2200" b="1" dirty="0" err="1">
                <a:latin typeface="Courier New" panose="02070309020205020404" pitchFamily="49" charset="0"/>
              </a:rPr>
              <a:t>nodeC</a:t>
            </a:r>
            <a:r>
              <a:rPr lang="en-US" sz="2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200" b="1" dirty="0" err="1">
                <a:latin typeface="Courier New" panose="02070309020205020404" pitchFamily="49" charset="0"/>
              </a:rPr>
              <a:t>nodeC</a:t>
            </a:r>
            <a:r>
              <a:rPr lang="en-US" sz="2200" b="1" dirty="0">
                <a:latin typeface="Courier New" panose="02070309020205020404" pitchFamily="49" charset="0"/>
              </a:rPr>
              <a:t>-&gt;next = NULL;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/* Save address of first node in head */</a:t>
            </a:r>
          </a:p>
          <a:p>
            <a:r>
              <a:rPr lang="en-US" sz="2200" b="1" dirty="0">
                <a:latin typeface="Courier New" panose="02070309020205020404" pitchFamily="49" charset="0"/>
              </a:rPr>
              <a:t>head = </a:t>
            </a:r>
            <a:r>
              <a:rPr lang="en-US" sz="2200" b="1" dirty="0" err="1">
                <a:latin typeface="Courier New" panose="02070309020205020404" pitchFamily="49" charset="0"/>
              </a:rPr>
              <a:t>nodeA</a:t>
            </a:r>
            <a:r>
              <a:rPr lang="en-US" sz="2200" b="1" dirty="0">
                <a:latin typeface="Courier New" panose="02070309020205020404" pitchFamily="49" charset="0"/>
              </a:rPr>
              <a:t>;</a:t>
            </a:r>
            <a:endParaRPr lang="ar-SA" sz="2200" b="1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3B739-0810-DB3E-11C5-DE5074BC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1" y="322483"/>
            <a:ext cx="4880758" cy="13542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struct node {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		int data;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		struct node *next;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 		};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7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4F93632F-00FA-ABF5-C5B3-59BEACD1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42" y="2045710"/>
            <a:ext cx="96393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>
            <a:extLst>
              <a:ext uri="{FF2B5EF4-FFF2-40B4-BE49-F238E27FC236}">
                <a16:creationId xmlns:a16="http://schemas.microsoft.com/office/drawing/2014/main" id="{70DD881D-68A2-D452-47B9-95E7FF26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43" y="1627632"/>
            <a:ext cx="9700641" cy="3035617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7C3D958A-91E8-5C08-AB40-76B193C01C09}"/>
              </a:ext>
            </a:extLst>
          </p:cNvPr>
          <p:cNvSpPr txBox="1"/>
          <p:nvPr/>
        </p:nvSpPr>
        <p:spPr>
          <a:xfrm>
            <a:off x="3538846" y="391885"/>
            <a:ext cx="4346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Linked list types</a:t>
            </a:r>
            <a:endParaRPr lang="ar-S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3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>
            <a:extLst>
              <a:ext uri="{FF2B5EF4-FFF2-40B4-BE49-F238E27FC236}">
                <a16:creationId xmlns:a16="http://schemas.microsoft.com/office/drawing/2014/main" id="{EC7DEF53-29EF-895B-8132-E88730E3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5" y="2064882"/>
            <a:ext cx="10306050" cy="3675888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7FB3BDA5-B78E-E001-5465-C5BA40A0B8FC}"/>
              </a:ext>
            </a:extLst>
          </p:cNvPr>
          <p:cNvSpPr txBox="1"/>
          <p:nvPr/>
        </p:nvSpPr>
        <p:spPr>
          <a:xfrm>
            <a:off x="3538846" y="391885"/>
            <a:ext cx="4346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Linked list types</a:t>
            </a:r>
            <a:endParaRPr lang="ar-S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73316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أزرق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1109</Words>
  <Application>Microsoft Office PowerPoint</Application>
  <PresentationFormat>شاشة عريضة</PresentationFormat>
  <Paragraphs>137</Paragraphs>
  <Slides>29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29</vt:i4>
      </vt:variant>
    </vt:vector>
  </HeadingPairs>
  <TitlesOfParts>
    <vt:vector size="41" baseType="lpstr">
      <vt:lpstr>-apple-system</vt:lpstr>
      <vt:lpstr>Arial</vt:lpstr>
      <vt:lpstr>Calibri</vt:lpstr>
      <vt:lpstr>Courier New</vt:lpstr>
      <vt:lpstr>inherit</vt:lpstr>
      <vt:lpstr>Open Sans</vt:lpstr>
      <vt:lpstr>Source Sans Pro</vt:lpstr>
      <vt:lpstr>Trebuchet MS</vt:lpstr>
      <vt:lpstr>var(--font-serif)</vt:lpstr>
      <vt:lpstr>Verdana</vt:lpstr>
      <vt:lpstr>Wingdings 3</vt:lpstr>
      <vt:lpstr>واجهة</vt:lpstr>
      <vt:lpstr>Data Structures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pc</dc:creator>
  <cp:lastModifiedBy>T-COM</cp:lastModifiedBy>
  <cp:revision>80</cp:revision>
  <dcterms:created xsi:type="dcterms:W3CDTF">2022-10-12T21:57:59Z</dcterms:created>
  <dcterms:modified xsi:type="dcterms:W3CDTF">2023-10-07T10:12:15Z</dcterms:modified>
</cp:coreProperties>
</file>