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70" r:id="rId2"/>
    <p:sldId id="264" r:id="rId3"/>
    <p:sldId id="257" r:id="rId4"/>
    <p:sldId id="258" r:id="rId5"/>
    <p:sldId id="268" r:id="rId6"/>
    <p:sldId id="265" r:id="rId7"/>
    <p:sldId id="259" r:id="rId8"/>
    <p:sldId id="267" r:id="rId9"/>
    <p:sldId id="272" r:id="rId10"/>
    <p:sldId id="261" r:id="rId11"/>
    <p:sldId id="260" r:id="rId12"/>
    <p:sldId id="262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3D4B5-038F-4844-8105-4AD6659D418B}" v="1" dt="2025-09-08T08:22:0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3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E2C9B-C913-440B-8D62-775EC224AF5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683B4-8285-4A4F-9148-E990004F3B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b="1" dirty="0"/>
            <a:t>Source:</a:t>
          </a:r>
          <a:r>
            <a:rPr lang="en-IN" sz="1600" dirty="0"/>
            <a:t> Kaggle – </a:t>
          </a:r>
          <a:r>
            <a:rPr lang="en-IN" sz="1600" i="1" dirty="0"/>
            <a:t>“Data Science Interview Questions (F</a:t>
          </a:r>
          <a:r>
            <a:rPr lang="en-IN" sz="1600" dirty="0"/>
            <a:t> (2018–2022)”</a:t>
          </a:r>
          <a:endParaRPr lang="en-US" sz="1600" dirty="0"/>
        </a:p>
      </dgm:t>
    </dgm:pt>
    <dgm:pt modelId="{801F3969-88D4-445B-95C5-5A59167883DE}" type="parTrans" cxnId="{49ECD0FB-FE46-4F55-A80E-B4C79D769D80}">
      <dgm:prSet/>
      <dgm:spPr/>
      <dgm:t>
        <a:bodyPr/>
        <a:lstStyle/>
        <a:p>
          <a:endParaRPr lang="en-US"/>
        </a:p>
      </dgm:t>
    </dgm:pt>
    <dgm:pt modelId="{213F9E50-A9E4-47AE-A210-70BB363FA037}" type="sibTrans" cxnId="{49ECD0FB-FE46-4F55-A80E-B4C79D769D80}">
      <dgm:prSet/>
      <dgm:spPr/>
      <dgm:t>
        <a:bodyPr/>
        <a:lstStyle/>
        <a:p>
          <a:endParaRPr lang="en-US"/>
        </a:p>
      </dgm:t>
    </dgm:pt>
    <dgm:pt modelId="{ECBB85EB-30F4-4F88-9023-405281D2954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Contains </a:t>
          </a:r>
          <a:r>
            <a:rPr lang="en-IN" sz="1600" b="1" dirty="0"/>
            <a:t>111+ real interview questions</a:t>
          </a:r>
          <a:r>
            <a:rPr lang="en-IN" sz="1600" dirty="0"/>
            <a:t> .</a:t>
          </a:r>
          <a:endParaRPr lang="en-US" sz="1600" dirty="0"/>
        </a:p>
      </dgm:t>
    </dgm:pt>
    <dgm:pt modelId="{1A3445BB-5F85-444E-8955-AAF0E4677ADD}" type="parTrans" cxnId="{B5F3E2C5-805F-4DE9-B897-14BFDA07EECF}">
      <dgm:prSet/>
      <dgm:spPr/>
      <dgm:t>
        <a:bodyPr/>
        <a:lstStyle/>
        <a:p>
          <a:endParaRPr lang="en-US"/>
        </a:p>
      </dgm:t>
    </dgm:pt>
    <dgm:pt modelId="{BC187FBB-0789-47AD-94AE-7A75C78217E1}" type="sibTrans" cxnId="{B5F3E2C5-805F-4DE9-B897-14BFDA07EECF}">
      <dgm:prSet/>
      <dgm:spPr/>
      <dgm:t>
        <a:bodyPr/>
        <a:lstStyle/>
        <a:p>
          <a:endParaRPr lang="en-US"/>
        </a:p>
      </dgm:t>
    </dgm:pt>
    <dgm:pt modelId="{13BF9759-95D2-4745-BD14-C7FBBF59AFE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Covers domains: </a:t>
          </a:r>
          <a:r>
            <a:rPr lang="en-IN" sz="1600" b="1" dirty="0"/>
            <a:t>ML, DL, Statistics, EDA.</a:t>
          </a:r>
          <a:endParaRPr lang="en-US" sz="1600" dirty="0"/>
        </a:p>
      </dgm:t>
    </dgm:pt>
    <dgm:pt modelId="{4A321F95-AA40-4321-B324-E05340C2A83A}" type="parTrans" cxnId="{907391F7-566A-4892-9739-D97A76F76BCF}">
      <dgm:prSet/>
      <dgm:spPr/>
      <dgm:t>
        <a:bodyPr/>
        <a:lstStyle/>
        <a:p>
          <a:endParaRPr lang="en-US"/>
        </a:p>
      </dgm:t>
    </dgm:pt>
    <dgm:pt modelId="{49E1851A-5707-44CC-A047-28B618F0D113}" type="sibTrans" cxnId="{907391F7-566A-4892-9739-D97A76F76BCF}">
      <dgm:prSet/>
      <dgm:spPr/>
      <dgm:t>
        <a:bodyPr/>
        <a:lstStyle/>
        <a:p>
          <a:endParaRPr lang="en-US"/>
        </a:p>
      </dgm:t>
    </dgm:pt>
    <dgm:pt modelId="{5E776C7B-61AC-46F1-81CB-B98F21B342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Questions categorized by </a:t>
          </a:r>
          <a:r>
            <a:rPr lang="en-IN" sz="1600" b="1" dirty="0"/>
            <a:t>difficulty (Easy, Medium, Hard)</a:t>
          </a:r>
          <a:r>
            <a:rPr lang="en-IN" sz="1600" dirty="0"/>
            <a:t>.</a:t>
          </a:r>
          <a:endParaRPr lang="en-US" sz="1600" dirty="0"/>
        </a:p>
      </dgm:t>
    </dgm:pt>
    <dgm:pt modelId="{C50E31B6-C982-4238-93D4-EA87C16069CB}" type="parTrans" cxnId="{677ECC1C-1BAE-4DDC-B743-1997A761AADB}">
      <dgm:prSet/>
      <dgm:spPr/>
      <dgm:t>
        <a:bodyPr/>
        <a:lstStyle/>
        <a:p>
          <a:endParaRPr lang="en-US"/>
        </a:p>
      </dgm:t>
    </dgm:pt>
    <dgm:pt modelId="{ACFE5B41-CE0A-4F37-872C-97AE915EEDFF}" type="sibTrans" cxnId="{677ECC1C-1BAE-4DDC-B743-1997A761AADB}">
      <dgm:prSet/>
      <dgm:spPr/>
      <dgm:t>
        <a:bodyPr/>
        <a:lstStyle/>
        <a:p>
          <a:endParaRPr lang="en-US"/>
        </a:p>
      </dgm:t>
    </dgm:pt>
    <dgm:pt modelId="{A0E2AEBB-C24C-415A-8BF0-78807E1F614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IMPLEMENTING  OF DATA SET IN VARIOUS STEP</a:t>
          </a:r>
        </a:p>
      </dgm:t>
    </dgm:pt>
    <dgm:pt modelId="{26C5544D-33E1-44DC-943D-B1FF6E77AB2D}" type="parTrans" cxnId="{A45D7D93-D402-4019-AB82-100D40C313FA}">
      <dgm:prSet/>
      <dgm:spPr/>
      <dgm:t>
        <a:bodyPr/>
        <a:lstStyle/>
        <a:p>
          <a:endParaRPr lang="en-US"/>
        </a:p>
      </dgm:t>
    </dgm:pt>
    <dgm:pt modelId="{ECE4163C-2E03-4AF5-A7AD-7F30F44B8857}" type="sibTrans" cxnId="{A45D7D93-D402-4019-AB82-100D40C313FA}">
      <dgm:prSet/>
      <dgm:spPr/>
      <dgm:t>
        <a:bodyPr/>
        <a:lstStyle/>
        <a:p>
          <a:endParaRPr lang="en-US"/>
        </a:p>
      </dgm:t>
    </dgm:pt>
    <dgm:pt modelId="{D4DC2298-E367-4893-9AD4-B825CE607E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Dataset fetched via </a:t>
          </a:r>
          <a:r>
            <a:rPr lang="en-IN" sz="1600" b="1" dirty="0"/>
            <a:t>Kaggle API</a:t>
          </a:r>
          <a:r>
            <a:rPr lang="en-IN" sz="1600" dirty="0"/>
            <a:t> (JSON).</a:t>
          </a:r>
          <a:endParaRPr lang="en-US" sz="1600" dirty="0"/>
        </a:p>
      </dgm:t>
    </dgm:pt>
    <dgm:pt modelId="{D16ED764-F839-4304-A506-92B823EB629F}" type="parTrans" cxnId="{2844857A-EF8E-4DF5-B4D6-32499D62FEF4}">
      <dgm:prSet/>
      <dgm:spPr/>
      <dgm:t>
        <a:bodyPr/>
        <a:lstStyle/>
        <a:p>
          <a:endParaRPr lang="en-US"/>
        </a:p>
      </dgm:t>
    </dgm:pt>
    <dgm:pt modelId="{93317180-B78A-47D7-9670-EC7D09C50AA2}" type="sibTrans" cxnId="{2844857A-EF8E-4DF5-B4D6-32499D62FEF4}">
      <dgm:prSet/>
      <dgm:spPr/>
      <dgm:t>
        <a:bodyPr/>
        <a:lstStyle/>
        <a:p>
          <a:endParaRPr lang="en-US"/>
        </a:p>
      </dgm:t>
    </dgm:pt>
    <dgm:pt modelId="{7F618696-B02A-4BDB-9C83-A249302643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br>
            <a:rPr lang="en-IN" sz="1600" dirty="0"/>
          </a:br>
          <a:r>
            <a:rPr lang="en-IN" sz="1600" dirty="0"/>
            <a:t>• Machine Learning</a:t>
          </a:r>
          <a:br>
            <a:rPr lang="en-IN" sz="1600" dirty="0"/>
          </a:br>
          <a:r>
            <a:rPr lang="en-IN" sz="1600" dirty="0"/>
            <a:t>• Deep Learning </a:t>
          </a:r>
          <a:endParaRPr lang="en-US" sz="1600" dirty="0"/>
        </a:p>
      </dgm:t>
    </dgm:pt>
    <dgm:pt modelId="{DEEFBE02-3111-40C5-973E-18684F29E328}" type="parTrans" cxnId="{F62B5AFF-2AB5-4328-8DAB-8D707212753A}">
      <dgm:prSet/>
      <dgm:spPr/>
      <dgm:t>
        <a:bodyPr/>
        <a:lstStyle/>
        <a:p>
          <a:endParaRPr lang="en-US"/>
        </a:p>
      </dgm:t>
    </dgm:pt>
    <dgm:pt modelId="{37ED2632-9C0A-46DB-AE83-307830C46844}" type="sibTrans" cxnId="{F62B5AFF-2AB5-4328-8DAB-8D707212753A}">
      <dgm:prSet/>
      <dgm:spPr/>
      <dgm:t>
        <a:bodyPr/>
        <a:lstStyle/>
        <a:p>
          <a:endParaRPr lang="en-US"/>
        </a:p>
      </dgm:t>
    </dgm:pt>
    <dgm:pt modelId="{211760DC-C540-4019-B7CE-4511B8C69A3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Tools: (data handling), </a:t>
          </a:r>
          <a:r>
            <a:rPr lang="en-IN" sz="1600" b="1" dirty="0"/>
            <a:t>NLTK</a:t>
          </a:r>
          <a:r>
            <a:rPr lang="en-IN" sz="1600" dirty="0"/>
            <a:t> </a:t>
          </a:r>
          <a:endParaRPr lang="en-US" sz="1600" dirty="0"/>
        </a:p>
      </dgm:t>
    </dgm:pt>
    <dgm:pt modelId="{9869D172-4B5F-46A7-B607-8F470687E637}" type="parTrans" cxnId="{18BC718A-966D-4E38-ABE8-2346F8AF09CF}">
      <dgm:prSet/>
      <dgm:spPr/>
      <dgm:t>
        <a:bodyPr/>
        <a:lstStyle/>
        <a:p>
          <a:endParaRPr lang="en-US"/>
        </a:p>
      </dgm:t>
    </dgm:pt>
    <dgm:pt modelId="{BC394B05-7A50-48EF-AAF2-106ACBD4D942}" type="sibTrans" cxnId="{18BC718A-966D-4E38-ABE8-2346F8AF09CF}">
      <dgm:prSet/>
      <dgm:spPr/>
      <dgm:t>
        <a:bodyPr/>
        <a:lstStyle/>
        <a:p>
          <a:endParaRPr lang="en-US"/>
        </a:p>
      </dgm:t>
    </dgm:pt>
    <dgm:pt modelId="{E4E46EF0-6FA5-4A39-918A-6681A3A55620}" type="pres">
      <dgm:prSet presAssocID="{B0CE2C9B-C913-440B-8D62-775EC224AF55}" presName="root" presStyleCnt="0">
        <dgm:presLayoutVars>
          <dgm:dir/>
          <dgm:resizeHandles val="exact"/>
        </dgm:presLayoutVars>
      </dgm:prSet>
      <dgm:spPr/>
    </dgm:pt>
    <dgm:pt modelId="{D41E9E56-8DA9-4401-A354-5DA293BF73B6}" type="pres">
      <dgm:prSet presAssocID="{27E683B4-8285-4A4F-9148-E990004F3BCD}" presName="compNode" presStyleCnt="0"/>
      <dgm:spPr/>
    </dgm:pt>
    <dgm:pt modelId="{4466C1A6-61CF-4700-9F63-0BCC5F818798}" type="pres">
      <dgm:prSet presAssocID="{27E683B4-8285-4A4F-9148-E990004F3BCD}" presName="iconBgRect" presStyleLbl="bgShp" presStyleIdx="0" presStyleCnt="8" custLinFactNeighborX="10713" custLinFactNeighborY="14998"/>
      <dgm:spPr/>
    </dgm:pt>
    <dgm:pt modelId="{A07FFE86-2238-4F78-8B9B-96D0AF26371C}" type="pres">
      <dgm:prSet presAssocID="{27E683B4-8285-4A4F-9148-E990004F3BCD}" presName="iconRect" presStyleLbl="node1" presStyleIdx="0" presStyleCnt="8" custLinFactNeighborX="16805" custLinFactNeighborY="221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48A6152-61C3-46C1-B36B-32E164E8A321}" type="pres">
      <dgm:prSet presAssocID="{27E683B4-8285-4A4F-9148-E990004F3BCD}" presName="spaceRect" presStyleCnt="0"/>
      <dgm:spPr/>
    </dgm:pt>
    <dgm:pt modelId="{F72FC6DC-032F-4C04-9114-47895DDC052C}" type="pres">
      <dgm:prSet presAssocID="{27E683B4-8285-4A4F-9148-E990004F3BCD}" presName="textRect" presStyleLbl="revTx" presStyleIdx="0" presStyleCnt="8">
        <dgm:presLayoutVars>
          <dgm:chMax val="1"/>
          <dgm:chPref val="1"/>
        </dgm:presLayoutVars>
      </dgm:prSet>
      <dgm:spPr/>
    </dgm:pt>
    <dgm:pt modelId="{ABAE5B47-0D40-4EA7-9EC5-6073B3B5F0DE}" type="pres">
      <dgm:prSet presAssocID="{213F9E50-A9E4-47AE-A210-70BB363FA037}" presName="sibTrans" presStyleCnt="0"/>
      <dgm:spPr/>
    </dgm:pt>
    <dgm:pt modelId="{8DF364AB-3045-4C69-A360-2FC4CFDFDDCF}" type="pres">
      <dgm:prSet presAssocID="{ECBB85EB-30F4-4F88-9023-405281D29547}" presName="compNode" presStyleCnt="0"/>
      <dgm:spPr/>
    </dgm:pt>
    <dgm:pt modelId="{9EFA421D-4A66-400F-88C2-57242BCD4349}" type="pres">
      <dgm:prSet presAssocID="{ECBB85EB-30F4-4F88-9023-405281D29547}" presName="iconBgRect" presStyleLbl="bgShp" presStyleIdx="1" presStyleCnt="8" custScaleY="99356" custLinFactNeighborX="4286" custLinFactNeighborY="16069"/>
      <dgm:spPr/>
    </dgm:pt>
    <dgm:pt modelId="{70C70E31-C5D5-4226-9981-E0FBA4F34FDB}" type="pres">
      <dgm:prSet presAssocID="{ECBB85EB-30F4-4F88-9023-405281D29547}" presName="iconRect" presStyleLbl="node1" presStyleIdx="1" presStyleCnt="8" custLinFactNeighborX="0" custLinFactNeighborY="298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B2FC28CB-A983-4C24-8482-71CDA3E183A6}" type="pres">
      <dgm:prSet presAssocID="{ECBB85EB-30F4-4F88-9023-405281D29547}" presName="spaceRect" presStyleCnt="0"/>
      <dgm:spPr/>
    </dgm:pt>
    <dgm:pt modelId="{6FBB44A4-A30E-49F5-9869-96230024FC8B}" type="pres">
      <dgm:prSet presAssocID="{ECBB85EB-30F4-4F88-9023-405281D29547}" presName="textRect" presStyleLbl="revTx" presStyleIdx="1" presStyleCnt="8">
        <dgm:presLayoutVars>
          <dgm:chMax val="1"/>
          <dgm:chPref val="1"/>
        </dgm:presLayoutVars>
      </dgm:prSet>
      <dgm:spPr/>
    </dgm:pt>
    <dgm:pt modelId="{504B37D1-AB35-41C2-873C-E35E0CC2B53C}" type="pres">
      <dgm:prSet presAssocID="{BC187FBB-0789-47AD-94AE-7A75C78217E1}" presName="sibTrans" presStyleCnt="0"/>
      <dgm:spPr/>
    </dgm:pt>
    <dgm:pt modelId="{93AE1FEC-0F82-45AF-9864-A9D60025185B}" type="pres">
      <dgm:prSet presAssocID="{13BF9759-95D2-4745-BD14-C7FBBF59AFEA}" presName="compNode" presStyleCnt="0"/>
      <dgm:spPr/>
    </dgm:pt>
    <dgm:pt modelId="{A5718D65-22EC-4905-803A-E905F166540C}" type="pres">
      <dgm:prSet presAssocID="{13BF9759-95D2-4745-BD14-C7FBBF59AFEA}" presName="iconBgRect" presStyleLbl="bgShp" presStyleIdx="2" presStyleCnt="8" custLinFactNeighborX="446" custLinFactNeighborY="23569"/>
      <dgm:spPr/>
    </dgm:pt>
    <dgm:pt modelId="{37E460D8-7A49-4D99-AF50-01604440D832}" type="pres">
      <dgm:prSet presAssocID="{13BF9759-95D2-4745-BD14-C7FBBF59AFEA}" presName="iconRect" presStyleLbl="node1" presStyleIdx="2" presStyleCnt="8" custLinFactNeighborX="778" custLinFactNeighborY="2427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AF9B171-BFD4-4DF8-AE52-8E247A4CD7F0}" type="pres">
      <dgm:prSet presAssocID="{13BF9759-95D2-4745-BD14-C7FBBF59AFEA}" presName="spaceRect" presStyleCnt="0"/>
      <dgm:spPr/>
    </dgm:pt>
    <dgm:pt modelId="{0907A4DE-B1F4-4E41-99B1-7F6DA24E4BDA}" type="pres">
      <dgm:prSet presAssocID="{13BF9759-95D2-4745-BD14-C7FBBF59AFEA}" presName="textRect" presStyleLbl="revTx" presStyleIdx="2" presStyleCnt="8">
        <dgm:presLayoutVars>
          <dgm:chMax val="1"/>
          <dgm:chPref val="1"/>
        </dgm:presLayoutVars>
      </dgm:prSet>
      <dgm:spPr/>
    </dgm:pt>
    <dgm:pt modelId="{7292B4C2-79FE-465C-ADC6-086116F5735B}" type="pres">
      <dgm:prSet presAssocID="{49E1851A-5707-44CC-A047-28B618F0D113}" presName="sibTrans" presStyleCnt="0"/>
      <dgm:spPr/>
    </dgm:pt>
    <dgm:pt modelId="{D922F0A7-C629-453B-A79B-E7DFBE9BE90C}" type="pres">
      <dgm:prSet presAssocID="{5E776C7B-61AC-46F1-81CB-B98F21B3421B}" presName="compNode" presStyleCnt="0"/>
      <dgm:spPr/>
    </dgm:pt>
    <dgm:pt modelId="{04676DEB-8C48-4FD6-A37A-EEDDB1768FC9}" type="pres">
      <dgm:prSet presAssocID="{5E776C7B-61AC-46F1-81CB-B98F21B3421B}" presName="iconBgRect" presStyleLbl="bgShp" presStyleIdx="3" presStyleCnt="8" custLinFactNeighborX="5357" custLinFactNeighborY="13651"/>
      <dgm:spPr/>
    </dgm:pt>
    <dgm:pt modelId="{DE843BF4-43CC-4825-98C3-2BBD2839FB12}" type="pres">
      <dgm:prSet presAssocID="{5E776C7B-61AC-46F1-81CB-B98F21B3421B}" presName="iconRect" presStyleLbl="node1" presStyleIdx="3" presStyleCnt="8" custScaleX="115321" custLinFactNeighborX="7467" custLinFactNeighborY="1307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012FB14-88CD-464C-993E-0C63EDF19BC6}" type="pres">
      <dgm:prSet presAssocID="{5E776C7B-61AC-46F1-81CB-B98F21B3421B}" presName="spaceRect" presStyleCnt="0"/>
      <dgm:spPr/>
    </dgm:pt>
    <dgm:pt modelId="{4F827F78-3A2B-4883-BDA1-8714B15967E4}" type="pres">
      <dgm:prSet presAssocID="{5E776C7B-61AC-46F1-81CB-B98F21B3421B}" presName="textRect" presStyleLbl="revTx" presStyleIdx="3" presStyleCnt="8">
        <dgm:presLayoutVars>
          <dgm:chMax val="1"/>
          <dgm:chPref val="1"/>
        </dgm:presLayoutVars>
      </dgm:prSet>
      <dgm:spPr/>
    </dgm:pt>
    <dgm:pt modelId="{C4F2B5A5-9A5B-4271-B470-6C665B3D6B78}" type="pres">
      <dgm:prSet presAssocID="{ACFE5B41-CE0A-4F37-872C-97AE915EEDFF}" presName="sibTrans" presStyleCnt="0"/>
      <dgm:spPr/>
    </dgm:pt>
    <dgm:pt modelId="{936EE763-8254-4C0B-A4E5-2A0876F64BD8}" type="pres">
      <dgm:prSet presAssocID="{A0E2AEBB-C24C-415A-8BF0-78807E1F6145}" presName="compNode" presStyleCnt="0"/>
      <dgm:spPr/>
    </dgm:pt>
    <dgm:pt modelId="{3157408D-6BC2-4854-ADE7-10C4FFF444F8}" type="pres">
      <dgm:prSet presAssocID="{A0E2AEBB-C24C-415A-8BF0-78807E1F6145}" presName="iconBgRect" presStyleLbl="bgShp" presStyleIdx="4" presStyleCnt="8" custLinFactNeighborX="-6404" custLinFactNeighborY="10978"/>
      <dgm:spPr/>
    </dgm:pt>
    <dgm:pt modelId="{AAF44EAA-9038-4AD1-BB2E-8FD4D6B5A081}" type="pres">
      <dgm:prSet presAssocID="{A0E2AEBB-C24C-415A-8BF0-78807E1F614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F5ED410-8958-4FF7-82E2-EF36344976BF}" type="pres">
      <dgm:prSet presAssocID="{A0E2AEBB-C24C-415A-8BF0-78807E1F6145}" presName="spaceRect" presStyleCnt="0"/>
      <dgm:spPr/>
    </dgm:pt>
    <dgm:pt modelId="{E67A0B8D-EF98-4D3D-BC63-5C2C21FE1B17}" type="pres">
      <dgm:prSet presAssocID="{A0E2AEBB-C24C-415A-8BF0-78807E1F6145}" presName="textRect" presStyleLbl="revTx" presStyleIdx="4" presStyleCnt="8">
        <dgm:presLayoutVars>
          <dgm:chMax val="1"/>
          <dgm:chPref val="1"/>
        </dgm:presLayoutVars>
      </dgm:prSet>
      <dgm:spPr/>
    </dgm:pt>
    <dgm:pt modelId="{061D8EA6-C69B-41C6-8DBF-B2B645EDA7AE}" type="pres">
      <dgm:prSet presAssocID="{ECE4163C-2E03-4AF5-A7AD-7F30F44B8857}" presName="sibTrans" presStyleCnt="0"/>
      <dgm:spPr/>
    </dgm:pt>
    <dgm:pt modelId="{5A03240A-EF5D-410A-9E16-676B353C4ED2}" type="pres">
      <dgm:prSet presAssocID="{D4DC2298-E367-4893-9AD4-B825CE607EF4}" presName="compNode" presStyleCnt="0"/>
      <dgm:spPr/>
    </dgm:pt>
    <dgm:pt modelId="{E1626045-0EE5-4058-B09C-F9E0758C6D9E}" type="pres">
      <dgm:prSet presAssocID="{D4DC2298-E367-4893-9AD4-B825CE607EF4}" presName="iconBgRect" presStyleLbl="bgShp" presStyleIdx="5" presStyleCnt="8"/>
      <dgm:spPr/>
    </dgm:pt>
    <dgm:pt modelId="{A805D279-B60E-4A31-A326-1602C64BC873}" type="pres">
      <dgm:prSet presAssocID="{D4DC2298-E367-4893-9AD4-B825CE607EF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8A1152-789D-49E9-A0C5-A234F2FC7544}" type="pres">
      <dgm:prSet presAssocID="{D4DC2298-E367-4893-9AD4-B825CE607EF4}" presName="spaceRect" presStyleCnt="0"/>
      <dgm:spPr/>
    </dgm:pt>
    <dgm:pt modelId="{FF2D935D-953E-481B-B1BD-7F682F942A30}" type="pres">
      <dgm:prSet presAssocID="{D4DC2298-E367-4893-9AD4-B825CE607EF4}" presName="textRect" presStyleLbl="revTx" presStyleIdx="5" presStyleCnt="8">
        <dgm:presLayoutVars>
          <dgm:chMax val="1"/>
          <dgm:chPref val="1"/>
        </dgm:presLayoutVars>
      </dgm:prSet>
      <dgm:spPr/>
    </dgm:pt>
    <dgm:pt modelId="{963213B3-14D7-4D3E-A49C-AB40B2A0A83C}" type="pres">
      <dgm:prSet presAssocID="{93317180-B78A-47D7-9670-EC7D09C50AA2}" presName="sibTrans" presStyleCnt="0"/>
      <dgm:spPr/>
    </dgm:pt>
    <dgm:pt modelId="{8768BE34-3D64-48F0-BDE3-85E484C4CD44}" type="pres">
      <dgm:prSet presAssocID="{7F618696-B02A-4BDB-9C83-A24930264382}" presName="compNode" presStyleCnt="0"/>
      <dgm:spPr/>
    </dgm:pt>
    <dgm:pt modelId="{A1D84DB2-7CF2-4766-A89E-446844A0671F}" type="pres">
      <dgm:prSet presAssocID="{7F618696-B02A-4BDB-9C83-A24930264382}" presName="iconBgRect" presStyleLbl="bgShp" presStyleIdx="6" presStyleCnt="8"/>
      <dgm:spPr/>
    </dgm:pt>
    <dgm:pt modelId="{ED3B4251-3856-44FD-8495-AD9EC86A2FCB}" type="pres">
      <dgm:prSet presAssocID="{7F618696-B02A-4BDB-9C83-A2493026438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04309C3-8610-4D96-9DD3-C71FCE2CD733}" type="pres">
      <dgm:prSet presAssocID="{7F618696-B02A-4BDB-9C83-A24930264382}" presName="spaceRect" presStyleCnt="0"/>
      <dgm:spPr/>
    </dgm:pt>
    <dgm:pt modelId="{A615E9FE-2A0E-4A40-B00D-87FA4EB55538}" type="pres">
      <dgm:prSet presAssocID="{7F618696-B02A-4BDB-9C83-A24930264382}" presName="textRect" presStyleLbl="revTx" presStyleIdx="6" presStyleCnt="8" custLinFactNeighborY="-23717">
        <dgm:presLayoutVars>
          <dgm:chMax val="1"/>
          <dgm:chPref val="1"/>
        </dgm:presLayoutVars>
      </dgm:prSet>
      <dgm:spPr/>
    </dgm:pt>
    <dgm:pt modelId="{2041AEDB-CEC0-4360-9D12-163DCE3452FB}" type="pres">
      <dgm:prSet presAssocID="{37ED2632-9C0A-46DB-AE83-307830C46844}" presName="sibTrans" presStyleCnt="0"/>
      <dgm:spPr/>
    </dgm:pt>
    <dgm:pt modelId="{122FD3F7-042C-428C-8561-F8DCDB7DDD28}" type="pres">
      <dgm:prSet presAssocID="{211760DC-C540-4019-B7CE-4511B8C69A33}" presName="compNode" presStyleCnt="0"/>
      <dgm:spPr/>
    </dgm:pt>
    <dgm:pt modelId="{42054B61-1308-4B08-8FBB-6C6175D72847}" type="pres">
      <dgm:prSet presAssocID="{211760DC-C540-4019-B7CE-4511B8C69A33}" presName="iconBgRect" presStyleLbl="bgShp" presStyleIdx="7" presStyleCnt="8"/>
      <dgm:spPr/>
    </dgm:pt>
    <dgm:pt modelId="{1CDB880A-31EB-46F9-91C4-BA825ADB9B7B}" type="pres">
      <dgm:prSet presAssocID="{211760DC-C540-4019-B7CE-4511B8C69A3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9277405-AA80-4EED-945C-DBF8E7D33FE1}" type="pres">
      <dgm:prSet presAssocID="{211760DC-C540-4019-B7CE-4511B8C69A33}" presName="spaceRect" presStyleCnt="0"/>
      <dgm:spPr/>
    </dgm:pt>
    <dgm:pt modelId="{70391D36-1A27-41A0-85CE-7B605C1619A9}" type="pres">
      <dgm:prSet presAssocID="{211760DC-C540-4019-B7CE-4511B8C69A3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9A16311-C9A0-455E-A8F9-B6B345683515}" type="presOf" srcId="{211760DC-C540-4019-B7CE-4511B8C69A33}" destId="{70391D36-1A27-41A0-85CE-7B605C1619A9}" srcOrd="0" destOrd="0" presId="urn:microsoft.com/office/officeart/2018/5/layout/IconCircleLabelList"/>
    <dgm:cxn modelId="{677ECC1C-1BAE-4DDC-B743-1997A761AADB}" srcId="{B0CE2C9B-C913-440B-8D62-775EC224AF55}" destId="{5E776C7B-61AC-46F1-81CB-B98F21B3421B}" srcOrd="3" destOrd="0" parTransId="{C50E31B6-C982-4238-93D4-EA87C16069CB}" sibTransId="{ACFE5B41-CE0A-4F37-872C-97AE915EEDFF}"/>
    <dgm:cxn modelId="{BC249920-7BB3-4C48-BD9B-4AA6E8433D80}" type="presOf" srcId="{A0E2AEBB-C24C-415A-8BF0-78807E1F6145}" destId="{E67A0B8D-EF98-4D3D-BC63-5C2C21FE1B17}" srcOrd="0" destOrd="0" presId="urn:microsoft.com/office/officeart/2018/5/layout/IconCircleLabelList"/>
    <dgm:cxn modelId="{C0C7A627-7FD9-435B-8412-CBF14C4838F1}" type="presOf" srcId="{5E776C7B-61AC-46F1-81CB-B98F21B3421B}" destId="{4F827F78-3A2B-4883-BDA1-8714B15967E4}" srcOrd="0" destOrd="0" presId="urn:microsoft.com/office/officeart/2018/5/layout/IconCircleLabelList"/>
    <dgm:cxn modelId="{C8831E3C-0130-45FA-9009-1D9B50DE883B}" type="presOf" srcId="{B0CE2C9B-C913-440B-8D62-775EC224AF55}" destId="{E4E46EF0-6FA5-4A39-918A-6681A3A55620}" srcOrd="0" destOrd="0" presId="urn:microsoft.com/office/officeart/2018/5/layout/IconCircleLabelList"/>
    <dgm:cxn modelId="{CA64F446-BD9B-4B64-83EC-6484FA7830ED}" type="presOf" srcId="{D4DC2298-E367-4893-9AD4-B825CE607EF4}" destId="{FF2D935D-953E-481B-B1BD-7F682F942A30}" srcOrd="0" destOrd="0" presId="urn:microsoft.com/office/officeart/2018/5/layout/IconCircleLabelList"/>
    <dgm:cxn modelId="{E8B1E94D-B3E5-402C-AEB4-D28A0523AF4F}" type="presOf" srcId="{13BF9759-95D2-4745-BD14-C7FBBF59AFEA}" destId="{0907A4DE-B1F4-4E41-99B1-7F6DA24E4BDA}" srcOrd="0" destOrd="0" presId="urn:microsoft.com/office/officeart/2018/5/layout/IconCircleLabelList"/>
    <dgm:cxn modelId="{0311476E-DB7B-4472-B879-0EA639C75AD8}" type="presOf" srcId="{7F618696-B02A-4BDB-9C83-A24930264382}" destId="{A615E9FE-2A0E-4A40-B00D-87FA4EB55538}" srcOrd="0" destOrd="0" presId="urn:microsoft.com/office/officeart/2018/5/layout/IconCircleLabelList"/>
    <dgm:cxn modelId="{2844857A-EF8E-4DF5-B4D6-32499D62FEF4}" srcId="{B0CE2C9B-C913-440B-8D62-775EC224AF55}" destId="{D4DC2298-E367-4893-9AD4-B825CE607EF4}" srcOrd="5" destOrd="0" parTransId="{D16ED764-F839-4304-A506-92B823EB629F}" sibTransId="{93317180-B78A-47D7-9670-EC7D09C50AA2}"/>
    <dgm:cxn modelId="{18BC718A-966D-4E38-ABE8-2346F8AF09CF}" srcId="{B0CE2C9B-C913-440B-8D62-775EC224AF55}" destId="{211760DC-C540-4019-B7CE-4511B8C69A33}" srcOrd="7" destOrd="0" parTransId="{9869D172-4B5F-46A7-B607-8F470687E637}" sibTransId="{BC394B05-7A50-48EF-AAF2-106ACBD4D942}"/>
    <dgm:cxn modelId="{A45D7D93-D402-4019-AB82-100D40C313FA}" srcId="{B0CE2C9B-C913-440B-8D62-775EC224AF55}" destId="{A0E2AEBB-C24C-415A-8BF0-78807E1F6145}" srcOrd="4" destOrd="0" parTransId="{26C5544D-33E1-44DC-943D-B1FF6E77AB2D}" sibTransId="{ECE4163C-2E03-4AF5-A7AD-7F30F44B8857}"/>
    <dgm:cxn modelId="{1DFCE196-5C37-4D43-AC2E-4FFE5710F244}" type="presOf" srcId="{ECBB85EB-30F4-4F88-9023-405281D29547}" destId="{6FBB44A4-A30E-49F5-9869-96230024FC8B}" srcOrd="0" destOrd="0" presId="urn:microsoft.com/office/officeart/2018/5/layout/IconCircleLabelList"/>
    <dgm:cxn modelId="{8DADF8A0-2236-4531-95A5-03AA467125A0}" type="presOf" srcId="{27E683B4-8285-4A4F-9148-E990004F3BCD}" destId="{F72FC6DC-032F-4C04-9114-47895DDC052C}" srcOrd="0" destOrd="0" presId="urn:microsoft.com/office/officeart/2018/5/layout/IconCircleLabelList"/>
    <dgm:cxn modelId="{B5F3E2C5-805F-4DE9-B897-14BFDA07EECF}" srcId="{B0CE2C9B-C913-440B-8D62-775EC224AF55}" destId="{ECBB85EB-30F4-4F88-9023-405281D29547}" srcOrd="1" destOrd="0" parTransId="{1A3445BB-5F85-444E-8955-AAF0E4677ADD}" sibTransId="{BC187FBB-0789-47AD-94AE-7A75C78217E1}"/>
    <dgm:cxn modelId="{907391F7-566A-4892-9739-D97A76F76BCF}" srcId="{B0CE2C9B-C913-440B-8D62-775EC224AF55}" destId="{13BF9759-95D2-4745-BD14-C7FBBF59AFEA}" srcOrd="2" destOrd="0" parTransId="{4A321F95-AA40-4321-B324-E05340C2A83A}" sibTransId="{49E1851A-5707-44CC-A047-28B618F0D113}"/>
    <dgm:cxn modelId="{49ECD0FB-FE46-4F55-A80E-B4C79D769D80}" srcId="{B0CE2C9B-C913-440B-8D62-775EC224AF55}" destId="{27E683B4-8285-4A4F-9148-E990004F3BCD}" srcOrd="0" destOrd="0" parTransId="{801F3969-88D4-445B-95C5-5A59167883DE}" sibTransId="{213F9E50-A9E4-47AE-A210-70BB363FA037}"/>
    <dgm:cxn modelId="{F62B5AFF-2AB5-4328-8DAB-8D707212753A}" srcId="{B0CE2C9B-C913-440B-8D62-775EC224AF55}" destId="{7F618696-B02A-4BDB-9C83-A24930264382}" srcOrd="6" destOrd="0" parTransId="{DEEFBE02-3111-40C5-973E-18684F29E328}" sibTransId="{37ED2632-9C0A-46DB-AE83-307830C46844}"/>
    <dgm:cxn modelId="{34419CDC-F003-41A1-818F-FC6A984C9906}" type="presParOf" srcId="{E4E46EF0-6FA5-4A39-918A-6681A3A55620}" destId="{D41E9E56-8DA9-4401-A354-5DA293BF73B6}" srcOrd="0" destOrd="0" presId="urn:microsoft.com/office/officeart/2018/5/layout/IconCircleLabelList"/>
    <dgm:cxn modelId="{3834AF81-6261-483E-8F32-C0E13AEB9A0F}" type="presParOf" srcId="{D41E9E56-8DA9-4401-A354-5DA293BF73B6}" destId="{4466C1A6-61CF-4700-9F63-0BCC5F818798}" srcOrd="0" destOrd="0" presId="urn:microsoft.com/office/officeart/2018/5/layout/IconCircleLabelList"/>
    <dgm:cxn modelId="{F5ABB460-6E8F-444D-B051-82197627F9DC}" type="presParOf" srcId="{D41E9E56-8DA9-4401-A354-5DA293BF73B6}" destId="{A07FFE86-2238-4F78-8B9B-96D0AF26371C}" srcOrd="1" destOrd="0" presId="urn:microsoft.com/office/officeart/2018/5/layout/IconCircleLabelList"/>
    <dgm:cxn modelId="{F79B3C61-4987-4061-8C35-C1CE54031368}" type="presParOf" srcId="{D41E9E56-8DA9-4401-A354-5DA293BF73B6}" destId="{148A6152-61C3-46C1-B36B-32E164E8A321}" srcOrd="2" destOrd="0" presId="urn:microsoft.com/office/officeart/2018/5/layout/IconCircleLabelList"/>
    <dgm:cxn modelId="{02CC32D8-6751-4EF8-942C-9E7FB9BE238F}" type="presParOf" srcId="{D41E9E56-8DA9-4401-A354-5DA293BF73B6}" destId="{F72FC6DC-032F-4C04-9114-47895DDC052C}" srcOrd="3" destOrd="0" presId="urn:microsoft.com/office/officeart/2018/5/layout/IconCircleLabelList"/>
    <dgm:cxn modelId="{9DF6EAEE-7CE2-42B5-ABEB-AC8FFEE85AEC}" type="presParOf" srcId="{E4E46EF0-6FA5-4A39-918A-6681A3A55620}" destId="{ABAE5B47-0D40-4EA7-9EC5-6073B3B5F0DE}" srcOrd="1" destOrd="0" presId="urn:microsoft.com/office/officeart/2018/5/layout/IconCircleLabelList"/>
    <dgm:cxn modelId="{E957C5DB-F584-4461-B456-2B8FBF3D82E0}" type="presParOf" srcId="{E4E46EF0-6FA5-4A39-918A-6681A3A55620}" destId="{8DF364AB-3045-4C69-A360-2FC4CFDFDDCF}" srcOrd="2" destOrd="0" presId="urn:microsoft.com/office/officeart/2018/5/layout/IconCircleLabelList"/>
    <dgm:cxn modelId="{E7C287FB-9768-4E18-81DC-461F6F85D749}" type="presParOf" srcId="{8DF364AB-3045-4C69-A360-2FC4CFDFDDCF}" destId="{9EFA421D-4A66-400F-88C2-57242BCD4349}" srcOrd="0" destOrd="0" presId="urn:microsoft.com/office/officeart/2018/5/layout/IconCircleLabelList"/>
    <dgm:cxn modelId="{CD9F3312-6012-41A7-8614-E3863CBD2F7A}" type="presParOf" srcId="{8DF364AB-3045-4C69-A360-2FC4CFDFDDCF}" destId="{70C70E31-C5D5-4226-9981-E0FBA4F34FDB}" srcOrd="1" destOrd="0" presId="urn:microsoft.com/office/officeart/2018/5/layout/IconCircleLabelList"/>
    <dgm:cxn modelId="{F5BF88FB-9AFF-454B-978E-BFDA8C902436}" type="presParOf" srcId="{8DF364AB-3045-4C69-A360-2FC4CFDFDDCF}" destId="{B2FC28CB-A983-4C24-8482-71CDA3E183A6}" srcOrd="2" destOrd="0" presId="urn:microsoft.com/office/officeart/2018/5/layout/IconCircleLabelList"/>
    <dgm:cxn modelId="{4532BACE-17CD-452B-A61B-F46FAF943DD9}" type="presParOf" srcId="{8DF364AB-3045-4C69-A360-2FC4CFDFDDCF}" destId="{6FBB44A4-A30E-49F5-9869-96230024FC8B}" srcOrd="3" destOrd="0" presId="urn:microsoft.com/office/officeart/2018/5/layout/IconCircleLabelList"/>
    <dgm:cxn modelId="{1821E4CC-8C9E-40DE-A34D-25EB4AE8E83A}" type="presParOf" srcId="{E4E46EF0-6FA5-4A39-918A-6681A3A55620}" destId="{504B37D1-AB35-41C2-873C-E35E0CC2B53C}" srcOrd="3" destOrd="0" presId="urn:microsoft.com/office/officeart/2018/5/layout/IconCircleLabelList"/>
    <dgm:cxn modelId="{15EE3B01-0556-4CC7-83EB-1D99E835166C}" type="presParOf" srcId="{E4E46EF0-6FA5-4A39-918A-6681A3A55620}" destId="{93AE1FEC-0F82-45AF-9864-A9D60025185B}" srcOrd="4" destOrd="0" presId="urn:microsoft.com/office/officeart/2018/5/layout/IconCircleLabelList"/>
    <dgm:cxn modelId="{AEA3414D-7016-4EB8-A83F-19A8AFF2E118}" type="presParOf" srcId="{93AE1FEC-0F82-45AF-9864-A9D60025185B}" destId="{A5718D65-22EC-4905-803A-E905F166540C}" srcOrd="0" destOrd="0" presId="urn:microsoft.com/office/officeart/2018/5/layout/IconCircleLabelList"/>
    <dgm:cxn modelId="{668C3AB8-5F03-4457-8128-959BD83BD14B}" type="presParOf" srcId="{93AE1FEC-0F82-45AF-9864-A9D60025185B}" destId="{37E460D8-7A49-4D99-AF50-01604440D832}" srcOrd="1" destOrd="0" presId="urn:microsoft.com/office/officeart/2018/5/layout/IconCircleLabelList"/>
    <dgm:cxn modelId="{37C7249E-537F-48FB-A0A1-CA5D6091B016}" type="presParOf" srcId="{93AE1FEC-0F82-45AF-9864-A9D60025185B}" destId="{DAF9B171-BFD4-4DF8-AE52-8E247A4CD7F0}" srcOrd="2" destOrd="0" presId="urn:microsoft.com/office/officeart/2018/5/layout/IconCircleLabelList"/>
    <dgm:cxn modelId="{61FEB9E2-29F7-4C77-8D76-6CC80CB78081}" type="presParOf" srcId="{93AE1FEC-0F82-45AF-9864-A9D60025185B}" destId="{0907A4DE-B1F4-4E41-99B1-7F6DA24E4BDA}" srcOrd="3" destOrd="0" presId="urn:microsoft.com/office/officeart/2018/5/layout/IconCircleLabelList"/>
    <dgm:cxn modelId="{C103388D-074E-47F2-8536-7F267F048E7D}" type="presParOf" srcId="{E4E46EF0-6FA5-4A39-918A-6681A3A55620}" destId="{7292B4C2-79FE-465C-ADC6-086116F5735B}" srcOrd="5" destOrd="0" presId="urn:microsoft.com/office/officeart/2018/5/layout/IconCircleLabelList"/>
    <dgm:cxn modelId="{8340810E-185E-4E51-976B-000444FF968F}" type="presParOf" srcId="{E4E46EF0-6FA5-4A39-918A-6681A3A55620}" destId="{D922F0A7-C629-453B-A79B-E7DFBE9BE90C}" srcOrd="6" destOrd="0" presId="urn:microsoft.com/office/officeart/2018/5/layout/IconCircleLabelList"/>
    <dgm:cxn modelId="{AFBA134D-3E70-42A2-9C59-3F52C606EFD0}" type="presParOf" srcId="{D922F0A7-C629-453B-A79B-E7DFBE9BE90C}" destId="{04676DEB-8C48-4FD6-A37A-EEDDB1768FC9}" srcOrd="0" destOrd="0" presId="urn:microsoft.com/office/officeart/2018/5/layout/IconCircleLabelList"/>
    <dgm:cxn modelId="{CCDC633B-06B0-4D8C-BA23-DE23D108FD1F}" type="presParOf" srcId="{D922F0A7-C629-453B-A79B-E7DFBE9BE90C}" destId="{DE843BF4-43CC-4825-98C3-2BBD2839FB12}" srcOrd="1" destOrd="0" presId="urn:microsoft.com/office/officeart/2018/5/layout/IconCircleLabelList"/>
    <dgm:cxn modelId="{BCF3ACE3-92C3-4435-8A6E-3C89AD48EE14}" type="presParOf" srcId="{D922F0A7-C629-453B-A79B-E7DFBE9BE90C}" destId="{9012FB14-88CD-464C-993E-0C63EDF19BC6}" srcOrd="2" destOrd="0" presId="urn:microsoft.com/office/officeart/2018/5/layout/IconCircleLabelList"/>
    <dgm:cxn modelId="{1A5C9181-3232-4AF8-9487-D5E617F10B38}" type="presParOf" srcId="{D922F0A7-C629-453B-A79B-E7DFBE9BE90C}" destId="{4F827F78-3A2B-4883-BDA1-8714B15967E4}" srcOrd="3" destOrd="0" presId="urn:microsoft.com/office/officeart/2018/5/layout/IconCircleLabelList"/>
    <dgm:cxn modelId="{88831529-A091-4B1F-9C41-AAEB85869E7B}" type="presParOf" srcId="{E4E46EF0-6FA5-4A39-918A-6681A3A55620}" destId="{C4F2B5A5-9A5B-4271-B470-6C665B3D6B78}" srcOrd="7" destOrd="0" presId="urn:microsoft.com/office/officeart/2018/5/layout/IconCircleLabelList"/>
    <dgm:cxn modelId="{98EB2932-60AA-442F-8C38-DBE1584DD14A}" type="presParOf" srcId="{E4E46EF0-6FA5-4A39-918A-6681A3A55620}" destId="{936EE763-8254-4C0B-A4E5-2A0876F64BD8}" srcOrd="8" destOrd="0" presId="urn:microsoft.com/office/officeart/2018/5/layout/IconCircleLabelList"/>
    <dgm:cxn modelId="{1EC2787D-A14F-4109-AE0B-93EA79E8A11A}" type="presParOf" srcId="{936EE763-8254-4C0B-A4E5-2A0876F64BD8}" destId="{3157408D-6BC2-4854-ADE7-10C4FFF444F8}" srcOrd="0" destOrd="0" presId="urn:microsoft.com/office/officeart/2018/5/layout/IconCircleLabelList"/>
    <dgm:cxn modelId="{0E8426A7-9591-4A0F-AC22-9002E916DFF1}" type="presParOf" srcId="{936EE763-8254-4C0B-A4E5-2A0876F64BD8}" destId="{AAF44EAA-9038-4AD1-BB2E-8FD4D6B5A081}" srcOrd="1" destOrd="0" presId="urn:microsoft.com/office/officeart/2018/5/layout/IconCircleLabelList"/>
    <dgm:cxn modelId="{0D60B708-36DA-49EA-91AB-A99C19F25CFB}" type="presParOf" srcId="{936EE763-8254-4C0B-A4E5-2A0876F64BD8}" destId="{AF5ED410-8958-4FF7-82E2-EF36344976BF}" srcOrd="2" destOrd="0" presId="urn:microsoft.com/office/officeart/2018/5/layout/IconCircleLabelList"/>
    <dgm:cxn modelId="{2D04431A-FE38-4AF4-8743-6090F4105D6F}" type="presParOf" srcId="{936EE763-8254-4C0B-A4E5-2A0876F64BD8}" destId="{E67A0B8D-EF98-4D3D-BC63-5C2C21FE1B17}" srcOrd="3" destOrd="0" presId="urn:microsoft.com/office/officeart/2018/5/layout/IconCircleLabelList"/>
    <dgm:cxn modelId="{57A4594D-8412-4757-A1B8-A2ECC000C1BA}" type="presParOf" srcId="{E4E46EF0-6FA5-4A39-918A-6681A3A55620}" destId="{061D8EA6-C69B-41C6-8DBF-B2B645EDA7AE}" srcOrd="9" destOrd="0" presId="urn:microsoft.com/office/officeart/2018/5/layout/IconCircleLabelList"/>
    <dgm:cxn modelId="{DD422703-38EB-414F-B0E2-3CA8ACD0A1B2}" type="presParOf" srcId="{E4E46EF0-6FA5-4A39-918A-6681A3A55620}" destId="{5A03240A-EF5D-410A-9E16-676B353C4ED2}" srcOrd="10" destOrd="0" presId="urn:microsoft.com/office/officeart/2018/5/layout/IconCircleLabelList"/>
    <dgm:cxn modelId="{C9C19E2E-682F-462C-B111-B99630E5D5FE}" type="presParOf" srcId="{5A03240A-EF5D-410A-9E16-676B353C4ED2}" destId="{E1626045-0EE5-4058-B09C-F9E0758C6D9E}" srcOrd="0" destOrd="0" presId="urn:microsoft.com/office/officeart/2018/5/layout/IconCircleLabelList"/>
    <dgm:cxn modelId="{FAC85671-9627-491D-A49A-2E92688DE1F5}" type="presParOf" srcId="{5A03240A-EF5D-410A-9E16-676B353C4ED2}" destId="{A805D279-B60E-4A31-A326-1602C64BC873}" srcOrd="1" destOrd="0" presId="urn:microsoft.com/office/officeart/2018/5/layout/IconCircleLabelList"/>
    <dgm:cxn modelId="{211E430E-BE78-424C-A1AE-CF16A03CBD25}" type="presParOf" srcId="{5A03240A-EF5D-410A-9E16-676B353C4ED2}" destId="{038A1152-789D-49E9-A0C5-A234F2FC7544}" srcOrd="2" destOrd="0" presId="urn:microsoft.com/office/officeart/2018/5/layout/IconCircleLabelList"/>
    <dgm:cxn modelId="{DE6712CE-8ECF-4F63-9653-DDCDB018144D}" type="presParOf" srcId="{5A03240A-EF5D-410A-9E16-676B353C4ED2}" destId="{FF2D935D-953E-481B-B1BD-7F682F942A30}" srcOrd="3" destOrd="0" presId="urn:microsoft.com/office/officeart/2018/5/layout/IconCircleLabelList"/>
    <dgm:cxn modelId="{2A43DA2B-7E8F-42D7-97E0-5BA0FB26538A}" type="presParOf" srcId="{E4E46EF0-6FA5-4A39-918A-6681A3A55620}" destId="{963213B3-14D7-4D3E-A49C-AB40B2A0A83C}" srcOrd="11" destOrd="0" presId="urn:microsoft.com/office/officeart/2018/5/layout/IconCircleLabelList"/>
    <dgm:cxn modelId="{7F7D507E-1513-4FB6-A90D-78BFC1106543}" type="presParOf" srcId="{E4E46EF0-6FA5-4A39-918A-6681A3A55620}" destId="{8768BE34-3D64-48F0-BDE3-85E484C4CD44}" srcOrd="12" destOrd="0" presId="urn:microsoft.com/office/officeart/2018/5/layout/IconCircleLabelList"/>
    <dgm:cxn modelId="{00D70542-8C48-4CD9-BDEF-6150B60093B6}" type="presParOf" srcId="{8768BE34-3D64-48F0-BDE3-85E484C4CD44}" destId="{A1D84DB2-7CF2-4766-A89E-446844A0671F}" srcOrd="0" destOrd="0" presId="urn:microsoft.com/office/officeart/2018/5/layout/IconCircleLabelList"/>
    <dgm:cxn modelId="{D5179820-38C9-4C20-905E-81B574085F61}" type="presParOf" srcId="{8768BE34-3D64-48F0-BDE3-85E484C4CD44}" destId="{ED3B4251-3856-44FD-8495-AD9EC86A2FCB}" srcOrd="1" destOrd="0" presId="urn:microsoft.com/office/officeart/2018/5/layout/IconCircleLabelList"/>
    <dgm:cxn modelId="{31644A5A-AD27-496D-AF85-EF7AA5BC7312}" type="presParOf" srcId="{8768BE34-3D64-48F0-BDE3-85E484C4CD44}" destId="{004309C3-8610-4D96-9DD3-C71FCE2CD733}" srcOrd="2" destOrd="0" presId="urn:microsoft.com/office/officeart/2018/5/layout/IconCircleLabelList"/>
    <dgm:cxn modelId="{D7D7D0D1-87A7-4D4A-BC7E-962D255443B0}" type="presParOf" srcId="{8768BE34-3D64-48F0-BDE3-85E484C4CD44}" destId="{A615E9FE-2A0E-4A40-B00D-87FA4EB55538}" srcOrd="3" destOrd="0" presId="urn:microsoft.com/office/officeart/2018/5/layout/IconCircleLabelList"/>
    <dgm:cxn modelId="{97D095AF-9C2B-4A27-93D0-FBDA17AEDF33}" type="presParOf" srcId="{E4E46EF0-6FA5-4A39-918A-6681A3A55620}" destId="{2041AEDB-CEC0-4360-9D12-163DCE3452FB}" srcOrd="13" destOrd="0" presId="urn:microsoft.com/office/officeart/2018/5/layout/IconCircleLabelList"/>
    <dgm:cxn modelId="{F71DF16F-74D5-4F3F-8ABB-E9FDC8D76ED7}" type="presParOf" srcId="{E4E46EF0-6FA5-4A39-918A-6681A3A55620}" destId="{122FD3F7-042C-428C-8561-F8DCDB7DDD28}" srcOrd="14" destOrd="0" presId="urn:microsoft.com/office/officeart/2018/5/layout/IconCircleLabelList"/>
    <dgm:cxn modelId="{D0F5E2CF-3431-4DCC-AB7B-25C7EDA76140}" type="presParOf" srcId="{122FD3F7-042C-428C-8561-F8DCDB7DDD28}" destId="{42054B61-1308-4B08-8FBB-6C6175D72847}" srcOrd="0" destOrd="0" presId="urn:microsoft.com/office/officeart/2018/5/layout/IconCircleLabelList"/>
    <dgm:cxn modelId="{21019429-F7C4-43CD-B3E0-47635BE37946}" type="presParOf" srcId="{122FD3F7-042C-428C-8561-F8DCDB7DDD28}" destId="{1CDB880A-31EB-46F9-91C4-BA825ADB9B7B}" srcOrd="1" destOrd="0" presId="urn:microsoft.com/office/officeart/2018/5/layout/IconCircleLabelList"/>
    <dgm:cxn modelId="{8D16D1BC-5801-4F95-8438-6EB7CC181F16}" type="presParOf" srcId="{122FD3F7-042C-428C-8561-F8DCDB7DDD28}" destId="{29277405-AA80-4EED-945C-DBF8E7D33FE1}" srcOrd="2" destOrd="0" presId="urn:microsoft.com/office/officeart/2018/5/layout/IconCircleLabelList"/>
    <dgm:cxn modelId="{F9ADB373-6ECD-47B7-9079-DADCA599BA2F}" type="presParOf" srcId="{122FD3F7-042C-428C-8561-F8DCDB7DDD28}" destId="{70391D36-1A27-41A0-85CE-7B605C1619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C1A6-61CF-4700-9F63-0BCC5F818798}">
      <dsp:nvSpPr>
        <dsp:cNvPr id="0" name=""/>
        <dsp:cNvSpPr/>
      </dsp:nvSpPr>
      <dsp:spPr>
        <a:xfrm>
          <a:off x="491312" y="130380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FFE86-2238-4F78-8B9B-96D0AF26371C}">
      <dsp:nvSpPr>
        <dsp:cNvPr id="0" name=""/>
        <dsp:cNvSpPr/>
      </dsp:nvSpPr>
      <dsp:spPr>
        <a:xfrm>
          <a:off x="664071" y="292609"/>
          <a:ext cx="489726" cy="489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FC6DC-032F-4C04-9114-47895DDC052C}">
      <dsp:nvSpPr>
        <dsp:cNvPr id="0" name=""/>
        <dsp:cNvSpPr/>
      </dsp:nvSpPr>
      <dsp:spPr>
        <a:xfrm>
          <a:off x="127026" y="1121743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 dirty="0"/>
            <a:t>Source:</a:t>
          </a:r>
          <a:r>
            <a:rPr lang="en-IN" sz="1600" kern="1200" dirty="0"/>
            <a:t> Kaggle – </a:t>
          </a:r>
          <a:r>
            <a:rPr lang="en-IN" sz="1600" i="1" kern="1200" dirty="0"/>
            <a:t>“Data Science Interview Questions (F</a:t>
          </a:r>
          <a:r>
            <a:rPr lang="en-IN" sz="1600" kern="1200" dirty="0"/>
            <a:t> (2018–2022)”</a:t>
          </a:r>
          <a:endParaRPr lang="en-US" sz="1600" kern="1200" dirty="0"/>
        </a:p>
      </dsp:txBody>
      <dsp:txXfrm>
        <a:off x="127026" y="1121743"/>
        <a:ext cx="1399218" cy="966335"/>
      </dsp:txXfrm>
    </dsp:sp>
    <dsp:sp modelId="{9EFA421D-4A66-400F-88C2-57242BCD4349}">
      <dsp:nvSpPr>
        <dsp:cNvPr id="0" name=""/>
        <dsp:cNvSpPr/>
      </dsp:nvSpPr>
      <dsp:spPr>
        <a:xfrm>
          <a:off x="2080538" y="140895"/>
          <a:ext cx="853523" cy="8480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70E31-C5D5-4226-9981-E0FBA4F34FDB}">
      <dsp:nvSpPr>
        <dsp:cNvPr id="0" name=""/>
        <dsp:cNvSpPr/>
      </dsp:nvSpPr>
      <dsp:spPr>
        <a:xfrm>
          <a:off x="2225854" y="329184"/>
          <a:ext cx="489726" cy="489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44A4-A30E-49F5-9869-96230024FC8B}">
      <dsp:nvSpPr>
        <dsp:cNvPr id="0" name=""/>
        <dsp:cNvSpPr/>
      </dsp:nvSpPr>
      <dsp:spPr>
        <a:xfrm>
          <a:off x="1771108" y="1120369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Contains </a:t>
          </a:r>
          <a:r>
            <a:rPr lang="en-IN" sz="1600" b="1" kern="1200" dirty="0"/>
            <a:t>111+ real interview questions</a:t>
          </a:r>
          <a:r>
            <a:rPr lang="en-IN" sz="1600" kern="1200" dirty="0"/>
            <a:t> .</a:t>
          </a:r>
          <a:endParaRPr lang="en-US" sz="1600" kern="1200" dirty="0"/>
        </a:p>
      </dsp:txBody>
      <dsp:txXfrm>
        <a:off x="1771108" y="1120369"/>
        <a:ext cx="1399218" cy="966335"/>
      </dsp:txXfrm>
    </dsp:sp>
    <dsp:sp modelId="{A5718D65-22EC-4905-803A-E905F166540C}">
      <dsp:nvSpPr>
        <dsp:cNvPr id="0" name=""/>
        <dsp:cNvSpPr/>
      </dsp:nvSpPr>
      <dsp:spPr>
        <a:xfrm>
          <a:off x="3691844" y="203535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460D8-7A49-4D99-AF50-01604440D832}">
      <dsp:nvSpPr>
        <dsp:cNvPr id="0" name=""/>
        <dsp:cNvSpPr/>
      </dsp:nvSpPr>
      <dsp:spPr>
        <a:xfrm>
          <a:off x="3873746" y="303138"/>
          <a:ext cx="489726" cy="489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7A4DE-B1F4-4E41-99B1-7F6DA24E4BDA}">
      <dsp:nvSpPr>
        <dsp:cNvPr id="0" name=""/>
        <dsp:cNvSpPr/>
      </dsp:nvSpPr>
      <dsp:spPr>
        <a:xfrm>
          <a:off x="3415190" y="1121743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Covers domains: </a:t>
          </a:r>
          <a:r>
            <a:rPr lang="en-IN" sz="1600" b="1" kern="1200" dirty="0"/>
            <a:t>ML, DL, Statistics, EDA.</a:t>
          </a:r>
          <a:endParaRPr lang="en-US" sz="1600" kern="1200" dirty="0"/>
        </a:p>
      </dsp:txBody>
      <dsp:txXfrm>
        <a:off x="3415190" y="1121743"/>
        <a:ext cx="1399218" cy="966335"/>
      </dsp:txXfrm>
    </dsp:sp>
    <dsp:sp modelId="{04676DEB-8C48-4FD6-A37A-EEDDB1768FC9}">
      <dsp:nvSpPr>
        <dsp:cNvPr id="0" name=""/>
        <dsp:cNvSpPr/>
      </dsp:nvSpPr>
      <dsp:spPr>
        <a:xfrm>
          <a:off x="5377843" y="118883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43BF4-43CC-4825-98C3-2BBD2839FB12}">
      <dsp:nvSpPr>
        <dsp:cNvPr id="0" name=""/>
        <dsp:cNvSpPr/>
      </dsp:nvSpPr>
      <dsp:spPr>
        <a:xfrm>
          <a:off x="5513071" y="248274"/>
          <a:ext cx="564757" cy="4897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27F78-3A2B-4883-BDA1-8714B15967E4}">
      <dsp:nvSpPr>
        <dsp:cNvPr id="0" name=""/>
        <dsp:cNvSpPr/>
      </dsp:nvSpPr>
      <dsp:spPr>
        <a:xfrm>
          <a:off x="5059272" y="1121743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Questions categorized by </a:t>
          </a:r>
          <a:r>
            <a:rPr lang="en-IN" sz="1600" b="1" kern="1200" dirty="0"/>
            <a:t>difficulty (Easy, Medium, Hard)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5059272" y="1121743"/>
        <a:ext cx="1399218" cy="966335"/>
      </dsp:txXfrm>
    </dsp:sp>
    <dsp:sp modelId="{3157408D-6BC2-4854-ADE7-10C4FFF444F8}">
      <dsp:nvSpPr>
        <dsp:cNvPr id="0" name=""/>
        <dsp:cNvSpPr/>
      </dsp:nvSpPr>
      <dsp:spPr>
        <a:xfrm>
          <a:off x="6921542" y="96068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44EAA-9038-4AD1-BB2E-8FD4D6B5A081}">
      <dsp:nvSpPr>
        <dsp:cNvPr id="0" name=""/>
        <dsp:cNvSpPr/>
      </dsp:nvSpPr>
      <dsp:spPr>
        <a:xfrm>
          <a:off x="7158100" y="184267"/>
          <a:ext cx="489726" cy="489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A0B8D-EF98-4D3D-BC63-5C2C21FE1B17}">
      <dsp:nvSpPr>
        <dsp:cNvPr id="0" name=""/>
        <dsp:cNvSpPr/>
      </dsp:nvSpPr>
      <dsp:spPr>
        <a:xfrm>
          <a:off x="6703354" y="1121743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IMPLEMENTING  OF DATA SET IN VARIOUS STEP</a:t>
          </a:r>
        </a:p>
      </dsp:txBody>
      <dsp:txXfrm>
        <a:off x="6703354" y="1121743"/>
        <a:ext cx="1399218" cy="966335"/>
      </dsp:txXfrm>
    </dsp:sp>
    <dsp:sp modelId="{E1626045-0EE5-4058-B09C-F9E0758C6D9E}">
      <dsp:nvSpPr>
        <dsp:cNvPr id="0" name=""/>
        <dsp:cNvSpPr/>
      </dsp:nvSpPr>
      <dsp:spPr>
        <a:xfrm>
          <a:off x="2043956" y="2437883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5D279-B60E-4A31-A326-1602C64BC873}">
      <dsp:nvSpPr>
        <dsp:cNvPr id="0" name=""/>
        <dsp:cNvSpPr/>
      </dsp:nvSpPr>
      <dsp:spPr>
        <a:xfrm>
          <a:off x="2225854" y="2619782"/>
          <a:ext cx="489726" cy="4897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D935D-953E-481B-B1BD-7F682F942A30}">
      <dsp:nvSpPr>
        <dsp:cNvPr id="0" name=""/>
        <dsp:cNvSpPr/>
      </dsp:nvSpPr>
      <dsp:spPr>
        <a:xfrm>
          <a:off x="1771108" y="3557258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Dataset fetched via </a:t>
          </a:r>
          <a:r>
            <a:rPr lang="en-IN" sz="1600" b="1" kern="1200" dirty="0"/>
            <a:t>Kaggle API</a:t>
          </a:r>
          <a:r>
            <a:rPr lang="en-IN" sz="1600" kern="1200" dirty="0"/>
            <a:t> (JSON).</a:t>
          </a:r>
          <a:endParaRPr lang="en-US" sz="1600" kern="1200" dirty="0"/>
        </a:p>
      </dsp:txBody>
      <dsp:txXfrm>
        <a:off x="1771108" y="3557258"/>
        <a:ext cx="1399218" cy="966335"/>
      </dsp:txXfrm>
    </dsp:sp>
    <dsp:sp modelId="{A1D84DB2-7CF2-4766-A89E-446844A0671F}">
      <dsp:nvSpPr>
        <dsp:cNvPr id="0" name=""/>
        <dsp:cNvSpPr/>
      </dsp:nvSpPr>
      <dsp:spPr>
        <a:xfrm>
          <a:off x="3688038" y="2437883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B4251-3856-44FD-8495-AD9EC86A2FCB}">
      <dsp:nvSpPr>
        <dsp:cNvPr id="0" name=""/>
        <dsp:cNvSpPr/>
      </dsp:nvSpPr>
      <dsp:spPr>
        <a:xfrm>
          <a:off x="3869936" y="2619782"/>
          <a:ext cx="489726" cy="48972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E9FE-2A0E-4A40-B00D-87FA4EB55538}">
      <dsp:nvSpPr>
        <dsp:cNvPr id="0" name=""/>
        <dsp:cNvSpPr/>
      </dsp:nvSpPr>
      <dsp:spPr>
        <a:xfrm>
          <a:off x="3415190" y="3328073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IN" sz="1600" kern="1200" dirty="0"/>
          </a:br>
          <a:r>
            <a:rPr lang="en-IN" sz="1600" kern="1200" dirty="0"/>
            <a:t>• Machine Learning</a:t>
          </a:r>
          <a:br>
            <a:rPr lang="en-IN" sz="1600" kern="1200" dirty="0"/>
          </a:br>
          <a:r>
            <a:rPr lang="en-IN" sz="1600" kern="1200" dirty="0"/>
            <a:t>• Deep Learning </a:t>
          </a:r>
          <a:endParaRPr lang="en-US" sz="1600" kern="1200" dirty="0"/>
        </a:p>
      </dsp:txBody>
      <dsp:txXfrm>
        <a:off x="3415190" y="3328073"/>
        <a:ext cx="1399218" cy="966335"/>
      </dsp:txXfrm>
    </dsp:sp>
    <dsp:sp modelId="{42054B61-1308-4B08-8FBB-6C6175D72847}">
      <dsp:nvSpPr>
        <dsp:cNvPr id="0" name=""/>
        <dsp:cNvSpPr/>
      </dsp:nvSpPr>
      <dsp:spPr>
        <a:xfrm>
          <a:off x="5332120" y="2437883"/>
          <a:ext cx="853523" cy="853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B880A-31EB-46F9-91C4-BA825ADB9B7B}">
      <dsp:nvSpPr>
        <dsp:cNvPr id="0" name=""/>
        <dsp:cNvSpPr/>
      </dsp:nvSpPr>
      <dsp:spPr>
        <a:xfrm>
          <a:off x="5514018" y="2619782"/>
          <a:ext cx="489726" cy="48972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1D36-1A27-41A0-85CE-7B605C1619A9}">
      <dsp:nvSpPr>
        <dsp:cNvPr id="0" name=""/>
        <dsp:cNvSpPr/>
      </dsp:nvSpPr>
      <dsp:spPr>
        <a:xfrm>
          <a:off x="5059272" y="3557258"/>
          <a:ext cx="1399218" cy="9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Tools: (data handling), </a:t>
          </a:r>
          <a:r>
            <a:rPr lang="en-IN" sz="1600" b="1" kern="1200" dirty="0"/>
            <a:t>NLTK</a:t>
          </a:r>
          <a:r>
            <a:rPr lang="en-IN" sz="1600" kern="1200" dirty="0"/>
            <a:t> </a:t>
          </a:r>
          <a:endParaRPr lang="en-US" sz="1600" kern="1200" dirty="0"/>
        </a:p>
      </dsp:txBody>
      <dsp:txXfrm>
        <a:off x="5059272" y="3557258"/>
        <a:ext cx="1399218" cy="966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2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BE37-A773-9B43-2BA7-59466BC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04825"/>
            <a:ext cx="7029449" cy="61428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200" b="1" dirty="0"/>
              <a:t>      </a:t>
            </a:r>
            <a:br>
              <a:rPr lang="en-IN" sz="2200" b="1" dirty="0"/>
            </a:br>
            <a:r>
              <a:rPr lang="en-IN" sz="2700" b="1" dirty="0"/>
              <a:t>                   </a:t>
            </a:r>
            <a:r>
              <a:rPr lang="en-IN" sz="3100" b="1" dirty="0"/>
              <a:t>Minor Project -I :– </a:t>
            </a:r>
            <a:r>
              <a:rPr lang="en-IN" sz="3100" b="1" dirty="0" err="1"/>
              <a:t>B.Tech</a:t>
            </a:r>
            <a:r>
              <a:rPr lang="en-IN" sz="3100" b="1" dirty="0"/>
              <a:t>(CSE, V Sem)</a:t>
            </a:r>
            <a:br>
              <a:rPr lang="en-IN" sz="2700" b="1" dirty="0"/>
            </a:br>
            <a:br>
              <a:rPr lang="en-IN" sz="2700" b="1" dirty="0"/>
            </a:br>
            <a:r>
              <a:rPr lang="en-IN" sz="3100" b="1" dirty="0"/>
              <a:t>             Topic: AI Interview Chatbot</a:t>
            </a:r>
            <a:br>
              <a:rPr lang="en-IN" sz="3100" b="1" dirty="0"/>
            </a:br>
            <a:br>
              <a:rPr lang="en-IN" sz="3100" b="1" dirty="0"/>
            </a:br>
            <a:r>
              <a:rPr lang="en-IN" sz="3100" b="1" dirty="0"/>
              <a:t>            Guided by: Dr. K.B. Meena</a:t>
            </a:r>
            <a:br>
              <a:rPr lang="en-IN" b="1" dirty="0"/>
            </a:br>
            <a:r>
              <a:rPr lang="en-IN" b="1" dirty="0"/>
              <a:t>          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  </a:t>
            </a:r>
            <a:r>
              <a:rPr lang="en-IN" sz="2700" b="1" dirty="0"/>
              <a:t>Team Members(KBM4)</a:t>
            </a:r>
            <a:br>
              <a:rPr lang="en-IN" sz="2700" b="1" dirty="0"/>
            </a:br>
            <a:br>
              <a:rPr lang="en-IN" sz="2700" b="1" dirty="0"/>
            </a:br>
            <a:r>
              <a:rPr lang="en-IN" sz="2700" b="1" dirty="0"/>
              <a:t>        Yash Singhal   -231B405 </a:t>
            </a:r>
            <a:br>
              <a:rPr lang="en-IN" sz="2700" b="1" dirty="0"/>
            </a:br>
            <a:r>
              <a:rPr lang="en-IN" sz="2700" b="1" dirty="0"/>
              <a:t>             Yash Khandewal-231B401</a:t>
            </a:r>
            <a:br>
              <a:rPr lang="en-IN" sz="2700" b="1" dirty="0"/>
            </a:br>
            <a:r>
              <a:rPr lang="en-IN" sz="2700" b="1" dirty="0"/>
              <a:t>      Arpita Nayar-231B446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3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Planned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Setup environment (VS Code + Python)</a:t>
            </a:r>
          </a:p>
          <a:p>
            <a:r>
              <a:rPr dirty="0"/>
              <a:t>2. Collect dataset (Kaggle API)</a:t>
            </a:r>
          </a:p>
          <a:p>
            <a:r>
              <a:rPr dirty="0"/>
              <a:t>3. Clean &amp; preprocess data</a:t>
            </a:r>
          </a:p>
          <a:p>
            <a:r>
              <a:rPr dirty="0"/>
              <a:t>4. Define interview flow (field → difficulty → question)</a:t>
            </a:r>
          </a:p>
          <a:p>
            <a:r>
              <a:rPr dirty="0"/>
              <a:t>5. Apply NLP techniques (tokenization, scoring)</a:t>
            </a:r>
          </a:p>
          <a:p>
            <a:r>
              <a:rPr dirty="0"/>
              <a:t>6. Integrate components into chatbot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Reviewed research papers and existing solutions</a:t>
            </a:r>
          </a:p>
          <a:p>
            <a:r>
              <a:rPr sz="2400" dirty="0"/>
              <a:t>- Identified key concepts, limitations, and approaches</a:t>
            </a:r>
          </a:p>
          <a:p>
            <a:r>
              <a:rPr sz="2400" dirty="0"/>
              <a:t>- Studied NLP foundations and SDLC models</a:t>
            </a:r>
          </a:p>
          <a:p>
            <a:r>
              <a:rPr sz="2400" dirty="0"/>
              <a:t>- Designed workflow &amp; flowchart for chatbot development</a:t>
            </a:r>
          </a:p>
          <a:p>
            <a:r>
              <a:rPr sz="2400" dirty="0"/>
              <a:t>- Explored dataset sources for interview Q&amp;A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Start actual implementation &amp; coding</a:t>
            </a:r>
          </a:p>
          <a:p>
            <a:r>
              <a:rPr sz="2800" dirty="0"/>
              <a:t>- Enhance chatbot with voice-based interaction</a:t>
            </a:r>
          </a:p>
          <a:p>
            <a:r>
              <a:rPr sz="2800" dirty="0"/>
              <a:t>- Expand dataset for multiple domains</a:t>
            </a:r>
          </a:p>
          <a:p>
            <a:r>
              <a:rPr sz="2800" dirty="0"/>
              <a:t>- Deploy as web or mobile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BB84-369A-9694-CF37-BEA2C04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6A82-0133-2D15-AB22-499C5049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Pre-stored dataset dependency – limited flexibility in adding new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mainly focused on </a:t>
            </a:r>
            <a:r>
              <a:rPr lang="en-US" b="1" dirty="0"/>
              <a:t>data science/tech domains</a:t>
            </a:r>
            <a:r>
              <a:rPr lang="en-US" dirty="0"/>
              <a:t>.</a:t>
            </a:r>
          </a:p>
          <a:p>
            <a:r>
              <a:rPr lang="en-US" dirty="0"/>
              <a:t>May not handle </a:t>
            </a:r>
            <a:r>
              <a:rPr lang="en-US" b="1" dirty="0"/>
              <a:t>contextual or follow-up questions</a:t>
            </a:r>
            <a:r>
              <a:rPr lang="en-US" dirty="0"/>
              <a:t> effectively.</a:t>
            </a:r>
          </a:p>
          <a:p>
            <a:r>
              <a:rPr lang="en-US" b="1" dirty="0"/>
              <a:t>No voice/speech support</a:t>
            </a:r>
            <a:r>
              <a:rPr lang="en-US" dirty="0"/>
              <a:t> in the current stage.</a:t>
            </a:r>
          </a:p>
          <a:p>
            <a:r>
              <a:rPr lang="en-US" dirty="0"/>
              <a:t>Feedback mechanism is </a:t>
            </a:r>
            <a:r>
              <a:rPr lang="en-US" b="1" dirty="0"/>
              <a:t>basic, not fully adaptive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5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B37E-9129-D028-FE11-E6275651D540}"/>
              </a:ext>
            </a:extLst>
          </p:cNvPr>
          <p:cNvSpPr txBox="1"/>
          <p:nvPr/>
        </p:nvSpPr>
        <p:spPr>
          <a:xfrm>
            <a:off x="2596896" y="2587752"/>
            <a:ext cx="667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788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2596"/>
            <a:ext cx="7543800" cy="1450757"/>
          </a:xfrm>
        </p:spPr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056046"/>
            <a:ext cx="75438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Students often lack structured practice for interviews.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Existing tools are either generic or not interactive.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Difficulty levels and domains are not personalized.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There is a gap in providing real-time feedback and improvement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112868"/>
            <a:ext cx="7543800" cy="1450757"/>
          </a:xfrm>
        </p:spPr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321222"/>
            <a:ext cx="75438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Preparing for interviews can be stressful and unstructured.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Our idea: an AI-based chatbot that simulates interviews.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It will ask questions, adapt difficulty, and provide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Current stage: Research, analysis, and project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Technology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Libraries Studied: NLTK, Scikit-learn, Pandas, Kaggle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Tools Considered: VS Code, Kaggle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Concepts Reviewed: NLP basics, tokenization, scoring methods, SDLC models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-</a:t>
            </a:r>
            <a:r>
              <a:rPr lang="en-US" i="1" dirty="0"/>
              <a:t> “Data Science Interview Questions (FAANG &amp; Top Companies)”</a:t>
            </a:r>
            <a:r>
              <a:rPr lang="en-US" dirty="0"/>
              <a:t> (2018–2022)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ECC-1DCE-E8CA-4196-7768201F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DATASET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B193A7-4A19-ECC3-5BD1-949B12F5F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357499"/>
              </p:ext>
            </p:extLst>
          </p:nvPr>
        </p:nvGraphicFramePr>
        <p:xfrm>
          <a:off x="476250" y="173736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07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Provides a safe, stress-free environment for interview practice.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Adapts difficulty based on learner’s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Offers instant feedback using NLP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Bridges gap between theory preparation and real interview scenarios.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We Aim to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A chatbot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Conducts mock interviews in chosen field  </a:t>
            </a:r>
            <a:r>
              <a:rPr lang="en-IN" dirty="0"/>
              <a:t> 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Uses NLP to analyze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Provides constructive feedback to learners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Mock Interview in Chosen difficulty level.</a:t>
            </a:r>
          </a:p>
          <a:p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9339-988C-9ACB-03FC-77DFDD04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b="1" kern="1200" dirty="0">
                <a:latin typeface="+mj-lt"/>
                <a:ea typeface="+mj-ea"/>
                <a:cs typeface="+mj-cs"/>
              </a:rPr>
              <a:t>PROJECT WORKFLOW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0D0792C-1F53-D9A9-7B59-48A322A3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>
            <a:normAutofit/>
          </a:bodyPr>
          <a:lstStyle/>
          <a:p>
            <a:r>
              <a:rPr lang="en-IN" sz="1800" dirty="0"/>
              <a:t>1. Setup environment (VS Code + Python)</a:t>
            </a:r>
          </a:p>
          <a:p>
            <a:r>
              <a:rPr lang="en-IN" sz="1800" dirty="0"/>
              <a:t>2. Collect dataset (Kaggle API)</a:t>
            </a:r>
          </a:p>
          <a:p>
            <a:r>
              <a:rPr lang="en-IN" sz="1800" dirty="0"/>
              <a:t>3. Clean &amp; preprocess data</a:t>
            </a:r>
          </a:p>
          <a:p>
            <a:r>
              <a:rPr lang="en-IN" sz="1800" dirty="0"/>
              <a:t>4. Define interview flow (field → difficulty → question)</a:t>
            </a:r>
          </a:p>
          <a:p>
            <a:r>
              <a:rPr lang="en-IN" sz="1800" dirty="0"/>
              <a:t>5. Apply NLP techniques (tokenization, scoring)</a:t>
            </a:r>
          </a:p>
          <a:p>
            <a:r>
              <a:rPr lang="en-IN" sz="1800" dirty="0"/>
              <a:t>6. Integrate components into chatbot</a:t>
            </a:r>
          </a:p>
          <a:p>
            <a:endParaRPr lang="en-US" sz="1700" dirty="0"/>
          </a:p>
        </p:txBody>
      </p:sp>
      <p:pic>
        <p:nvPicPr>
          <p:cNvPr id="5" name="Content Placeholder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DC9E61BD-0EA4-72FE-4F1C-02BA5A0E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778507"/>
            <a:ext cx="3553238" cy="51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A76C-24C7-DDA4-331C-8CB04D1B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5" y="200026"/>
            <a:ext cx="8042910" cy="195643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Iterative Process in Model    Construction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60C5F6-2238-AA8A-B76B-1F59F78B2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1" y="1948354"/>
            <a:ext cx="90848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Refinement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is not built in one go; it improves gradually.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Iteration = Repetition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happens in multiple cycles (epochs).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→ Process → Feedback →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 errors with every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well-trained model that generalizes to new data.</a:t>
            </a:r>
          </a:p>
        </p:txBody>
      </p:sp>
    </p:spTree>
    <p:extLst>
      <p:ext uri="{BB962C8B-B14F-4D97-AF65-F5344CB8AC3E}">
        <p14:creationId xmlns:p14="http://schemas.microsoft.com/office/powerpoint/2010/main" val="19975676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723</TotalTime>
  <Words>653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                          Minor Project -I :– B.Tech(CSE, V Sem)               Topic: AI Interview Chatbot              Guided by: Dr. K.B. Meena               Team Members(KBM4)          Yash Singhal   -231B405               Yash Khandewal-231B401       Arpita Nayar-231B446 </vt:lpstr>
      <vt:lpstr>Problem Statement</vt:lpstr>
      <vt:lpstr>Introduction</vt:lpstr>
      <vt:lpstr>Technology Exploration</vt:lpstr>
      <vt:lpstr>DATASET</vt:lpstr>
      <vt:lpstr>OBJECTIVE</vt:lpstr>
      <vt:lpstr>What We Aim to Build</vt:lpstr>
      <vt:lpstr>PROJECT WORKFLOW</vt:lpstr>
      <vt:lpstr>    Iterative Process in Model    Construction </vt:lpstr>
      <vt:lpstr>Planned Workflow</vt:lpstr>
      <vt:lpstr>CONCLUSION </vt:lpstr>
      <vt:lpstr>Future Work</vt:lpstr>
      <vt:lpstr>LIMITATION OF OUR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 SINGHAL</dc:creator>
  <cp:keywords/>
  <dc:description>generated using python-pptx</dc:description>
  <cp:lastModifiedBy>YASH SINGHAL</cp:lastModifiedBy>
  <cp:revision>6</cp:revision>
  <dcterms:created xsi:type="dcterms:W3CDTF">2013-01-27T09:14:16Z</dcterms:created>
  <dcterms:modified xsi:type="dcterms:W3CDTF">2025-09-08T20:09:00Z</dcterms:modified>
  <cp:category/>
</cp:coreProperties>
</file>