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4"/>
    <p:sldMasterId id="2147483748" r:id="rId5"/>
  </p:sldMasterIdLst>
  <p:notesMasterIdLst>
    <p:notesMasterId r:id="rId55"/>
  </p:notesMasterIdLst>
  <p:sldIdLst>
    <p:sldId id="258" r:id="rId6"/>
    <p:sldId id="279" r:id="rId7"/>
    <p:sldId id="259" r:id="rId8"/>
    <p:sldId id="538" r:id="rId9"/>
    <p:sldId id="495" r:id="rId10"/>
    <p:sldId id="496" r:id="rId11"/>
    <p:sldId id="497" r:id="rId12"/>
    <p:sldId id="498" r:id="rId13"/>
    <p:sldId id="499" r:id="rId14"/>
    <p:sldId id="500" r:id="rId15"/>
    <p:sldId id="501" r:id="rId16"/>
    <p:sldId id="502" r:id="rId17"/>
    <p:sldId id="503" r:id="rId18"/>
    <p:sldId id="504" r:id="rId19"/>
    <p:sldId id="505" r:id="rId20"/>
    <p:sldId id="506" r:id="rId21"/>
    <p:sldId id="507" r:id="rId22"/>
    <p:sldId id="508" r:id="rId23"/>
    <p:sldId id="509" r:id="rId24"/>
    <p:sldId id="541" r:id="rId25"/>
    <p:sldId id="511" r:id="rId26"/>
    <p:sldId id="546" r:id="rId27"/>
    <p:sldId id="512" r:id="rId28"/>
    <p:sldId id="513" r:id="rId29"/>
    <p:sldId id="514" r:id="rId30"/>
    <p:sldId id="515" r:id="rId31"/>
    <p:sldId id="516" r:id="rId32"/>
    <p:sldId id="517" r:id="rId33"/>
    <p:sldId id="518" r:id="rId34"/>
    <p:sldId id="519" r:id="rId35"/>
    <p:sldId id="520" r:id="rId36"/>
    <p:sldId id="521" r:id="rId37"/>
    <p:sldId id="522" r:id="rId38"/>
    <p:sldId id="523" r:id="rId39"/>
    <p:sldId id="524" r:id="rId40"/>
    <p:sldId id="525" r:id="rId41"/>
    <p:sldId id="526" r:id="rId42"/>
    <p:sldId id="527" r:id="rId43"/>
    <p:sldId id="548" r:id="rId44"/>
    <p:sldId id="529" r:id="rId45"/>
    <p:sldId id="530" r:id="rId46"/>
    <p:sldId id="531" r:id="rId47"/>
    <p:sldId id="532" r:id="rId48"/>
    <p:sldId id="533" r:id="rId49"/>
    <p:sldId id="534" r:id="rId50"/>
    <p:sldId id="535" r:id="rId51"/>
    <p:sldId id="536" r:id="rId52"/>
    <p:sldId id="537" r:id="rId53"/>
    <p:sldId id="460"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6" userDrawn="1">
          <p15:clr>
            <a:srgbClr val="FFFFFF"/>
          </p15:clr>
        </p15:guide>
        <p15:guide id="2" pos="1464" userDrawn="1">
          <p15:clr>
            <a:srgbClr val="FFFFFF"/>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A6A6A6"/>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05" autoAdjust="0"/>
    <p:restoredTop sz="94619" autoAdjust="0"/>
  </p:normalViewPr>
  <p:slideViewPr>
    <p:cSldViewPr snapToGrid="0">
      <p:cViewPr varScale="1">
        <p:scale>
          <a:sx n="86" d="100"/>
          <a:sy n="86" d="100"/>
        </p:scale>
        <p:origin x="756" y="78"/>
      </p:cViewPr>
      <p:guideLst>
        <p:guide orient="horz" pos="346"/>
        <p:guide pos="14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E736CF3-4EC5-4372-AF5C-5429E45FDA5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Header Placeholder 4"/>
          <p:cNvSpPr>
            <a:spLocks noGrp="1"/>
          </p:cNvSpPr>
          <p:nvPr>
            <p:ph type="hd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E736CF3-4EC5-4372-AF5C-5429E45FDA5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Header Placeholder 4"/>
          <p:cNvSpPr>
            <a:spLocks noGrp="1"/>
          </p:cNvSpPr>
          <p:nvPr>
            <p:ph type="hd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FCA50B-FAA6-40B1-8A5E-F7D1DFEEB9AB}" type="datetime1">
              <a:rPr lang="en-US" smtClean="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15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276184-52E5-42A0-A2F9-5ABBCC12C4DB}" type="datetime1">
              <a:rPr lang="en-US" smtClean="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185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6C7E3-26DC-43D0-AA44-2BF84B7E4693}" type="datetime1">
              <a:rPr lang="en-US" smtClean="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5877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A2DC0-5586-433A-ACDF-CED1074A039D}" type="datetime1">
              <a:rPr lang="en-US" smtClean="0"/>
              <a:t>9/25/2024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9A0615A-79E6-423C-A6E2-DC5FF8B742A7}" type="slidenum">
              <a:rPr lang="en-IN" smtClean="0"/>
              <a:pPr/>
              <a:t>‹#›</a:t>
            </a:fld>
            <a:endParaRPr lang="en-IN"/>
          </a:p>
        </p:txBody>
      </p:sp>
    </p:spTree>
    <p:extLst>
      <p:ext uri="{BB962C8B-B14F-4D97-AF65-F5344CB8AC3E}">
        <p14:creationId xmlns:p14="http://schemas.microsoft.com/office/powerpoint/2010/main" val="258253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D554B-48ED-4AF6-94B0-07E2EAB95368}" type="datetime1">
              <a:rPr lang="en-US" smtClean="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179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A0F7BD-008B-49FB-8A37-62E738E6C5FC}" type="datetime1">
              <a:rPr lang="en-US" smtClean="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944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580E2B-B1AC-40A7-80D5-712073FDDCFB}" type="datetime1">
              <a:rPr lang="en-US" smtClean="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0861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D1423D-C586-4B3E-A965-979D50EFA7D1}" type="datetime1">
              <a:rPr lang="en-US" smtClean="0"/>
              <a:t>9/25/2024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5258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34FAE1-CEE2-4BA2-8E81-5CFDE142E029}" type="datetime1">
              <a:rPr lang="en-US" smtClean="0"/>
              <a:t>9/25/2024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270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10E4CAA-A9B3-4E12-9B84-F9A9AAE0AA3B}" type="datetime1">
              <a:rPr lang="en-US" smtClean="0"/>
              <a:t>9/25/2024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304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0FA166-6435-4727-94A8-FEEA3119D5C3}" type="datetime1">
              <a:rPr lang="en-US" smtClean="0"/>
              <a:t>9/25/2024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46943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63D04A-33B8-4F8C-861D-8E5036277699}" type="datetime1">
              <a:rPr lang="en-US" smtClean="0"/>
              <a:t>9/25/2024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003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6A6A6"/>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A5C0FB3-307F-4534-8DB2-B51A727A2492}" type="datetime1">
              <a:rPr lang="en-US" smtClean="0"/>
              <a:t>9/25/2024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11289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A6A6A6"/>
        </a:solidFill>
        <a:effectLst/>
      </p:bgPr>
    </p:bg>
    <p:spTree>
      <p:nvGrpSpPr>
        <p:cNvPr id="1" name="Shape 50"/>
        <p:cNvGrpSpPr/>
        <p:nvPr/>
      </p:nvGrpSpPr>
      <p:grpSpPr>
        <a:xfrm>
          <a:off x="0" y="0"/>
          <a:ext cx="0" cy="0"/>
          <a:chOff x="0" y="0"/>
          <a:chExt cx="0" cy="0"/>
        </a:xfrm>
      </p:grpSpPr>
      <p:pic>
        <p:nvPicPr>
          <p:cNvPr id="51" name="Google Shape;51;p13" descr="C:\manoj\iitlogored4.jpg"/>
          <p:cNvPicPr preferRelativeResize="0"/>
          <p:nvPr/>
        </p:nvPicPr>
        <p:blipFill rotWithShape="1">
          <a:blip r:embed="rId3">
            <a:alphaModFix/>
          </a:blip>
          <a:srcRect/>
          <a:stretch/>
        </p:blipFill>
        <p:spPr>
          <a:xfrm>
            <a:off x="10972801" y="152400"/>
            <a:ext cx="750887" cy="762000"/>
          </a:xfrm>
          <a:prstGeom prst="rect">
            <a:avLst/>
          </a:prstGeom>
          <a:noFill/>
          <a:ln>
            <a:noFill/>
          </a:ln>
        </p:spPr>
      </p:pic>
      <p:sp>
        <p:nvSpPr>
          <p:cNvPr id="52" name="Google Shape;52;p13"/>
          <p:cNvSpPr txBox="1"/>
          <p:nvPr/>
        </p:nvSpPr>
        <p:spPr>
          <a:xfrm>
            <a:off x="2133600" y="3810000"/>
            <a:ext cx="8534400" cy="1524000"/>
          </a:xfrm>
          <a:prstGeom prst="rect">
            <a:avLst/>
          </a:prstGeom>
          <a:noFill/>
          <a:ln>
            <a:noFill/>
          </a:ln>
        </p:spPr>
        <p:txBody>
          <a:bodyPr spcFirstLastPara="1" wrap="square" lIns="121900" tIns="60933" rIns="121900" bIns="60933" anchor="t" anchorCtr="0">
            <a:noAutofit/>
          </a:bodyPr>
          <a:lstStyle/>
          <a:p>
            <a:pPr marL="0" marR="0" lvl="0" indent="0" algn="ctr" rtl="0">
              <a:lnSpc>
                <a:spcPct val="100000"/>
              </a:lnSpc>
              <a:spcBef>
                <a:spcPts val="0"/>
              </a:spcBef>
              <a:spcAft>
                <a:spcPts val="0"/>
              </a:spcAft>
              <a:buClr>
                <a:srgbClr val="003399"/>
              </a:buClr>
              <a:buSzPts val="1800"/>
              <a:buFont typeface="Tahoma"/>
              <a:buNone/>
            </a:pPr>
            <a:r>
              <a:rPr lang="en" sz="2400" b="0" i="0" u="none" strike="noStrike" cap="none">
                <a:solidFill>
                  <a:srgbClr val="003399"/>
                </a:solidFill>
                <a:latin typeface="Tahoma"/>
                <a:ea typeface="Tahoma"/>
                <a:cs typeface="Tahoma"/>
                <a:sym typeface="Tahoma"/>
              </a:rPr>
              <a:t>Embedded Systems Group</a:t>
            </a:r>
            <a:endParaRPr sz="2400"/>
          </a:p>
          <a:p>
            <a:pPr marL="0" marR="0" lvl="0" indent="0" algn="ctr" rtl="0">
              <a:lnSpc>
                <a:spcPct val="100000"/>
              </a:lnSpc>
              <a:spcBef>
                <a:spcPts val="480"/>
              </a:spcBef>
              <a:spcAft>
                <a:spcPts val="0"/>
              </a:spcAft>
              <a:buClr>
                <a:srgbClr val="003399"/>
              </a:buClr>
              <a:buSzPts val="1800"/>
              <a:buFont typeface="Tahoma"/>
              <a:buNone/>
            </a:pPr>
            <a:r>
              <a:rPr lang="en" sz="2400" b="0" i="0" u="none" strike="noStrike" cap="none">
                <a:solidFill>
                  <a:srgbClr val="003399"/>
                </a:solidFill>
                <a:latin typeface="Tahoma"/>
                <a:ea typeface="Tahoma"/>
                <a:cs typeface="Tahoma"/>
                <a:sym typeface="Tahoma"/>
              </a:rPr>
              <a:t>(http://www.cse.iitd.ac.in/esproject)</a:t>
            </a:r>
            <a:endParaRPr sz="2400"/>
          </a:p>
          <a:p>
            <a:pPr marL="0" marR="0" lvl="0" indent="0" algn="ctr" rtl="0">
              <a:lnSpc>
                <a:spcPct val="100000"/>
              </a:lnSpc>
              <a:spcBef>
                <a:spcPts val="480"/>
              </a:spcBef>
              <a:spcAft>
                <a:spcPts val="0"/>
              </a:spcAft>
              <a:buClr>
                <a:srgbClr val="003399"/>
              </a:buClr>
              <a:buSzPts val="1800"/>
              <a:buFont typeface="Tahoma"/>
              <a:buNone/>
            </a:pPr>
            <a:r>
              <a:rPr lang="en" sz="2400" b="0" i="0" u="none" strike="noStrike" cap="none">
                <a:solidFill>
                  <a:srgbClr val="003399"/>
                </a:solidFill>
                <a:latin typeface="Tahoma"/>
                <a:ea typeface="Tahoma"/>
                <a:cs typeface="Tahoma"/>
                <a:sym typeface="Tahoma"/>
              </a:rPr>
              <a:t>Department of Computer Science &amp; Engineering</a:t>
            </a:r>
            <a:endParaRPr sz="2400"/>
          </a:p>
          <a:p>
            <a:pPr marL="0" marR="0" lvl="0" indent="0" algn="ctr" rtl="0">
              <a:lnSpc>
                <a:spcPct val="100000"/>
              </a:lnSpc>
              <a:spcBef>
                <a:spcPts val="480"/>
              </a:spcBef>
              <a:spcAft>
                <a:spcPts val="0"/>
              </a:spcAft>
              <a:buClr>
                <a:srgbClr val="003399"/>
              </a:buClr>
              <a:buSzPts val="1800"/>
              <a:buFont typeface="Tahoma"/>
              <a:buNone/>
            </a:pPr>
            <a:r>
              <a:rPr lang="en" sz="2400" b="0" i="0" u="none" strike="noStrike" cap="none">
                <a:solidFill>
                  <a:srgbClr val="003399"/>
                </a:solidFill>
                <a:latin typeface="Tahoma"/>
                <a:ea typeface="Tahoma"/>
                <a:cs typeface="Tahoma"/>
                <a:sym typeface="Tahoma"/>
              </a:rPr>
              <a:t>Indian Institute of Technology Delhi</a:t>
            </a:r>
            <a:endParaRPr sz="2400"/>
          </a:p>
        </p:txBody>
      </p:sp>
      <p:sp>
        <p:nvSpPr>
          <p:cNvPr id="53" name="Google Shape;53;p13"/>
          <p:cNvSpPr txBox="1"/>
          <p:nvPr/>
        </p:nvSpPr>
        <p:spPr>
          <a:xfrm>
            <a:off x="2336800" y="5867400"/>
            <a:ext cx="8534400" cy="381000"/>
          </a:xfrm>
          <a:prstGeom prst="rect">
            <a:avLst/>
          </a:prstGeom>
          <a:noFill/>
          <a:ln>
            <a:noFill/>
          </a:ln>
        </p:spPr>
        <p:txBody>
          <a:bodyPr spcFirstLastPara="1" wrap="square" lIns="121900" tIns="60933" rIns="121900" bIns="60933" anchor="t" anchorCtr="0">
            <a:noAutofit/>
          </a:bodyPr>
          <a:lstStyle/>
          <a:p>
            <a:pPr marL="0" marR="0" lvl="0" indent="0" algn="ctr" rtl="0">
              <a:lnSpc>
                <a:spcPct val="100000"/>
              </a:lnSpc>
              <a:spcBef>
                <a:spcPts val="0"/>
              </a:spcBef>
              <a:spcAft>
                <a:spcPts val="0"/>
              </a:spcAft>
              <a:buClr>
                <a:srgbClr val="003399"/>
              </a:buClr>
              <a:buSzPts val="1800"/>
              <a:buFont typeface="Tahoma"/>
              <a:buNone/>
            </a:pPr>
            <a:r>
              <a:rPr lang="en" sz="2400" b="0" i="0" u="none" strike="noStrike" cap="none">
                <a:solidFill>
                  <a:srgbClr val="003399"/>
                </a:solidFill>
                <a:latin typeface="Tahoma"/>
                <a:ea typeface="Tahoma"/>
                <a:cs typeface="Tahoma"/>
                <a:sym typeface="Tahoma"/>
              </a:rPr>
              <a:t>June 11, 2002</a:t>
            </a:r>
            <a:endParaRPr sz="2400"/>
          </a:p>
        </p:txBody>
      </p:sp>
      <p:sp>
        <p:nvSpPr>
          <p:cNvPr id="54" name="Google Shape;54;p13"/>
          <p:cNvSpPr txBox="1">
            <a:spLocks noGrp="1"/>
          </p:cNvSpPr>
          <p:nvPr>
            <p:ph type="title"/>
          </p:nvPr>
        </p:nvSpPr>
        <p:spPr>
          <a:xfrm>
            <a:off x="541867" y="228600"/>
            <a:ext cx="10363200" cy="9144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800" b="0" i="0" u="none" strike="noStrike" cap="none">
                <a:solidFill>
                  <a:srgbClr val="006600"/>
                </a:solidFill>
                <a:latin typeface="Tahoma"/>
                <a:ea typeface="Tahoma"/>
                <a:cs typeface="Tahoma"/>
                <a:sym typeface="Tahoma"/>
              </a:defRPr>
            </a:lvl1pPr>
            <a:lvl2pPr marR="0" lvl="1" algn="l" rtl="0">
              <a:spcBef>
                <a:spcPts val="0"/>
              </a:spcBef>
              <a:spcAft>
                <a:spcPts val="0"/>
              </a:spcAft>
              <a:buSzPts val="1400"/>
              <a:buNone/>
              <a:defRPr sz="2800" b="0" i="0" u="none" strike="noStrike" cap="none">
                <a:solidFill>
                  <a:srgbClr val="006600"/>
                </a:solidFill>
                <a:latin typeface="Tahoma"/>
                <a:ea typeface="Tahoma"/>
                <a:cs typeface="Tahoma"/>
                <a:sym typeface="Tahoma"/>
              </a:defRPr>
            </a:lvl2pPr>
            <a:lvl3pPr marR="0" lvl="2" algn="l" rtl="0">
              <a:spcBef>
                <a:spcPts val="0"/>
              </a:spcBef>
              <a:spcAft>
                <a:spcPts val="0"/>
              </a:spcAft>
              <a:buSzPts val="1400"/>
              <a:buNone/>
              <a:defRPr sz="2800" b="0" i="0" u="none" strike="noStrike" cap="none">
                <a:solidFill>
                  <a:srgbClr val="006600"/>
                </a:solidFill>
                <a:latin typeface="Tahoma"/>
                <a:ea typeface="Tahoma"/>
                <a:cs typeface="Tahoma"/>
                <a:sym typeface="Tahoma"/>
              </a:defRPr>
            </a:lvl3pPr>
            <a:lvl4pPr marR="0" lvl="3" algn="l" rtl="0">
              <a:spcBef>
                <a:spcPts val="0"/>
              </a:spcBef>
              <a:spcAft>
                <a:spcPts val="0"/>
              </a:spcAft>
              <a:buSzPts val="1400"/>
              <a:buNone/>
              <a:defRPr sz="2800" b="0" i="0" u="none" strike="noStrike" cap="none">
                <a:solidFill>
                  <a:srgbClr val="006600"/>
                </a:solidFill>
                <a:latin typeface="Tahoma"/>
                <a:ea typeface="Tahoma"/>
                <a:cs typeface="Tahoma"/>
                <a:sym typeface="Tahoma"/>
              </a:defRPr>
            </a:lvl4pPr>
            <a:lvl5pPr marR="0" lvl="4" algn="l" rtl="0">
              <a:spcBef>
                <a:spcPts val="0"/>
              </a:spcBef>
              <a:spcAft>
                <a:spcPts val="0"/>
              </a:spcAft>
              <a:buSzPts val="1400"/>
              <a:buNone/>
              <a:defRPr sz="2800" b="0" i="0" u="none" strike="noStrike" cap="none">
                <a:solidFill>
                  <a:srgbClr val="006600"/>
                </a:solidFill>
                <a:latin typeface="Tahoma"/>
                <a:ea typeface="Tahoma"/>
                <a:cs typeface="Tahoma"/>
                <a:sym typeface="Tahoma"/>
              </a:defRPr>
            </a:lvl5pPr>
            <a:lvl6pPr marR="0" lvl="5" algn="l" rtl="0">
              <a:spcBef>
                <a:spcPts val="0"/>
              </a:spcBef>
              <a:spcAft>
                <a:spcPts val="0"/>
              </a:spcAft>
              <a:buSzPts val="1400"/>
              <a:buNone/>
              <a:defRPr sz="2800" b="0" i="0" u="none" strike="noStrike" cap="none">
                <a:solidFill>
                  <a:srgbClr val="006600"/>
                </a:solidFill>
                <a:latin typeface="Tahoma"/>
                <a:ea typeface="Tahoma"/>
                <a:cs typeface="Tahoma"/>
                <a:sym typeface="Tahoma"/>
              </a:defRPr>
            </a:lvl6pPr>
            <a:lvl7pPr marR="0" lvl="6" algn="l" rtl="0">
              <a:spcBef>
                <a:spcPts val="0"/>
              </a:spcBef>
              <a:spcAft>
                <a:spcPts val="0"/>
              </a:spcAft>
              <a:buSzPts val="1400"/>
              <a:buNone/>
              <a:defRPr sz="2800" b="0" i="0" u="none" strike="noStrike" cap="none">
                <a:solidFill>
                  <a:srgbClr val="006600"/>
                </a:solidFill>
                <a:latin typeface="Tahoma"/>
                <a:ea typeface="Tahoma"/>
                <a:cs typeface="Tahoma"/>
                <a:sym typeface="Tahoma"/>
              </a:defRPr>
            </a:lvl7pPr>
            <a:lvl8pPr marR="0" lvl="7" algn="l" rtl="0">
              <a:spcBef>
                <a:spcPts val="0"/>
              </a:spcBef>
              <a:spcAft>
                <a:spcPts val="0"/>
              </a:spcAft>
              <a:buSzPts val="1400"/>
              <a:buNone/>
              <a:defRPr sz="2800" b="0" i="0" u="none" strike="noStrike" cap="none">
                <a:solidFill>
                  <a:srgbClr val="006600"/>
                </a:solidFill>
                <a:latin typeface="Tahoma"/>
                <a:ea typeface="Tahoma"/>
                <a:cs typeface="Tahoma"/>
                <a:sym typeface="Tahoma"/>
              </a:defRPr>
            </a:lvl8pPr>
            <a:lvl9pPr marR="0" lvl="8" algn="l" rtl="0">
              <a:spcBef>
                <a:spcPts val="0"/>
              </a:spcBef>
              <a:spcAft>
                <a:spcPts val="0"/>
              </a:spcAft>
              <a:buSzPts val="1400"/>
              <a:buNone/>
              <a:defRPr sz="2800" b="0" i="0" u="none" strike="noStrike" cap="none">
                <a:solidFill>
                  <a:srgbClr val="006600"/>
                </a:solidFill>
                <a:latin typeface="Tahoma"/>
                <a:ea typeface="Tahoma"/>
                <a:cs typeface="Tahoma"/>
                <a:sym typeface="Tahoma"/>
              </a:defRPr>
            </a:lvl9pPr>
          </a:lstStyle>
          <a:p>
            <a:endParaRPr/>
          </a:p>
        </p:txBody>
      </p:sp>
      <p:sp>
        <p:nvSpPr>
          <p:cNvPr id="55" name="Google Shape;55;p13"/>
          <p:cNvSpPr txBox="1">
            <a:spLocks noGrp="1"/>
          </p:cNvSpPr>
          <p:nvPr>
            <p:ph type="body" idx="1"/>
          </p:nvPr>
        </p:nvSpPr>
        <p:spPr>
          <a:xfrm>
            <a:off x="711200" y="1600200"/>
            <a:ext cx="10668000" cy="4476749"/>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mo"/>
              <a:buChar char="4"/>
              <a:defRPr sz="2400" b="0" i="0" u="none" strike="noStrike" cap="none">
                <a:solidFill>
                  <a:schemeClr val="dk1"/>
                </a:solidFill>
                <a:latin typeface="Tahoma"/>
                <a:ea typeface="Tahoma"/>
                <a:cs typeface="Tahoma"/>
                <a:sym typeface="Tahoma"/>
              </a:defRPr>
            </a:lvl1pPr>
            <a:lvl2pPr marL="914400" marR="0" lvl="1"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Tahoma"/>
                <a:ea typeface="Tahoma"/>
                <a:cs typeface="Tahoma"/>
                <a:sym typeface="Tahoma"/>
              </a:defRPr>
            </a:lvl2pPr>
            <a:lvl3pPr marL="1371600" marR="0" lvl="2"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Tahoma"/>
                <a:ea typeface="Tahoma"/>
                <a:cs typeface="Tahoma"/>
                <a:sym typeface="Tahoma"/>
              </a:defRPr>
            </a:lvl3pPr>
            <a:lvl4pPr marL="1828800" marR="0" lvl="3" indent="-317500" algn="l" rtl="0">
              <a:spcBef>
                <a:spcPts val="280"/>
              </a:spcBef>
              <a:spcAft>
                <a:spcPts val="0"/>
              </a:spcAft>
              <a:buClr>
                <a:schemeClr val="accent2"/>
              </a:buClr>
              <a:buSzPts val="1400"/>
              <a:buFont typeface="Tahoma"/>
              <a:buChar char="•"/>
              <a:defRPr sz="1400" b="0" i="0" u="none" strike="noStrike" cap="none">
                <a:solidFill>
                  <a:schemeClr val="dk1"/>
                </a:solidFill>
                <a:latin typeface="Tahoma"/>
                <a:ea typeface="Tahoma"/>
                <a:cs typeface="Tahoma"/>
                <a:sym typeface="Tahoma"/>
              </a:defRPr>
            </a:lvl4pPr>
            <a:lvl5pPr marL="2286000" marR="0" lvl="4" indent="-304800" algn="l" rtl="0">
              <a:spcBef>
                <a:spcPts val="240"/>
              </a:spcBef>
              <a:spcAft>
                <a:spcPts val="0"/>
              </a:spcAft>
              <a:buClr>
                <a:schemeClr val="accent2"/>
              </a:buClr>
              <a:buSzPts val="1200"/>
              <a:buFont typeface="Tahoma"/>
              <a:buChar char="–"/>
              <a:defRPr sz="12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Tree>
    <p:extLst>
      <p:ext uri="{BB962C8B-B14F-4D97-AF65-F5344CB8AC3E}">
        <p14:creationId xmlns:p14="http://schemas.microsoft.com/office/powerpoint/2010/main" val="4168851262"/>
      </p:ext>
    </p:extLst>
  </p:cSld>
  <p:clrMap bg1="lt1" tx1="dk1" bg2="dk2" tx2="lt2" accent1="accent1" accent2="accent2" accent3="accent3" accent4="accent4" accent5="accent5" accent6="accent6" hlink="hlink" folHlink="folHlink"/>
  <p:sldLayoutIdLst>
    <p:sldLayoutId id="21474837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17193" y="549275"/>
            <a:ext cx="8757613" cy="5571067"/>
          </a:xfrm>
        </p:spPr>
        <p:txBody>
          <a:bodyPr>
            <a:noAutofit/>
          </a:bodyPr>
          <a:lstStyle/>
          <a:p>
            <a:r>
              <a:rPr lang="en-IN" b="1" dirty="0">
                <a:solidFill>
                  <a:schemeClr val="tx1"/>
                </a:solidFill>
                <a:latin typeface="Arial" panose="020B0604020202020204" pitchFamily="34" charset="0"/>
                <a:cs typeface="Arial" panose="020B0604020202020204" pitchFamily="34" charset="0"/>
              </a:rPr>
              <a:t>LECTURE ID	       :</a:t>
            </a:r>
            <a:r>
              <a:rPr lang="en-US" b="1" dirty="0">
                <a:solidFill>
                  <a:schemeClr val="tx1"/>
                </a:solidFill>
                <a:latin typeface="Arial" panose="020B0604020202020204" pitchFamily="34" charset="0"/>
                <a:cs typeface="Arial" panose="020B0604020202020204" pitchFamily="34" charset="0"/>
              </a:rPr>
              <a:t>18B11CS311STL04</a:t>
            </a:r>
            <a:br>
              <a:rPr lang="en-IN" b="1" dirty="0">
                <a:solidFill>
                  <a:schemeClr val="tx1"/>
                </a:solidFill>
                <a:latin typeface="Arial" panose="020B0604020202020204" pitchFamily="34" charset="0"/>
                <a:cs typeface="Arial" panose="020B0604020202020204" pitchFamily="34" charset="0"/>
              </a:rPr>
            </a:br>
            <a:br>
              <a:rPr lang="en-IN"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PROGRAMME           : B.Tech.</a:t>
            </a:r>
            <a:br>
              <a:rPr lang="en-IN" b="1" dirty="0">
                <a:solidFill>
                  <a:schemeClr val="tx1"/>
                </a:solidFill>
                <a:latin typeface="Arial" panose="020B0604020202020204" pitchFamily="34" charset="0"/>
                <a:cs typeface="Arial" panose="020B0604020202020204" pitchFamily="34" charset="0"/>
              </a:rPr>
            </a:br>
            <a:br>
              <a:rPr lang="en-IN" b="1" dirty="0">
                <a:solidFill>
                  <a:schemeClr val="tx1"/>
                </a:solidFill>
                <a:latin typeface="Arial" panose="020B0604020202020204" pitchFamily="34" charset="0"/>
                <a:cs typeface="Arial" panose="020B0604020202020204" pitchFamily="34" charset="0"/>
              </a:rPr>
            </a:br>
            <a:r>
              <a:rPr lang="en-IN" b="1" dirty="0">
                <a:solidFill>
                  <a:schemeClr val="tx1"/>
                </a:solidFill>
                <a:latin typeface="Arial" panose="020B0604020202020204" pitchFamily="34" charset="0"/>
                <a:cs typeface="Arial" panose="020B0604020202020204" pitchFamily="34" charset="0"/>
              </a:rPr>
              <a:t>COURSE TITLE 	       : </a:t>
            </a:r>
            <a:r>
              <a:rPr lang="en-US" b="1" dirty="0">
                <a:solidFill>
                  <a:schemeClr val="tx1"/>
                </a:solidFill>
                <a:latin typeface="Arial" panose="020B0604020202020204" pitchFamily="34" charset="0"/>
                <a:cs typeface="Arial" panose="020B0604020202020204" pitchFamily="34" charset="0"/>
              </a:rPr>
              <a:t>Computer Networks and</a:t>
            </a:r>
            <a:br>
              <a:rPr lang="en-US"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                                      Internet of Things</a:t>
            </a:r>
            <a:br>
              <a:rPr lang="en-IN" b="1" dirty="0">
                <a:solidFill>
                  <a:schemeClr val="tx1"/>
                </a:solidFill>
                <a:latin typeface="Arial" panose="020B0604020202020204" pitchFamily="34" charset="0"/>
                <a:cs typeface="Arial" panose="020B0604020202020204" pitchFamily="34" charset="0"/>
              </a:rPr>
            </a:br>
            <a:br>
              <a:rPr lang="en-IN" b="1" dirty="0">
                <a:solidFill>
                  <a:schemeClr val="tx1"/>
                </a:solidFill>
                <a:latin typeface="Arial" panose="020B0604020202020204" pitchFamily="34" charset="0"/>
                <a:cs typeface="Arial" panose="020B0604020202020204" pitchFamily="34" charset="0"/>
              </a:rPr>
            </a:br>
            <a:r>
              <a:rPr lang="en-IN" b="1" dirty="0">
                <a:solidFill>
                  <a:schemeClr val="tx1"/>
                </a:solidFill>
                <a:latin typeface="Arial" panose="020B0604020202020204" pitchFamily="34" charset="0"/>
                <a:cs typeface="Arial" panose="020B0604020202020204" pitchFamily="34" charset="0"/>
              </a:rPr>
              <a:t>LECTURE TITLE       : </a:t>
            </a:r>
            <a:r>
              <a:rPr lang="en-US" b="1" dirty="0">
                <a:solidFill>
                  <a:srgbClr val="000000"/>
                </a:solidFill>
                <a:latin typeface="Arial" panose="020B0604020202020204" pitchFamily="34" charset="0"/>
                <a:ea typeface="Tahoma" panose="020B0604030504040204" pitchFamily="34" charset="0"/>
                <a:cs typeface="Arial" panose="020B0604020202020204" pitchFamily="34" charset="0"/>
              </a:rPr>
              <a:t>Routing Principle (Part </a:t>
            </a:r>
            <a:r>
              <a:rPr lang="en-US" b="1"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II</a:t>
            </a:r>
            <a:r>
              <a:rPr lang="en-US" b="1" dirty="0">
                <a:solidFill>
                  <a:srgbClr val="000000"/>
                </a:solidFill>
                <a:latin typeface="Arial" panose="020B0604020202020204" pitchFamily="34" charset="0"/>
                <a:ea typeface="Tahoma" panose="020B0604030504040204" pitchFamily="34" charset="0"/>
                <a:cs typeface="Arial" panose="020B0604020202020204" pitchFamily="34" charset="0"/>
              </a:rPr>
              <a:t>)</a:t>
            </a:r>
            <a:br>
              <a:rPr lang="en-IN" b="1" dirty="0">
                <a:solidFill>
                  <a:schemeClr val="tx1"/>
                </a:solidFill>
                <a:latin typeface="Arial" panose="020B0604020202020204" pitchFamily="34" charset="0"/>
                <a:cs typeface="Arial" panose="020B0604020202020204" pitchFamily="34" charset="0"/>
              </a:rPr>
            </a:br>
            <a:br>
              <a:rPr lang="en-IN" b="1" dirty="0">
                <a:solidFill>
                  <a:schemeClr val="tx1"/>
                </a:solidFill>
                <a:latin typeface="Arial" panose="020B0604020202020204" pitchFamily="34" charset="0"/>
                <a:cs typeface="Arial" panose="020B0604020202020204" pitchFamily="34" charset="0"/>
              </a:rPr>
            </a:br>
            <a:r>
              <a:rPr lang="en-IN" b="1" dirty="0">
                <a:solidFill>
                  <a:schemeClr val="tx1"/>
                </a:solidFill>
                <a:latin typeface="Arial" panose="020B0604020202020204" pitchFamily="34" charset="0"/>
                <a:cs typeface="Arial" panose="020B0604020202020204" pitchFamily="34" charset="0"/>
              </a:rPr>
              <a:t>FACULTY NAME      : </a:t>
            </a:r>
            <a:r>
              <a:rPr lang="en-IN" b="1" dirty="0" err="1">
                <a:solidFill>
                  <a:schemeClr val="tx1"/>
                </a:solidFill>
                <a:latin typeface="Arial" panose="020B0604020202020204" pitchFamily="34" charset="0"/>
                <a:cs typeface="Arial" panose="020B0604020202020204" pitchFamily="34" charset="0"/>
              </a:rPr>
              <a:t>Dr.</a:t>
            </a:r>
            <a:r>
              <a:rPr lang="en-IN" b="1" dirty="0">
                <a:solidFill>
                  <a:schemeClr val="tx1"/>
                </a:solidFill>
                <a:latin typeface="Arial" panose="020B0604020202020204" pitchFamily="34" charset="0"/>
                <a:cs typeface="Arial" panose="020B0604020202020204" pitchFamily="34" charset="0"/>
              </a:rPr>
              <a:t> </a:t>
            </a:r>
            <a:r>
              <a:rPr lang="en-IN" b="1" dirty="0" err="1">
                <a:solidFill>
                  <a:schemeClr val="tx1"/>
                </a:solidFill>
                <a:latin typeface="Arial" panose="020B0604020202020204" pitchFamily="34" charset="0"/>
                <a:cs typeface="Arial" panose="020B0604020202020204" pitchFamily="34" charset="0"/>
              </a:rPr>
              <a:t>Shobhit</a:t>
            </a:r>
            <a:r>
              <a:rPr lang="en-IN" b="1" dirty="0">
                <a:solidFill>
                  <a:schemeClr val="tx1"/>
                </a:solidFill>
                <a:latin typeface="Arial" panose="020B0604020202020204" pitchFamily="34" charset="0"/>
                <a:cs typeface="Arial" panose="020B0604020202020204" pitchFamily="34" charset="0"/>
              </a:rPr>
              <a:t> Tyagi</a:t>
            </a:r>
            <a:br>
              <a:rPr lang="en-US" b="1" dirty="0">
                <a:solidFill>
                  <a:schemeClr val="tx1"/>
                </a:solidFill>
                <a:highlight>
                  <a:srgbClr val="000000"/>
                </a:highlight>
                <a:latin typeface="Arial" panose="020B0604020202020204" pitchFamily="34" charset="0"/>
                <a:cs typeface="Arial" panose="020B0604020202020204" pitchFamily="34" charset="0"/>
              </a:rPr>
            </a:br>
            <a:endParaRPr lang="en-IN" b="1" dirty="0">
              <a:solidFill>
                <a:schemeClr val="tx1"/>
              </a:solidFill>
              <a:highlight>
                <a:srgbClr val="000000"/>
              </a:highlight>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203213" y="1048861"/>
            <a:ext cx="9792929" cy="4760278"/>
          </a:xfrm>
          <a:prstGeom prst="rect">
            <a:avLst/>
          </a:prstGeom>
          <a:noFill/>
        </p:spPr>
        <p:txBody>
          <a:bodyPr wrap="square">
            <a:spAutoFit/>
          </a:bodyPr>
          <a:lstStyle/>
          <a:p>
            <a:pPr algn="just">
              <a:lnSpc>
                <a:spcPts val="2800"/>
              </a:lnSpc>
            </a:pPr>
            <a:r>
              <a:rPr lang="en-US" sz="2800" b="1" dirty="0">
                <a:solidFill>
                  <a:srgbClr val="002060"/>
                </a:solidFill>
                <a:latin typeface="Arial" panose="020B0604020202020204" pitchFamily="34" charset="0"/>
                <a:ea typeface="Tahoma"/>
                <a:cs typeface="Arial" panose="020B0604020202020204" pitchFamily="34" charset="0"/>
              </a:rPr>
              <a:t>Classes of IPv4 Address: </a:t>
            </a:r>
          </a:p>
          <a:p>
            <a:pPr algn="just">
              <a:lnSpc>
                <a:spcPts val="2800"/>
              </a:lnSpc>
            </a:pPr>
            <a:endParaRPr lang="en-US" sz="2800" b="1" dirty="0">
              <a:solidFill>
                <a:schemeClr val="dk1"/>
              </a:solidFill>
              <a:latin typeface="Arial" panose="020B0604020202020204" pitchFamily="34" charset="0"/>
              <a:ea typeface="Tahoma"/>
              <a:cs typeface="Arial" panose="020B0604020202020204" pitchFamily="34" charset="0"/>
            </a:endParaRP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There are around 4.3 billion IPv4 addresses and managing all those addresses without any scheme is next to impossible. </a:t>
            </a:r>
          </a:p>
          <a:p>
            <a:pPr algn="just">
              <a:lnSpc>
                <a:spcPts val="2800"/>
              </a:lnSpc>
            </a:pPr>
            <a:endParaRPr lang="en-US" sz="2800" b="1" dirty="0">
              <a:solidFill>
                <a:schemeClr val="dk1"/>
              </a:solidFill>
              <a:latin typeface="Arial" panose="020B0604020202020204" pitchFamily="34" charset="0"/>
              <a:ea typeface="Tahoma"/>
              <a:cs typeface="Arial" panose="020B0604020202020204" pitchFamily="34" charset="0"/>
            </a:endParaRP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Let’s understand it with a simple example. If you have to find a word from a language dictionary, how long will it take? </a:t>
            </a:r>
          </a:p>
          <a:p>
            <a:pPr algn="just">
              <a:lnSpc>
                <a:spcPts val="2800"/>
              </a:lnSpc>
            </a:pPr>
            <a:endParaRPr lang="en-US" sz="2800" b="1" dirty="0">
              <a:solidFill>
                <a:schemeClr val="dk1"/>
              </a:solidFill>
              <a:latin typeface="Arial" panose="020B0604020202020204" pitchFamily="34" charset="0"/>
              <a:ea typeface="Tahoma"/>
              <a:cs typeface="Arial" panose="020B0604020202020204" pitchFamily="34" charset="0"/>
            </a:endParaRP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Usually, you will take less than 5 minutes to find that word. You are able to do this because words in the dictionary are organized in alphabetical order. </a:t>
            </a:r>
          </a:p>
        </p:txBody>
      </p:sp>
      <p:sp>
        <p:nvSpPr>
          <p:cNvPr id="5" name="Title 1">
            <a:extLst>
              <a:ext uri="{FF2B5EF4-FFF2-40B4-BE49-F238E27FC236}">
                <a16:creationId xmlns:a16="http://schemas.microsoft.com/office/drawing/2014/main" id="{B14E77F3-E323-4622-918B-F5A368B91112}"/>
              </a:ext>
            </a:extLst>
          </p:cNvPr>
          <p:cNvSpPr txBox="1">
            <a:spLocks/>
          </p:cNvSpPr>
          <p:nvPr/>
        </p:nvSpPr>
        <p:spPr>
          <a:xfrm>
            <a:off x="938981" y="-160787"/>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sym typeface="Tahoma"/>
              </a:rPr>
              <a:t>Network IP and Subnetting and </a:t>
            </a:r>
            <a:r>
              <a:rPr lang="en-US" sz="4000" b="1" dirty="0" err="1">
                <a:solidFill>
                  <a:srgbClr val="5A0000"/>
                </a:solidFill>
                <a:latin typeface="Arial" panose="020B0604020202020204" pitchFamily="34" charset="0"/>
                <a:ea typeface="Tahoma"/>
                <a:cs typeface="Arial" panose="020B0604020202020204" pitchFamily="34" charset="0"/>
                <a:sym typeface="Tahoma"/>
              </a:rPr>
              <a:t>Supernetting</a:t>
            </a:r>
            <a:endParaRPr lang="en-US" sz="4000" b="1" dirty="0">
              <a:solidFill>
                <a:srgbClr val="5A0000"/>
              </a:solidFill>
              <a:latin typeface="Arial" panose="020B0604020202020204" pitchFamily="34" charset="0"/>
              <a:ea typeface="Tahoma"/>
              <a:cs typeface="Arial" panose="020B0604020202020204" pitchFamily="34" charset="0"/>
              <a:sym typeface="Tahoma"/>
            </a:endParaRPr>
          </a:p>
        </p:txBody>
      </p:sp>
    </p:spTree>
    <p:extLst>
      <p:ext uri="{BB962C8B-B14F-4D97-AF65-F5344CB8AC3E}">
        <p14:creationId xmlns:p14="http://schemas.microsoft.com/office/powerpoint/2010/main" val="54509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239789" y="1337205"/>
            <a:ext cx="9792929" cy="4401205"/>
          </a:xfrm>
          <a:prstGeom prst="rect">
            <a:avLst/>
          </a:prstGeom>
          <a:noFill/>
        </p:spPr>
        <p:txBody>
          <a:bodyPr wrap="square">
            <a:spAutoFit/>
          </a:bodyPr>
          <a:lstStyle/>
          <a:p>
            <a:pPr algn="just">
              <a:lnSpc>
                <a:spcPts val="2800"/>
              </a:lnSpc>
            </a:pPr>
            <a:r>
              <a:rPr lang="en-US" sz="2800" b="1" dirty="0">
                <a:solidFill>
                  <a:srgbClr val="002060"/>
                </a:solidFill>
                <a:latin typeface="Arial" panose="020B0604020202020204" pitchFamily="34" charset="0"/>
                <a:ea typeface="Tahoma"/>
                <a:cs typeface="Arial" panose="020B0604020202020204" pitchFamily="34" charset="0"/>
              </a:rPr>
              <a:t>Classes of IPv4 Address: </a:t>
            </a:r>
          </a:p>
          <a:p>
            <a:pPr algn="just">
              <a:lnSpc>
                <a:spcPts val="2800"/>
              </a:lnSpc>
            </a:pPr>
            <a:endParaRPr lang="en-US" sz="2800" b="1" dirty="0">
              <a:solidFill>
                <a:schemeClr val="dk1"/>
              </a:solidFill>
              <a:latin typeface="Arial" panose="020B0604020202020204" pitchFamily="34" charset="0"/>
              <a:ea typeface="Tahoma"/>
              <a:cs typeface="Arial" panose="020B0604020202020204" pitchFamily="34" charset="0"/>
            </a:endParaRP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If you have to find out the same word from a dictionary that doesn’t use any sequence or order to organize the words, it will take an eternity to find the word. If a dictionary with one billion words without order can be so disastrous, then you can imagine the pain behind finding an address from 4.3 billion addresses. </a:t>
            </a:r>
          </a:p>
          <a:p>
            <a:pPr algn="just">
              <a:lnSpc>
                <a:spcPts val="2800"/>
              </a:lnSpc>
            </a:pPr>
            <a:endParaRPr lang="en-US" sz="2800" b="1" dirty="0">
              <a:solidFill>
                <a:schemeClr val="dk1"/>
              </a:solidFill>
              <a:latin typeface="Arial" panose="020B0604020202020204" pitchFamily="34" charset="0"/>
              <a:ea typeface="Tahoma"/>
              <a:cs typeface="Arial" panose="020B0604020202020204" pitchFamily="34" charset="0"/>
            </a:endParaRP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For easier management and assignment IP addresses are organized in numeric order and divided into the following 5 classes :</a:t>
            </a:r>
          </a:p>
        </p:txBody>
      </p:sp>
      <p:sp>
        <p:nvSpPr>
          <p:cNvPr id="5" name="Title 1">
            <a:extLst>
              <a:ext uri="{FF2B5EF4-FFF2-40B4-BE49-F238E27FC236}">
                <a16:creationId xmlns:a16="http://schemas.microsoft.com/office/drawing/2014/main" id="{D985324B-8B36-4171-A39D-3A296835DBD9}"/>
              </a:ext>
            </a:extLst>
          </p:cNvPr>
          <p:cNvSpPr txBox="1">
            <a:spLocks/>
          </p:cNvSpPr>
          <p:nvPr/>
        </p:nvSpPr>
        <p:spPr>
          <a:xfrm>
            <a:off x="938981" y="-160787"/>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sym typeface="Tahoma"/>
              </a:rPr>
              <a:t>Network IP and Subnetting and </a:t>
            </a:r>
            <a:r>
              <a:rPr lang="en-US" sz="4000" b="1" dirty="0" err="1">
                <a:solidFill>
                  <a:srgbClr val="5A0000"/>
                </a:solidFill>
                <a:latin typeface="Arial" panose="020B0604020202020204" pitchFamily="34" charset="0"/>
                <a:ea typeface="Tahoma"/>
                <a:cs typeface="Arial" panose="020B0604020202020204" pitchFamily="34" charset="0"/>
                <a:sym typeface="Tahoma"/>
              </a:rPr>
              <a:t>Supernetting</a:t>
            </a:r>
            <a:endParaRPr lang="en-US" sz="4000" b="1" dirty="0">
              <a:solidFill>
                <a:srgbClr val="5A0000"/>
              </a:solidFill>
              <a:latin typeface="Arial" panose="020B0604020202020204" pitchFamily="34" charset="0"/>
              <a:ea typeface="Tahoma"/>
              <a:cs typeface="Arial" panose="020B0604020202020204" pitchFamily="34" charset="0"/>
              <a:sym typeface="Tahoma"/>
            </a:endParaRPr>
          </a:p>
        </p:txBody>
      </p:sp>
    </p:spTree>
    <p:extLst>
      <p:ext uri="{BB962C8B-B14F-4D97-AF65-F5344CB8AC3E}">
        <p14:creationId xmlns:p14="http://schemas.microsoft.com/office/powerpoint/2010/main" val="2467916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203213" y="732438"/>
            <a:ext cx="4902981" cy="658835"/>
          </a:xfrm>
          <a:prstGeom prst="rect">
            <a:avLst/>
          </a:prstGeom>
          <a:noFill/>
        </p:spPr>
        <p:txBody>
          <a:bodyPr wrap="square">
            <a:spAutoFit/>
          </a:bodyPr>
          <a:lstStyle/>
          <a:p>
            <a:pPr algn="just">
              <a:lnSpc>
                <a:spcPct val="150000"/>
              </a:lnSpc>
            </a:pPr>
            <a:r>
              <a:rPr lang="en-US" sz="2800" b="1" dirty="0">
                <a:solidFill>
                  <a:srgbClr val="002060"/>
                </a:solidFill>
                <a:latin typeface="Arial" panose="020B0604020202020204" pitchFamily="34" charset="0"/>
                <a:cs typeface="Arial" panose="020B0604020202020204" pitchFamily="34" charset="0"/>
              </a:rPr>
              <a:t>Classes of IPv4 Address: </a:t>
            </a:r>
          </a:p>
        </p:txBody>
      </p:sp>
      <p:graphicFrame>
        <p:nvGraphicFramePr>
          <p:cNvPr id="2" name="Table 1">
            <a:extLst>
              <a:ext uri="{FF2B5EF4-FFF2-40B4-BE49-F238E27FC236}">
                <a16:creationId xmlns:a16="http://schemas.microsoft.com/office/drawing/2014/main" id="{C9A9D69B-3C1F-BD7A-5EF5-C03FDADEB4A5}"/>
              </a:ext>
            </a:extLst>
          </p:cNvPr>
          <p:cNvGraphicFramePr>
            <a:graphicFrameLocks noGrp="1"/>
          </p:cNvGraphicFramePr>
          <p:nvPr>
            <p:extLst>
              <p:ext uri="{D42A27DB-BD31-4B8C-83A1-F6EECF244321}">
                <p14:modId xmlns:p14="http://schemas.microsoft.com/office/powerpoint/2010/main" val="466235409"/>
              </p:ext>
            </p:extLst>
          </p:nvPr>
        </p:nvGraphicFramePr>
        <p:xfrm>
          <a:off x="2440662" y="1744599"/>
          <a:ext cx="8788170" cy="4084320"/>
        </p:xfrm>
        <a:graphic>
          <a:graphicData uri="http://schemas.openxmlformats.org/drawingml/2006/table">
            <a:tbl>
              <a:tblPr/>
              <a:tblGrid>
                <a:gridCol w="1564410">
                  <a:extLst>
                    <a:ext uri="{9D8B030D-6E8A-4147-A177-3AD203B41FA5}">
                      <a16:colId xmlns:a16="http://schemas.microsoft.com/office/drawing/2014/main" val="3539811404"/>
                    </a:ext>
                  </a:extLst>
                </a:gridCol>
                <a:gridCol w="2523744">
                  <a:extLst>
                    <a:ext uri="{9D8B030D-6E8A-4147-A177-3AD203B41FA5}">
                      <a16:colId xmlns:a16="http://schemas.microsoft.com/office/drawing/2014/main" val="2876713063"/>
                    </a:ext>
                  </a:extLst>
                </a:gridCol>
                <a:gridCol w="4700016">
                  <a:extLst>
                    <a:ext uri="{9D8B030D-6E8A-4147-A177-3AD203B41FA5}">
                      <a16:colId xmlns:a16="http://schemas.microsoft.com/office/drawing/2014/main" val="1559856382"/>
                    </a:ext>
                  </a:extLst>
                </a:gridCol>
              </a:tblGrid>
              <a:tr h="0">
                <a:tc>
                  <a:txBody>
                    <a:bodyPr/>
                    <a:lstStyle/>
                    <a:p>
                      <a:pPr algn="l" fontAlgn="base"/>
                      <a:r>
                        <a:rPr lang="en-IN" sz="2400" b="1" dirty="0">
                          <a:effectLst/>
                          <a:latin typeface="Arial" panose="020B0604020202020204" pitchFamily="34" charset="0"/>
                          <a:cs typeface="Arial" panose="020B0604020202020204" pitchFamily="34" charset="0"/>
                        </a:rPr>
                        <a:t>IP Class</a:t>
                      </a:r>
                    </a:p>
                  </a:txBody>
                  <a:tcPr marL="38100" marR="38100" marT="95250" marB="952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75000"/>
                      </a:schemeClr>
                    </a:solidFill>
                  </a:tcPr>
                </a:tc>
                <a:tc>
                  <a:txBody>
                    <a:bodyPr/>
                    <a:lstStyle/>
                    <a:p>
                      <a:pPr algn="l" fontAlgn="base"/>
                      <a:r>
                        <a:rPr lang="en-IN" sz="2400" b="1" dirty="0">
                          <a:effectLst/>
                          <a:latin typeface="Arial" panose="020B0604020202020204" pitchFamily="34" charset="0"/>
                          <a:cs typeface="Arial" panose="020B0604020202020204" pitchFamily="34" charset="0"/>
                        </a:rPr>
                        <a:t>Address Range</a:t>
                      </a:r>
                    </a:p>
                  </a:txBody>
                  <a:tcPr marL="95250" marR="95250" marT="95250" marB="952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75000"/>
                      </a:schemeClr>
                    </a:solidFill>
                  </a:tcPr>
                </a:tc>
                <a:tc>
                  <a:txBody>
                    <a:bodyPr/>
                    <a:lstStyle/>
                    <a:p>
                      <a:pPr algn="l" fontAlgn="base"/>
                      <a:r>
                        <a:rPr lang="en-IN" sz="2400" b="1" dirty="0">
                          <a:effectLst/>
                          <a:latin typeface="Arial" panose="020B0604020202020204" pitchFamily="34" charset="0"/>
                          <a:cs typeface="Arial" panose="020B0604020202020204" pitchFamily="34" charset="0"/>
                        </a:rPr>
                        <a:t>Maximum number of networks</a:t>
                      </a:r>
                    </a:p>
                  </a:txBody>
                  <a:tcPr marL="95250" marR="95250" marT="95250" marB="952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4102689403"/>
                  </a:ext>
                </a:extLst>
              </a:tr>
              <a:tr h="0">
                <a:tc>
                  <a:txBody>
                    <a:bodyPr/>
                    <a:lstStyle/>
                    <a:p>
                      <a:pPr algn="l" fontAlgn="base"/>
                      <a:r>
                        <a:rPr lang="en-IN" sz="2400" b="1" dirty="0">
                          <a:effectLst/>
                          <a:latin typeface="Arial" panose="020B0604020202020204" pitchFamily="34" charset="0"/>
                          <a:cs typeface="Arial" panose="020B0604020202020204" pitchFamily="34" charset="0"/>
                        </a:rPr>
                        <a:t>Class A</a:t>
                      </a:r>
                    </a:p>
                  </a:txBody>
                  <a:tcPr marL="95250" marR="95250" marT="133350"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base"/>
                      <a:r>
                        <a:rPr lang="en-IN" sz="2400" b="1" dirty="0">
                          <a:effectLst/>
                          <a:latin typeface="Arial" panose="020B0604020202020204" pitchFamily="34" charset="0"/>
                          <a:cs typeface="Arial" panose="020B0604020202020204" pitchFamily="34" charset="0"/>
                        </a:rPr>
                        <a:t>0-127</a:t>
                      </a:r>
                    </a:p>
                  </a:txBody>
                  <a:tcPr marL="95250" marR="95250" marT="133350"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base"/>
                      <a:r>
                        <a:rPr lang="en-IN" sz="2400" b="1" dirty="0">
                          <a:effectLst/>
                          <a:latin typeface="Arial" panose="020B0604020202020204" pitchFamily="34" charset="0"/>
                          <a:cs typeface="Arial" panose="020B0604020202020204" pitchFamily="34" charset="0"/>
                        </a:rPr>
                        <a:t>127 (2</a:t>
                      </a:r>
                      <a:r>
                        <a:rPr lang="en-IN" sz="2400" b="1" baseline="30000" dirty="0">
                          <a:effectLst/>
                          <a:latin typeface="Arial" panose="020B0604020202020204" pitchFamily="34" charset="0"/>
                          <a:cs typeface="Arial" panose="020B0604020202020204" pitchFamily="34" charset="0"/>
                        </a:rPr>
                        <a:t>7</a:t>
                      </a:r>
                      <a:r>
                        <a:rPr lang="en-IN" sz="2400" b="1" dirty="0">
                          <a:effectLst/>
                          <a:latin typeface="Arial" panose="020B0604020202020204" pitchFamily="34" charset="0"/>
                          <a:cs typeface="Arial" panose="020B0604020202020204" pitchFamily="34" charset="0"/>
                        </a:rPr>
                        <a:t>-1)</a:t>
                      </a:r>
                    </a:p>
                  </a:txBody>
                  <a:tcPr marL="95250" marR="95250" marT="133350"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0051022"/>
                  </a:ext>
                </a:extLst>
              </a:tr>
              <a:tr h="0">
                <a:tc>
                  <a:txBody>
                    <a:bodyPr/>
                    <a:lstStyle/>
                    <a:p>
                      <a:pPr algn="l" fontAlgn="base"/>
                      <a:r>
                        <a:rPr lang="en-IN" sz="2400" b="1">
                          <a:effectLst/>
                          <a:latin typeface="Arial" panose="020B0604020202020204" pitchFamily="34" charset="0"/>
                          <a:cs typeface="Arial" panose="020B0604020202020204" pitchFamily="34" charset="0"/>
                        </a:rPr>
                        <a:t>Class B</a:t>
                      </a:r>
                    </a:p>
                  </a:txBody>
                  <a:tcPr marL="95250" marR="95250" marT="133350"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base"/>
                      <a:r>
                        <a:rPr lang="en-IN" sz="2400" b="1">
                          <a:effectLst/>
                          <a:latin typeface="Arial" panose="020B0604020202020204" pitchFamily="34" charset="0"/>
                          <a:cs typeface="Arial" panose="020B0604020202020204" pitchFamily="34" charset="0"/>
                        </a:rPr>
                        <a:t>128-191</a:t>
                      </a:r>
                    </a:p>
                  </a:txBody>
                  <a:tcPr marL="95250" marR="95250" marT="133350"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base"/>
                      <a:r>
                        <a:rPr lang="en-IN" sz="2400" b="1">
                          <a:effectLst/>
                          <a:latin typeface="Arial" panose="020B0604020202020204" pitchFamily="34" charset="0"/>
                          <a:cs typeface="Arial" panose="020B0604020202020204" pitchFamily="34" charset="0"/>
                        </a:rPr>
                        <a:t>16384</a:t>
                      </a:r>
                    </a:p>
                  </a:txBody>
                  <a:tcPr marL="95250" marR="95250" marT="133350"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4912156"/>
                  </a:ext>
                </a:extLst>
              </a:tr>
              <a:tr h="0">
                <a:tc>
                  <a:txBody>
                    <a:bodyPr/>
                    <a:lstStyle/>
                    <a:p>
                      <a:pPr algn="l" fontAlgn="base"/>
                      <a:r>
                        <a:rPr lang="en-IN" sz="2400" b="1">
                          <a:effectLst/>
                          <a:latin typeface="Arial" panose="020B0604020202020204" pitchFamily="34" charset="0"/>
                          <a:cs typeface="Arial" panose="020B0604020202020204" pitchFamily="34" charset="0"/>
                        </a:rPr>
                        <a:t>Class C</a:t>
                      </a:r>
                    </a:p>
                  </a:txBody>
                  <a:tcPr marL="95250" marR="95250" marT="133350"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base"/>
                      <a:r>
                        <a:rPr lang="en-IN" sz="2400" b="1">
                          <a:effectLst/>
                          <a:latin typeface="Arial" panose="020B0604020202020204" pitchFamily="34" charset="0"/>
                          <a:cs typeface="Arial" panose="020B0604020202020204" pitchFamily="34" charset="0"/>
                        </a:rPr>
                        <a:t>192-223</a:t>
                      </a:r>
                    </a:p>
                  </a:txBody>
                  <a:tcPr marL="95250" marR="95250" marT="133350"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base"/>
                      <a:r>
                        <a:rPr lang="en-IN" sz="2400" b="1">
                          <a:effectLst/>
                          <a:latin typeface="Arial" panose="020B0604020202020204" pitchFamily="34" charset="0"/>
                          <a:cs typeface="Arial" panose="020B0604020202020204" pitchFamily="34" charset="0"/>
                        </a:rPr>
                        <a:t>2097152</a:t>
                      </a:r>
                    </a:p>
                  </a:txBody>
                  <a:tcPr marL="95250" marR="95250" marT="133350"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5376345"/>
                  </a:ext>
                </a:extLst>
              </a:tr>
              <a:tr h="0">
                <a:tc>
                  <a:txBody>
                    <a:bodyPr/>
                    <a:lstStyle/>
                    <a:p>
                      <a:pPr algn="l" fontAlgn="base"/>
                      <a:r>
                        <a:rPr lang="en-IN" sz="2400" b="1">
                          <a:effectLst/>
                          <a:latin typeface="Arial" panose="020B0604020202020204" pitchFamily="34" charset="0"/>
                          <a:cs typeface="Arial" panose="020B0604020202020204" pitchFamily="34" charset="0"/>
                        </a:rPr>
                        <a:t>Class D</a:t>
                      </a:r>
                    </a:p>
                  </a:txBody>
                  <a:tcPr marL="95250" marR="95250" marT="133350"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base"/>
                      <a:r>
                        <a:rPr lang="en-IN" sz="2400" b="1">
                          <a:effectLst/>
                          <a:latin typeface="Arial" panose="020B0604020202020204" pitchFamily="34" charset="0"/>
                          <a:cs typeface="Arial" panose="020B0604020202020204" pitchFamily="34" charset="0"/>
                        </a:rPr>
                        <a:t>224-239</a:t>
                      </a:r>
                    </a:p>
                  </a:txBody>
                  <a:tcPr marL="95250" marR="95250" marT="133350"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base"/>
                      <a:r>
                        <a:rPr lang="en-IN" sz="2400" b="1">
                          <a:effectLst/>
                          <a:latin typeface="Arial" panose="020B0604020202020204" pitchFamily="34" charset="0"/>
                          <a:cs typeface="Arial" panose="020B0604020202020204" pitchFamily="34" charset="0"/>
                        </a:rPr>
                        <a:t>Reserve for multitasking</a:t>
                      </a:r>
                    </a:p>
                  </a:txBody>
                  <a:tcPr marL="95250" marR="95250" marT="133350"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1567611"/>
                  </a:ext>
                </a:extLst>
              </a:tr>
              <a:tr h="0">
                <a:tc>
                  <a:txBody>
                    <a:bodyPr/>
                    <a:lstStyle/>
                    <a:p>
                      <a:pPr algn="l" fontAlgn="base"/>
                      <a:r>
                        <a:rPr lang="en-IN" sz="2400" b="1">
                          <a:effectLst/>
                          <a:latin typeface="Arial" panose="020B0604020202020204" pitchFamily="34" charset="0"/>
                          <a:cs typeface="Arial" panose="020B0604020202020204" pitchFamily="34" charset="0"/>
                        </a:rPr>
                        <a:t>Class E</a:t>
                      </a:r>
                    </a:p>
                  </a:txBody>
                  <a:tcPr marL="95250" marR="95250" marT="133350"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base"/>
                      <a:r>
                        <a:rPr lang="en-IN" sz="2400" b="1" dirty="0">
                          <a:effectLst/>
                          <a:latin typeface="Arial" panose="020B0604020202020204" pitchFamily="34" charset="0"/>
                          <a:cs typeface="Arial" panose="020B0604020202020204" pitchFamily="34" charset="0"/>
                        </a:rPr>
                        <a:t>240-254</a:t>
                      </a:r>
                    </a:p>
                  </a:txBody>
                  <a:tcPr marL="95250" marR="95250" marT="133350"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fontAlgn="base"/>
                      <a:r>
                        <a:rPr lang="en-US" sz="2400" b="1" dirty="0">
                          <a:effectLst/>
                          <a:latin typeface="Arial" panose="020B0604020202020204" pitchFamily="34" charset="0"/>
                          <a:cs typeface="Arial" panose="020B0604020202020204" pitchFamily="34" charset="0"/>
                        </a:rPr>
                        <a:t>Reserved for Research and development</a:t>
                      </a:r>
                    </a:p>
                  </a:txBody>
                  <a:tcPr marL="95250" marR="95250" marT="133350" marB="1333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1278621"/>
                  </a:ext>
                </a:extLst>
              </a:tr>
            </a:tbl>
          </a:graphicData>
        </a:graphic>
      </p:graphicFrame>
      <p:sp>
        <p:nvSpPr>
          <p:cNvPr id="7" name="Title 1">
            <a:extLst>
              <a:ext uri="{FF2B5EF4-FFF2-40B4-BE49-F238E27FC236}">
                <a16:creationId xmlns:a16="http://schemas.microsoft.com/office/drawing/2014/main" id="{F65C42D8-F5BE-4D61-BE67-7147130702A7}"/>
              </a:ext>
            </a:extLst>
          </p:cNvPr>
          <p:cNvSpPr txBox="1">
            <a:spLocks/>
          </p:cNvSpPr>
          <p:nvPr/>
        </p:nvSpPr>
        <p:spPr>
          <a:xfrm>
            <a:off x="938981" y="-160787"/>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sym typeface="Tahoma"/>
              </a:rPr>
              <a:t>Network IP and Subnetting and </a:t>
            </a:r>
            <a:r>
              <a:rPr lang="en-US" sz="4000" b="1" dirty="0" err="1">
                <a:solidFill>
                  <a:srgbClr val="5A0000"/>
                </a:solidFill>
                <a:latin typeface="Arial" panose="020B0604020202020204" pitchFamily="34" charset="0"/>
                <a:ea typeface="Tahoma"/>
                <a:cs typeface="Arial" panose="020B0604020202020204" pitchFamily="34" charset="0"/>
                <a:sym typeface="Tahoma"/>
              </a:rPr>
              <a:t>Supernetting</a:t>
            </a:r>
            <a:endParaRPr lang="en-US" sz="4000" b="1" dirty="0">
              <a:solidFill>
                <a:srgbClr val="5A0000"/>
              </a:solidFill>
              <a:latin typeface="Arial" panose="020B0604020202020204" pitchFamily="34" charset="0"/>
              <a:ea typeface="Tahoma"/>
              <a:cs typeface="Arial" panose="020B0604020202020204" pitchFamily="34" charset="0"/>
              <a:sym typeface="Tahoma"/>
            </a:endParaRPr>
          </a:p>
        </p:txBody>
      </p:sp>
    </p:spTree>
    <p:extLst>
      <p:ext uri="{BB962C8B-B14F-4D97-AF65-F5344CB8AC3E}">
        <p14:creationId xmlns:p14="http://schemas.microsoft.com/office/powerpoint/2010/main" val="2006245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1CF777DA-5BED-DEAD-C346-4E4350F6EE7D}"/>
              </a:ext>
            </a:extLst>
          </p:cNvPr>
          <p:cNvPicPr>
            <a:picLocks noChangeAspect="1"/>
          </p:cNvPicPr>
          <p:nvPr/>
        </p:nvPicPr>
        <p:blipFill rotWithShape="1">
          <a:blip r:embed="rId2"/>
          <a:srcRect b="17496"/>
          <a:stretch/>
        </p:blipFill>
        <p:spPr>
          <a:xfrm>
            <a:off x="4514088" y="6981615"/>
            <a:ext cx="5857875" cy="3780000"/>
          </a:xfrm>
          <a:prstGeom prst="rect">
            <a:avLst/>
          </a:prstGeom>
          <a:noFill/>
        </p:spPr>
      </p:pic>
      <p:sp>
        <p:nvSpPr>
          <p:cNvPr id="6" name="Title 1">
            <a:extLst>
              <a:ext uri="{FF2B5EF4-FFF2-40B4-BE49-F238E27FC236}">
                <a16:creationId xmlns:a16="http://schemas.microsoft.com/office/drawing/2014/main" id="{041E27D4-0EFE-4E0A-A6B3-4F29837ACE75}"/>
              </a:ext>
            </a:extLst>
          </p:cNvPr>
          <p:cNvSpPr txBox="1">
            <a:spLocks/>
          </p:cNvSpPr>
          <p:nvPr/>
        </p:nvSpPr>
        <p:spPr>
          <a:xfrm>
            <a:off x="938981" y="-160787"/>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sym typeface="Tahoma"/>
              </a:rPr>
              <a:t>Network IP and Subnetting and </a:t>
            </a:r>
            <a:r>
              <a:rPr lang="en-US" sz="4000" b="1" dirty="0" err="1">
                <a:solidFill>
                  <a:srgbClr val="5A0000"/>
                </a:solidFill>
                <a:latin typeface="Arial" panose="020B0604020202020204" pitchFamily="34" charset="0"/>
                <a:ea typeface="Tahoma"/>
                <a:cs typeface="Arial" panose="020B0604020202020204" pitchFamily="34" charset="0"/>
                <a:sym typeface="Tahoma"/>
              </a:rPr>
              <a:t>Supernetting</a:t>
            </a:r>
            <a:endParaRPr lang="en-US" sz="4000" b="1" dirty="0">
              <a:solidFill>
                <a:srgbClr val="5A0000"/>
              </a:solidFill>
              <a:latin typeface="Arial" panose="020B0604020202020204" pitchFamily="34" charset="0"/>
              <a:ea typeface="Tahoma"/>
              <a:cs typeface="Arial" panose="020B0604020202020204" pitchFamily="34" charset="0"/>
              <a:sym typeface="Tahoma"/>
            </a:endParaRPr>
          </a:p>
        </p:txBody>
      </p:sp>
      <p:graphicFrame>
        <p:nvGraphicFramePr>
          <p:cNvPr id="3" name="Table 2">
            <a:extLst>
              <a:ext uri="{FF2B5EF4-FFF2-40B4-BE49-F238E27FC236}">
                <a16:creationId xmlns:a16="http://schemas.microsoft.com/office/drawing/2014/main" id="{74741ABD-FAED-4D3D-8D86-E616316DC12B}"/>
              </a:ext>
            </a:extLst>
          </p:cNvPr>
          <p:cNvGraphicFramePr>
            <a:graphicFrameLocks noGrp="1"/>
          </p:cNvGraphicFramePr>
          <p:nvPr>
            <p:extLst>
              <p:ext uri="{D42A27DB-BD31-4B8C-83A1-F6EECF244321}">
                <p14:modId xmlns:p14="http://schemas.microsoft.com/office/powerpoint/2010/main" val="392654065"/>
              </p:ext>
            </p:extLst>
          </p:nvPr>
        </p:nvGraphicFramePr>
        <p:xfrm>
          <a:off x="2654491" y="2356442"/>
          <a:ext cx="8128000" cy="2743200"/>
        </p:xfrm>
        <a:graphic>
          <a:graphicData uri="http://schemas.openxmlformats.org/drawingml/2006/table">
            <a:tbl>
              <a:tblPr firstRow="1" bandRow="1"/>
              <a:tblGrid>
                <a:gridCol w="1625600">
                  <a:extLst>
                    <a:ext uri="{9D8B030D-6E8A-4147-A177-3AD203B41FA5}">
                      <a16:colId xmlns:a16="http://schemas.microsoft.com/office/drawing/2014/main" val="2240926782"/>
                    </a:ext>
                  </a:extLst>
                </a:gridCol>
                <a:gridCol w="1625600">
                  <a:extLst>
                    <a:ext uri="{9D8B030D-6E8A-4147-A177-3AD203B41FA5}">
                      <a16:colId xmlns:a16="http://schemas.microsoft.com/office/drawing/2014/main" val="2416150796"/>
                    </a:ext>
                  </a:extLst>
                </a:gridCol>
                <a:gridCol w="1625600">
                  <a:extLst>
                    <a:ext uri="{9D8B030D-6E8A-4147-A177-3AD203B41FA5}">
                      <a16:colId xmlns:a16="http://schemas.microsoft.com/office/drawing/2014/main" val="2721514249"/>
                    </a:ext>
                  </a:extLst>
                </a:gridCol>
                <a:gridCol w="1625600">
                  <a:extLst>
                    <a:ext uri="{9D8B030D-6E8A-4147-A177-3AD203B41FA5}">
                      <a16:colId xmlns:a16="http://schemas.microsoft.com/office/drawing/2014/main" val="3321689166"/>
                    </a:ext>
                  </a:extLst>
                </a:gridCol>
                <a:gridCol w="1625600">
                  <a:extLst>
                    <a:ext uri="{9D8B030D-6E8A-4147-A177-3AD203B41FA5}">
                      <a16:colId xmlns:a16="http://schemas.microsoft.com/office/drawing/2014/main" val="427310590"/>
                    </a:ext>
                  </a:extLst>
                </a:gridCol>
              </a:tblGrid>
              <a:tr h="370840">
                <a:tc>
                  <a:txBody>
                    <a:bodyPr/>
                    <a:lstStyle/>
                    <a:p>
                      <a:pPr algn="ctr"/>
                      <a:endParaRPr lang="en-IN" sz="2400" b="1" dirty="0">
                        <a:latin typeface="Arial" panose="020B0604020202020204" pitchFamily="34" charset="0"/>
                        <a:cs typeface="Arial" panose="020B0604020202020204" pitchFamily="34" charset="0"/>
                      </a:endParaRPr>
                    </a:p>
                  </a:txBody>
                  <a:tcPr>
                    <a:lnL w="76200" cap="flat" cmpd="sng" algn="ctr">
                      <a:solidFill>
                        <a:srgbClr val="969696"/>
                      </a:solidFill>
                      <a:prstDash val="solid"/>
                      <a:round/>
                      <a:headEnd type="none" w="med" len="med"/>
                      <a:tailEnd type="none" w="med" len="med"/>
                    </a:lnL>
                    <a:lnR w="76200" cap="flat" cmpd="sng" algn="ctr">
                      <a:solidFill>
                        <a:srgbClr val="969696"/>
                      </a:solidFill>
                      <a:prstDash val="solid"/>
                      <a:round/>
                      <a:headEnd type="none" w="med" len="med"/>
                      <a:tailEnd type="none" w="med" len="med"/>
                    </a:lnR>
                    <a:lnT w="76200" cap="flat" cmpd="sng" algn="ctr">
                      <a:solidFill>
                        <a:srgbClr val="969696"/>
                      </a:solidFill>
                      <a:prstDash val="solid"/>
                      <a:round/>
                      <a:headEnd type="none" w="med" len="med"/>
                      <a:tailEnd type="none" w="med" len="med"/>
                    </a:lnT>
                    <a:lnB w="76200" cap="flat" cmpd="sng" algn="ctr">
                      <a:solidFill>
                        <a:srgbClr val="969696"/>
                      </a:solidFill>
                      <a:prstDash val="solid"/>
                      <a:round/>
                      <a:headEnd type="none" w="med" len="med"/>
                      <a:tailEnd type="none" w="med" len="med"/>
                    </a:lnB>
                  </a:tcPr>
                </a:tc>
                <a:tc>
                  <a:txBody>
                    <a:bodyPr/>
                    <a:lstStyle/>
                    <a:p>
                      <a:pPr algn="ctr"/>
                      <a:r>
                        <a:rPr lang="en-IN" sz="2400" b="1" dirty="0">
                          <a:latin typeface="Arial" panose="020B0604020202020204" pitchFamily="34" charset="0"/>
                          <a:cs typeface="Arial" panose="020B0604020202020204" pitchFamily="34" charset="0"/>
                        </a:rPr>
                        <a:t>Byte 1</a:t>
                      </a:r>
                    </a:p>
                  </a:txBody>
                  <a:tcPr>
                    <a:lnL w="76200" cap="flat" cmpd="sng" algn="ctr">
                      <a:solidFill>
                        <a:srgbClr val="969696"/>
                      </a:solidFill>
                      <a:prstDash val="solid"/>
                      <a:round/>
                      <a:headEnd type="none" w="med" len="med"/>
                      <a:tailEnd type="none" w="med" len="med"/>
                    </a:lnL>
                    <a:lnR w="76200" cap="flat" cmpd="sng" algn="ctr">
                      <a:solidFill>
                        <a:srgbClr val="969696"/>
                      </a:solidFill>
                      <a:prstDash val="solid"/>
                      <a:round/>
                      <a:headEnd type="none" w="med" len="med"/>
                      <a:tailEnd type="none" w="med" len="med"/>
                    </a:lnR>
                    <a:lnT w="76200" cap="flat" cmpd="sng" algn="ctr">
                      <a:solidFill>
                        <a:srgbClr val="969696"/>
                      </a:solidFill>
                      <a:prstDash val="solid"/>
                      <a:round/>
                      <a:headEnd type="none" w="med" len="med"/>
                      <a:tailEnd type="none" w="med" len="med"/>
                    </a:lnT>
                    <a:lnB w="76200" cap="flat" cmpd="sng" algn="ctr">
                      <a:solidFill>
                        <a:srgbClr val="969696"/>
                      </a:solidFill>
                      <a:prstDash val="solid"/>
                      <a:round/>
                      <a:headEnd type="none" w="med" len="med"/>
                      <a:tailEnd type="none" w="med" len="med"/>
                    </a:lnB>
                    <a:solidFill>
                      <a:schemeClr val="bg1">
                        <a:lumMod val="75000"/>
                      </a:schemeClr>
                    </a:solidFill>
                  </a:tcPr>
                </a:tc>
                <a:tc>
                  <a:txBody>
                    <a:bodyPr/>
                    <a:lstStyle/>
                    <a:p>
                      <a:pPr algn="ctr"/>
                      <a:r>
                        <a:rPr lang="en-IN" sz="2400" b="1" dirty="0">
                          <a:latin typeface="Arial" panose="020B0604020202020204" pitchFamily="34" charset="0"/>
                          <a:cs typeface="Arial" panose="020B0604020202020204" pitchFamily="34" charset="0"/>
                        </a:rPr>
                        <a:t>Byte 2</a:t>
                      </a:r>
                    </a:p>
                  </a:txBody>
                  <a:tcPr>
                    <a:lnL w="76200" cap="flat" cmpd="sng" algn="ctr">
                      <a:solidFill>
                        <a:srgbClr val="969696"/>
                      </a:solidFill>
                      <a:prstDash val="solid"/>
                      <a:round/>
                      <a:headEnd type="none" w="med" len="med"/>
                      <a:tailEnd type="none" w="med" len="med"/>
                    </a:lnL>
                    <a:lnR w="76200" cap="flat" cmpd="sng" algn="ctr">
                      <a:solidFill>
                        <a:srgbClr val="969696"/>
                      </a:solidFill>
                      <a:prstDash val="solid"/>
                      <a:round/>
                      <a:headEnd type="none" w="med" len="med"/>
                      <a:tailEnd type="none" w="med" len="med"/>
                    </a:lnR>
                    <a:lnT w="76200" cap="flat" cmpd="sng" algn="ctr">
                      <a:solidFill>
                        <a:srgbClr val="969696"/>
                      </a:solidFill>
                      <a:prstDash val="solid"/>
                      <a:round/>
                      <a:headEnd type="none" w="med" len="med"/>
                      <a:tailEnd type="none" w="med" len="med"/>
                    </a:lnT>
                    <a:lnB w="76200" cap="flat" cmpd="sng" algn="ctr">
                      <a:solidFill>
                        <a:srgbClr val="969696"/>
                      </a:solidFill>
                      <a:prstDash val="solid"/>
                      <a:round/>
                      <a:headEnd type="none" w="med" len="med"/>
                      <a:tailEnd type="none" w="med" len="med"/>
                    </a:lnB>
                    <a:solidFill>
                      <a:schemeClr val="bg1">
                        <a:lumMod val="75000"/>
                      </a:schemeClr>
                    </a:solidFill>
                  </a:tcPr>
                </a:tc>
                <a:tc>
                  <a:txBody>
                    <a:bodyPr/>
                    <a:lstStyle/>
                    <a:p>
                      <a:pPr algn="ctr"/>
                      <a:r>
                        <a:rPr lang="en-IN" sz="2400" b="1" dirty="0">
                          <a:latin typeface="Arial" panose="020B0604020202020204" pitchFamily="34" charset="0"/>
                          <a:cs typeface="Arial" panose="020B0604020202020204" pitchFamily="34" charset="0"/>
                        </a:rPr>
                        <a:t>Byte 3</a:t>
                      </a:r>
                    </a:p>
                  </a:txBody>
                  <a:tcPr>
                    <a:lnL w="76200" cap="flat" cmpd="sng" algn="ctr">
                      <a:solidFill>
                        <a:srgbClr val="969696"/>
                      </a:solidFill>
                      <a:prstDash val="solid"/>
                      <a:round/>
                      <a:headEnd type="none" w="med" len="med"/>
                      <a:tailEnd type="none" w="med" len="med"/>
                    </a:lnL>
                    <a:lnR w="76200" cap="flat" cmpd="sng" algn="ctr">
                      <a:solidFill>
                        <a:srgbClr val="969696"/>
                      </a:solidFill>
                      <a:prstDash val="solid"/>
                      <a:round/>
                      <a:headEnd type="none" w="med" len="med"/>
                      <a:tailEnd type="none" w="med" len="med"/>
                    </a:lnR>
                    <a:lnT w="76200" cap="flat" cmpd="sng" algn="ctr">
                      <a:solidFill>
                        <a:srgbClr val="969696"/>
                      </a:solidFill>
                      <a:prstDash val="solid"/>
                      <a:round/>
                      <a:headEnd type="none" w="med" len="med"/>
                      <a:tailEnd type="none" w="med" len="med"/>
                    </a:lnT>
                    <a:lnB w="76200" cap="flat" cmpd="sng" algn="ctr">
                      <a:solidFill>
                        <a:srgbClr val="969696"/>
                      </a:solidFill>
                      <a:prstDash val="solid"/>
                      <a:round/>
                      <a:headEnd type="none" w="med" len="med"/>
                      <a:tailEnd type="none" w="med" len="med"/>
                    </a:lnB>
                    <a:solidFill>
                      <a:schemeClr val="bg1">
                        <a:lumMod val="75000"/>
                      </a:schemeClr>
                    </a:solidFill>
                  </a:tcPr>
                </a:tc>
                <a:tc>
                  <a:txBody>
                    <a:bodyPr/>
                    <a:lstStyle/>
                    <a:p>
                      <a:pPr algn="ctr"/>
                      <a:r>
                        <a:rPr lang="en-IN" sz="2400" b="1" dirty="0">
                          <a:latin typeface="Arial" panose="020B0604020202020204" pitchFamily="34" charset="0"/>
                          <a:cs typeface="Arial" panose="020B0604020202020204" pitchFamily="34" charset="0"/>
                        </a:rPr>
                        <a:t>Byte 4</a:t>
                      </a:r>
                    </a:p>
                  </a:txBody>
                  <a:tcPr>
                    <a:lnL w="76200" cap="flat" cmpd="sng" algn="ctr">
                      <a:solidFill>
                        <a:srgbClr val="969696"/>
                      </a:solidFill>
                      <a:prstDash val="solid"/>
                      <a:round/>
                      <a:headEnd type="none" w="med" len="med"/>
                      <a:tailEnd type="none" w="med" len="med"/>
                    </a:lnL>
                    <a:lnR w="76200" cap="flat" cmpd="sng" algn="ctr">
                      <a:solidFill>
                        <a:srgbClr val="969696"/>
                      </a:solidFill>
                      <a:prstDash val="solid"/>
                      <a:round/>
                      <a:headEnd type="none" w="med" len="med"/>
                      <a:tailEnd type="none" w="med" len="med"/>
                    </a:lnR>
                    <a:lnT w="76200" cap="flat" cmpd="sng" algn="ctr">
                      <a:solidFill>
                        <a:srgbClr val="969696"/>
                      </a:solidFill>
                      <a:prstDash val="solid"/>
                      <a:round/>
                      <a:headEnd type="none" w="med" len="med"/>
                      <a:tailEnd type="none" w="med" len="med"/>
                    </a:lnT>
                    <a:lnB w="76200" cap="flat" cmpd="sng" algn="ctr">
                      <a:solidFill>
                        <a:srgbClr val="969696"/>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514667634"/>
                  </a:ext>
                </a:extLst>
              </a:tr>
              <a:tr h="370840">
                <a:tc>
                  <a:txBody>
                    <a:bodyPr/>
                    <a:lstStyle/>
                    <a:p>
                      <a:pPr algn="ctr"/>
                      <a:r>
                        <a:rPr lang="en-IN" sz="2400" b="1" dirty="0">
                          <a:latin typeface="Arial" panose="020B0604020202020204" pitchFamily="34" charset="0"/>
                          <a:cs typeface="Arial" panose="020B0604020202020204" pitchFamily="34" charset="0"/>
                        </a:rPr>
                        <a:t>Class A</a:t>
                      </a:r>
                    </a:p>
                  </a:txBody>
                  <a:tcPr>
                    <a:lnL w="76200" cap="flat" cmpd="sng" algn="ctr">
                      <a:solidFill>
                        <a:srgbClr val="969696"/>
                      </a:solidFill>
                      <a:prstDash val="solid"/>
                      <a:round/>
                      <a:headEnd type="none" w="med" len="med"/>
                      <a:tailEnd type="none" w="med" len="med"/>
                    </a:lnL>
                    <a:lnR w="76200" cap="flat" cmpd="sng" algn="ctr">
                      <a:solidFill>
                        <a:srgbClr val="969696"/>
                      </a:solidFill>
                      <a:prstDash val="solid"/>
                      <a:round/>
                      <a:headEnd type="none" w="med" len="med"/>
                      <a:tailEnd type="none" w="med" len="med"/>
                    </a:lnR>
                    <a:lnT w="76200" cap="flat" cmpd="sng" algn="ctr">
                      <a:solidFill>
                        <a:srgbClr val="969696"/>
                      </a:solidFill>
                      <a:prstDash val="solid"/>
                      <a:round/>
                      <a:headEnd type="none" w="med" len="med"/>
                      <a:tailEnd type="none" w="med" len="med"/>
                    </a:lnT>
                    <a:lnB w="76200" cap="flat" cmpd="sng" algn="ctr">
                      <a:solidFill>
                        <a:srgbClr val="969696"/>
                      </a:solidFill>
                      <a:prstDash val="solid"/>
                      <a:round/>
                      <a:headEnd type="none" w="med" len="med"/>
                      <a:tailEnd type="none" w="med" len="med"/>
                    </a:lnB>
                  </a:tcPr>
                </a:tc>
                <a:tc>
                  <a:txBody>
                    <a:bodyPr/>
                    <a:lstStyle/>
                    <a:p>
                      <a:pPr algn="ctr"/>
                      <a:r>
                        <a:rPr lang="en-IN" sz="2400" b="1" dirty="0">
                          <a:latin typeface="Arial" panose="020B0604020202020204" pitchFamily="34" charset="0"/>
                          <a:cs typeface="Arial" panose="020B0604020202020204" pitchFamily="34" charset="0"/>
                        </a:rPr>
                        <a:t>NET ID</a:t>
                      </a:r>
                    </a:p>
                  </a:txBody>
                  <a:tcPr>
                    <a:lnL w="76200" cap="flat" cmpd="sng" algn="ctr">
                      <a:solidFill>
                        <a:srgbClr val="969696"/>
                      </a:solidFill>
                      <a:prstDash val="solid"/>
                      <a:round/>
                      <a:headEnd type="none" w="med" len="med"/>
                      <a:tailEnd type="none" w="med" len="med"/>
                    </a:lnL>
                    <a:lnR w="76200" cap="flat" cmpd="sng" algn="ctr">
                      <a:solidFill>
                        <a:srgbClr val="969696"/>
                      </a:solidFill>
                      <a:prstDash val="solid"/>
                      <a:round/>
                      <a:headEnd type="none" w="med" len="med"/>
                      <a:tailEnd type="none" w="med" len="med"/>
                    </a:lnR>
                    <a:lnT w="76200" cap="flat" cmpd="sng" algn="ctr">
                      <a:solidFill>
                        <a:srgbClr val="969696"/>
                      </a:solidFill>
                      <a:prstDash val="solid"/>
                      <a:round/>
                      <a:headEnd type="none" w="med" len="med"/>
                      <a:tailEnd type="none" w="med" len="med"/>
                    </a:lnT>
                    <a:lnB w="76200" cap="flat" cmpd="sng" algn="ctr">
                      <a:solidFill>
                        <a:srgbClr val="969696"/>
                      </a:solidFill>
                      <a:prstDash val="solid"/>
                      <a:round/>
                      <a:headEnd type="none" w="med" len="med"/>
                      <a:tailEnd type="none" w="med" len="med"/>
                    </a:lnB>
                    <a:solidFill>
                      <a:schemeClr val="accent1">
                        <a:lumMod val="75000"/>
                      </a:schemeClr>
                    </a:solidFill>
                  </a:tcPr>
                </a:tc>
                <a:tc gridSpan="3">
                  <a:txBody>
                    <a:bodyPr/>
                    <a:lstStyle/>
                    <a:p>
                      <a:pPr algn="ctr"/>
                      <a:r>
                        <a:rPr lang="en-IN" sz="2400" b="1" dirty="0">
                          <a:latin typeface="Arial" panose="020B0604020202020204" pitchFamily="34" charset="0"/>
                          <a:cs typeface="Arial" panose="020B0604020202020204" pitchFamily="34" charset="0"/>
                        </a:rPr>
                        <a:t>HOST ID</a:t>
                      </a:r>
                    </a:p>
                  </a:txBody>
                  <a:tcPr>
                    <a:lnL w="76200" cap="flat" cmpd="sng" algn="ctr">
                      <a:solidFill>
                        <a:srgbClr val="969696"/>
                      </a:solidFill>
                      <a:prstDash val="solid"/>
                      <a:round/>
                      <a:headEnd type="none" w="med" len="med"/>
                      <a:tailEnd type="none" w="med" len="med"/>
                    </a:lnL>
                    <a:lnR w="76200" cap="flat" cmpd="sng" algn="ctr">
                      <a:solidFill>
                        <a:srgbClr val="969696"/>
                      </a:solidFill>
                      <a:prstDash val="solid"/>
                      <a:round/>
                      <a:headEnd type="none" w="med" len="med"/>
                      <a:tailEnd type="none" w="med" len="med"/>
                    </a:lnR>
                    <a:lnT w="76200" cap="flat" cmpd="sng" algn="ctr">
                      <a:solidFill>
                        <a:srgbClr val="969696"/>
                      </a:solidFill>
                      <a:prstDash val="solid"/>
                      <a:round/>
                      <a:headEnd type="none" w="med" len="med"/>
                      <a:tailEnd type="none" w="med" len="med"/>
                    </a:lnT>
                    <a:lnB w="76200" cap="flat" cmpd="sng" algn="ctr">
                      <a:solidFill>
                        <a:srgbClr val="969696"/>
                      </a:solidFill>
                      <a:prstDash val="solid"/>
                      <a:round/>
                      <a:headEnd type="none" w="med" len="med"/>
                      <a:tailEnd type="none" w="med" len="med"/>
                    </a:lnB>
                    <a:solidFill>
                      <a:schemeClr val="bg2">
                        <a:lumMod val="50000"/>
                      </a:schemeClr>
                    </a:solidFill>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2278739746"/>
                  </a:ext>
                </a:extLst>
              </a:tr>
              <a:tr h="370840">
                <a:tc>
                  <a:txBody>
                    <a:bodyPr/>
                    <a:lstStyle/>
                    <a:p>
                      <a:pPr algn="ctr"/>
                      <a:r>
                        <a:rPr lang="en-IN" sz="2400" b="1" dirty="0">
                          <a:latin typeface="Arial" panose="020B0604020202020204" pitchFamily="34" charset="0"/>
                          <a:cs typeface="Arial" panose="020B0604020202020204" pitchFamily="34" charset="0"/>
                        </a:rPr>
                        <a:t>Class A</a:t>
                      </a:r>
                    </a:p>
                  </a:txBody>
                  <a:tcPr>
                    <a:lnL w="76200" cap="flat" cmpd="sng" algn="ctr">
                      <a:solidFill>
                        <a:srgbClr val="969696"/>
                      </a:solidFill>
                      <a:prstDash val="solid"/>
                      <a:round/>
                      <a:headEnd type="none" w="med" len="med"/>
                      <a:tailEnd type="none" w="med" len="med"/>
                    </a:lnL>
                    <a:lnR w="76200" cap="flat" cmpd="sng" algn="ctr">
                      <a:solidFill>
                        <a:srgbClr val="969696"/>
                      </a:solidFill>
                      <a:prstDash val="solid"/>
                      <a:round/>
                      <a:headEnd type="none" w="med" len="med"/>
                      <a:tailEnd type="none" w="med" len="med"/>
                    </a:lnR>
                    <a:lnT w="76200" cap="flat" cmpd="sng" algn="ctr">
                      <a:solidFill>
                        <a:srgbClr val="969696"/>
                      </a:solidFill>
                      <a:prstDash val="solid"/>
                      <a:round/>
                      <a:headEnd type="none" w="med" len="med"/>
                      <a:tailEnd type="none" w="med" len="med"/>
                    </a:lnT>
                    <a:lnB w="76200" cap="flat" cmpd="sng" algn="ctr">
                      <a:solidFill>
                        <a:srgbClr val="969696"/>
                      </a:solidFill>
                      <a:prstDash val="solid"/>
                      <a:round/>
                      <a:headEnd type="none" w="med" len="med"/>
                      <a:tailEnd type="none" w="med" len="med"/>
                    </a:lnB>
                  </a:tcPr>
                </a:tc>
                <a:tc>
                  <a:txBody>
                    <a:bodyPr/>
                    <a:lstStyle/>
                    <a:p>
                      <a:pPr algn="ctr"/>
                      <a:r>
                        <a:rPr lang="en-IN" sz="2400" b="1" dirty="0">
                          <a:latin typeface="Arial" panose="020B0604020202020204" pitchFamily="34" charset="0"/>
                          <a:cs typeface="Arial" panose="020B0604020202020204" pitchFamily="34" charset="0"/>
                        </a:rPr>
                        <a:t>NET ID</a:t>
                      </a:r>
                    </a:p>
                  </a:txBody>
                  <a:tcPr>
                    <a:lnL w="76200" cap="flat" cmpd="sng" algn="ctr">
                      <a:solidFill>
                        <a:srgbClr val="969696"/>
                      </a:solidFill>
                      <a:prstDash val="solid"/>
                      <a:round/>
                      <a:headEnd type="none" w="med" len="med"/>
                      <a:tailEnd type="none" w="med" len="med"/>
                    </a:lnL>
                    <a:lnR w="76200" cap="flat" cmpd="sng" algn="ctr">
                      <a:solidFill>
                        <a:srgbClr val="969696"/>
                      </a:solidFill>
                      <a:prstDash val="solid"/>
                      <a:round/>
                      <a:headEnd type="none" w="med" len="med"/>
                      <a:tailEnd type="none" w="med" len="med"/>
                    </a:lnR>
                    <a:lnT w="76200" cap="flat" cmpd="sng" algn="ctr">
                      <a:solidFill>
                        <a:srgbClr val="969696"/>
                      </a:solidFill>
                      <a:prstDash val="solid"/>
                      <a:round/>
                      <a:headEnd type="none" w="med" len="med"/>
                      <a:tailEnd type="none" w="med" len="med"/>
                    </a:lnT>
                    <a:lnB w="76200" cap="flat" cmpd="sng" algn="ctr">
                      <a:solidFill>
                        <a:srgbClr val="969696"/>
                      </a:solidFill>
                      <a:prstDash val="solid"/>
                      <a:round/>
                      <a:headEnd type="none" w="med" len="med"/>
                      <a:tailEnd type="none" w="med" len="med"/>
                    </a:lnB>
                    <a:solidFill>
                      <a:schemeClr val="accent1">
                        <a:lumMod val="75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b="1" dirty="0">
                          <a:latin typeface="Arial" panose="020B0604020202020204" pitchFamily="34" charset="0"/>
                          <a:cs typeface="Arial" panose="020B0604020202020204" pitchFamily="34" charset="0"/>
                        </a:rPr>
                        <a:t>HOST ID</a:t>
                      </a:r>
                    </a:p>
                  </a:txBody>
                  <a:tcPr>
                    <a:lnL w="76200" cap="flat" cmpd="sng" algn="ctr">
                      <a:solidFill>
                        <a:srgbClr val="969696"/>
                      </a:solidFill>
                      <a:prstDash val="solid"/>
                      <a:round/>
                      <a:headEnd type="none" w="med" len="med"/>
                      <a:tailEnd type="none" w="med" len="med"/>
                    </a:lnL>
                    <a:lnR w="76200" cap="flat" cmpd="sng" algn="ctr">
                      <a:solidFill>
                        <a:srgbClr val="969696"/>
                      </a:solidFill>
                      <a:prstDash val="solid"/>
                      <a:round/>
                      <a:headEnd type="none" w="med" len="med"/>
                      <a:tailEnd type="none" w="med" len="med"/>
                    </a:lnR>
                    <a:lnT w="76200" cap="flat" cmpd="sng" algn="ctr">
                      <a:solidFill>
                        <a:srgbClr val="969696"/>
                      </a:solidFill>
                      <a:prstDash val="solid"/>
                      <a:round/>
                      <a:headEnd type="none" w="med" len="med"/>
                      <a:tailEnd type="none" w="med" len="med"/>
                    </a:lnT>
                    <a:lnB w="76200" cap="flat" cmpd="sng" algn="ctr">
                      <a:solidFill>
                        <a:srgbClr val="969696"/>
                      </a:solidFill>
                      <a:prstDash val="solid"/>
                      <a:round/>
                      <a:headEnd type="none" w="med" len="med"/>
                      <a:tailEnd type="none" w="med" len="med"/>
                    </a:lnB>
                    <a:solidFill>
                      <a:schemeClr val="bg2">
                        <a:lumMod val="50000"/>
                      </a:schemeClr>
                    </a:solidFill>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436726531"/>
                  </a:ext>
                </a:extLst>
              </a:tr>
              <a:tr h="370840">
                <a:tc>
                  <a:txBody>
                    <a:bodyPr/>
                    <a:lstStyle/>
                    <a:p>
                      <a:pPr algn="ctr"/>
                      <a:r>
                        <a:rPr lang="en-IN" sz="2400" b="1" dirty="0">
                          <a:latin typeface="Arial" panose="020B0604020202020204" pitchFamily="34" charset="0"/>
                          <a:cs typeface="Arial" panose="020B0604020202020204" pitchFamily="34" charset="0"/>
                        </a:rPr>
                        <a:t>Class A</a:t>
                      </a:r>
                    </a:p>
                  </a:txBody>
                  <a:tcPr>
                    <a:lnL w="76200" cap="flat" cmpd="sng" algn="ctr">
                      <a:solidFill>
                        <a:srgbClr val="969696"/>
                      </a:solidFill>
                      <a:prstDash val="solid"/>
                      <a:round/>
                      <a:headEnd type="none" w="med" len="med"/>
                      <a:tailEnd type="none" w="med" len="med"/>
                    </a:lnL>
                    <a:lnR w="76200" cap="flat" cmpd="sng" algn="ctr">
                      <a:solidFill>
                        <a:srgbClr val="969696"/>
                      </a:solidFill>
                      <a:prstDash val="solid"/>
                      <a:round/>
                      <a:headEnd type="none" w="med" len="med"/>
                      <a:tailEnd type="none" w="med" len="med"/>
                    </a:lnR>
                    <a:lnT w="76200" cap="flat" cmpd="sng" algn="ctr">
                      <a:solidFill>
                        <a:srgbClr val="969696"/>
                      </a:solidFill>
                      <a:prstDash val="solid"/>
                      <a:round/>
                      <a:headEnd type="none" w="med" len="med"/>
                      <a:tailEnd type="none" w="med" len="med"/>
                    </a:lnT>
                    <a:lnB w="76200" cap="flat" cmpd="sng" algn="ctr">
                      <a:solidFill>
                        <a:srgbClr val="969696"/>
                      </a:solidFill>
                      <a:prstDash val="solid"/>
                      <a:round/>
                      <a:headEnd type="none" w="med" len="med"/>
                      <a:tailEnd type="none" w="med" len="med"/>
                    </a:lnB>
                  </a:tcPr>
                </a:tc>
                <a:tc>
                  <a:txBody>
                    <a:bodyPr/>
                    <a:lstStyle/>
                    <a:p>
                      <a:pPr algn="ctr"/>
                      <a:r>
                        <a:rPr lang="en-IN" sz="2400" b="1" dirty="0">
                          <a:latin typeface="Arial" panose="020B0604020202020204" pitchFamily="34" charset="0"/>
                          <a:cs typeface="Arial" panose="020B0604020202020204" pitchFamily="34" charset="0"/>
                        </a:rPr>
                        <a:t>NET ID</a:t>
                      </a:r>
                    </a:p>
                  </a:txBody>
                  <a:tcPr>
                    <a:lnL w="76200" cap="flat" cmpd="sng" algn="ctr">
                      <a:solidFill>
                        <a:srgbClr val="969696"/>
                      </a:solidFill>
                      <a:prstDash val="solid"/>
                      <a:round/>
                      <a:headEnd type="none" w="med" len="med"/>
                      <a:tailEnd type="none" w="med" len="med"/>
                    </a:lnL>
                    <a:lnR w="76200" cap="flat" cmpd="sng" algn="ctr">
                      <a:solidFill>
                        <a:srgbClr val="969696"/>
                      </a:solidFill>
                      <a:prstDash val="solid"/>
                      <a:round/>
                      <a:headEnd type="none" w="med" len="med"/>
                      <a:tailEnd type="none" w="med" len="med"/>
                    </a:lnR>
                    <a:lnT w="76200" cap="flat" cmpd="sng" algn="ctr">
                      <a:solidFill>
                        <a:srgbClr val="969696"/>
                      </a:solidFill>
                      <a:prstDash val="solid"/>
                      <a:round/>
                      <a:headEnd type="none" w="med" len="med"/>
                      <a:tailEnd type="none" w="med" len="med"/>
                    </a:lnT>
                    <a:lnB w="76200" cap="flat" cmpd="sng" algn="ctr">
                      <a:solidFill>
                        <a:srgbClr val="969696"/>
                      </a:solidFill>
                      <a:prstDash val="solid"/>
                      <a:round/>
                      <a:headEnd type="none" w="med" len="med"/>
                      <a:tailEnd type="none" w="med" len="med"/>
                    </a:lnB>
                    <a:solidFill>
                      <a:schemeClr val="accent1">
                        <a:lumMod val="75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b="1" dirty="0">
                          <a:latin typeface="Arial" panose="020B0604020202020204" pitchFamily="34" charset="0"/>
                          <a:cs typeface="Arial" panose="020B0604020202020204" pitchFamily="34" charset="0"/>
                        </a:rPr>
                        <a:t>HOST ID</a:t>
                      </a:r>
                    </a:p>
                  </a:txBody>
                  <a:tcPr>
                    <a:lnL w="76200" cap="flat" cmpd="sng" algn="ctr">
                      <a:solidFill>
                        <a:srgbClr val="969696"/>
                      </a:solidFill>
                      <a:prstDash val="solid"/>
                      <a:round/>
                      <a:headEnd type="none" w="med" len="med"/>
                      <a:tailEnd type="none" w="med" len="med"/>
                    </a:lnL>
                    <a:lnR w="76200" cap="flat" cmpd="sng" algn="ctr">
                      <a:solidFill>
                        <a:srgbClr val="969696"/>
                      </a:solidFill>
                      <a:prstDash val="solid"/>
                      <a:round/>
                      <a:headEnd type="none" w="med" len="med"/>
                      <a:tailEnd type="none" w="med" len="med"/>
                    </a:lnR>
                    <a:lnT w="76200" cap="flat" cmpd="sng" algn="ctr">
                      <a:solidFill>
                        <a:srgbClr val="969696"/>
                      </a:solidFill>
                      <a:prstDash val="solid"/>
                      <a:round/>
                      <a:headEnd type="none" w="med" len="med"/>
                      <a:tailEnd type="none" w="med" len="med"/>
                    </a:lnT>
                    <a:lnB w="76200" cap="flat" cmpd="sng" algn="ctr">
                      <a:solidFill>
                        <a:srgbClr val="969696"/>
                      </a:solidFill>
                      <a:prstDash val="solid"/>
                      <a:round/>
                      <a:headEnd type="none" w="med" len="med"/>
                      <a:tailEnd type="none" w="med" len="med"/>
                    </a:lnB>
                    <a:solidFill>
                      <a:schemeClr val="bg2">
                        <a:lumMod val="50000"/>
                      </a:schemeClr>
                    </a:solidFill>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765356686"/>
                  </a:ext>
                </a:extLst>
              </a:tr>
              <a:tr h="370840">
                <a:tc>
                  <a:txBody>
                    <a:bodyPr/>
                    <a:lstStyle/>
                    <a:p>
                      <a:pPr algn="ctr"/>
                      <a:r>
                        <a:rPr lang="en-IN" sz="2400" b="1" dirty="0">
                          <a:latin typeface="Arial" panose="020B0604020202020204" pitchFamily="34" charset="0"/>
                          <a:cs typeface="Arial" panose="020B0604020202020204" pitchFamily="34" charset="0"/>
                        </a:rPr>
                        <a:t>Class A</a:t>
                      </a:r>
                    </a:p>
                  </a:txBody>
                  <a:tcPr>
                    <a:lnL w="76200" cap="flat" cmpd="sng" algn="ctr">
                      <a:solidFill>
                        <a:srgbClr val="969696"/>
                      </a:solidFill>
                      <a:prstDash val="solid"/>
                      <a:round/>
                      <a:headEnd type="none" w="med" len="med"/>
                      <a:tailEnd type="none" w="med" len="med"/>
                    </a:lnL>
                    <a:lnR w="76200" cap="flat" cmpd="sng" algn="ctr">
                      <a:solidFill>
                        <a:srgbClr val="969696"/>
                      </a:solidFill>
                      <a:prstDash val="solid"/>
                      <a:round/>
                      <a:headEnd type="none" w="med" len="med"/>
                      <a:tailEnd type="none" w="med" len="med"/>
                    </a:lnR>
                    <a:lnT w="76200" cap="flat" cmpd="sng" algn="ctr">
                      <a:solidFill>
                        <a:srgbClr val="969696"/>
                      </a:solidFill>
                      <a:prstDash val="solid"/>
                      <a:round/>
                      <a:headEnd type="none" w="med" len="med"/>
                      <a:tailEnd type="none" w="med" len="med"/>
                    </a:lnT>
                    <a:lnB w="76200" cap="flat" cmpd="sng" algn="ctr">
                      <a:solidFill>
                        <a:srgbClr val="969696"/>
                      </a:solidFill>
                      <a:prstDash val="solid"/>
                      <a:round/>
                      <a:headEnd type="none" w="med" len="med"/>
                      <a:tailEnd type="none" w="med" len="med"/>
                    </a:lnB>
                  </a:tcPr>
                </a:tc>
                <a:tc gridSpan="4">
                  <a:txBody>
                    <a:bodyPr/>
                    <a:lstStyle/>
                    <a:p>
                      <a:pPr algn="ctr"/>
                      <a:r>
                        <a:rPr lang="en-IN" sz="2400" b="1" dirty="0">
                          <a:latin typeface="Arial" panose="020B0604020202020204" pitchFamily="34" charset="0"/>
                          <a:cs typeface="Arial" panose="020B0604020202020204" pitchFamily="34" charset="0"/>
                        </a:rPr>
                        <a:t>Multicast address</a:t>
                      </a:r>
                    </a:p>
                  </a:txBody>
                  <a:tcPr>
                    <a:lnL w="76200" cap="flat" cmpd="sng" algn="ctr">
                      <a:solidFill>
                        <a:srgbClr val="969696"/>
                      </a:solidFill>
                      <a:prstDash val="solid"/>
                      <a:round/>
                      <a:headEnd type="none" w="med" len="med"/>
                      <a:tailEnd type="none" w="med" len="med"/>
                    </a:lnL>
                    <a:lnR w="76200" cap="flat" cmpd="sng" algn="ctr">
                      <a:solidFill>
                        <a:srgbClr val="969696"/>
                      </a:solidFill>
                      <a:prstDash val="solid"/>
                      <a:round/>
                      <a:headEnd type="none" w="med" len="med"/>
                      <a:tailEnd type="none" w="med" len="med"/>
                    </a:lnR>
                    <a:lnT w="76200" cap="flat" cmpd="sng" algn="ctr">
                      <a:solidFill>
                        <a:srgbClr val="969696"/>
                      </a:solidFill>
                      <a:prstDash val="solid"/>
                      <a:round/>
                      <a:headEnd type="none" w="med" len="med"/>
                      <a:tailEnd type="none" w="med" len="med"/>
                    </a:lnT>
                    <a:lnB w="76200" cap="flat" cmpd="sng" algn="ctr">
                      <a:solidFill>
                        <a:srgbClr val="969696"/>
                      </a:solidFill>
                      <a:prstDash val="solid"/>
                      <a:round/>
                      <a:headEnd type="none" w="med" len="med"/>
                      <a:tailEnd type="none" w="med" len="med"/>
                    </a:lnB>
                    <a:solidFill>
                      <a:schemeClr val="bg2">
                        <a:lumMod val="50000"/>
                      </a:schemeClr>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550872860"/>
                  </a:ext>
                </a:extLst>
              </a:tr>
              <a:tr h="370840">
                <a:tc>
                  <a:txBody>
                    <a:bodyPr/>
                    <a:lstStyle/>
                    <a:p>
                      <a:pPr algn="ctr"/>
                      <a:r>
                        <a:rPr lang="en-IN" sz="2400" b="1" dirty="0">
                          <a:latin typeface="Arial" panose="020B0604020202020204" pitchFamily="34" charset="0"/>
                          <a:cs typeface="Arial" panose="020B0604020202020204" pitchFamily="34" charset="0"/>
                        </a:rPr>
                        <a:t>Class A</a:t>
                      </a:r>
                    </a:p>
                  </a:txBody>
                  <a:tcPr>
                    <a:lnL w="76200" cap="flat" cmpd="sng" algn="ctr">
                      <a:solidFill>
                        <a:srgbClr val="969696"/>
                      </a:solidFill>
                      <a:prstDash val="solid"/>
                      <a:round/>
                      <a:headEnd type="none" w="med" len="med"/>
                      <a:tailEnd type="none" w="med" len="med"/>
                    </a:lnL>
                    <a:lnR w="76200" cap="flat" cmpd="sng" algn="ctr">
                      <a:solidFill>
                        <a:srgbClr val="969696"/>
                      </a:solidFill>
                      <a:prstDash val="solid"/>
                      <a:round/>
                      <a:headEnd type="none" w="med" len="med"/>
                      <a:tailEnd type="none" w="med" len="med"/>
                    </a:lnR>
                    <a:lnT w="76200" cap="flat" cmpd="sng" algn="ctr">
                      <a:solidFill>
                        <a:srgbClr val="969696"/>
                      </a:solidFill>
                      <a:prstDash val="solid"/>
                      <a:round/>
                      <a:headEnd type="none" w="med" len="med"/>
                      <a:tailEnd type="none" w="med" len="med"/>
                    </a:lnT>
                    <a:lnB w="76200" cap="flat" cmpd="sng" algn="ctr">
                      <a:solidFill>
                        <a:srgbClr val="969696"/>
                      </a:solidFill>
                      <a:prstDash val="solid"/>
                      <a:round/>
                      <a:headEnd type="none" w="med" len="med"/>
                      <a:tailEnd type="none" w="med" len="med"/>
                    </a:lnB>
                  </a:tcPr>
                </a:tc>
                <a:tc gridSpan="4">
                  <a:txBody>
                    <a:bodyPr/>
                    <a:lstStyle/>
                    <a:p>
                      <a:pPr algn="ctr"/>
                      <a:r>
                        <a:rPr lang="en-IN" sz="2400" b="1" dirty="0">
                          <a:latin typeface="Arial" panose="020B0604020202020204" pitchFamily="34" charset="0"/>
                          <a:cs typeface="Arial" panose="020B0604020202020204" pitchFamily="34" charset="0"/>
                        </a:rPr>
                        <a:t>Reserved</a:t>
                      </a:r>
                    </a:p>
                  </a:txBody>
                  <a:tcPr>
                    <a:lnL w="76200" cap="flat" cmpd="sng" algn="ctr">
                      <a:solidFill>
                        <a:srgbClr val="969696"/>
                      </a:solidFill>
                      <a:prstDash val="solid"/>
                      <a:round/>
                      <a:headEnd type="none" w="med" len="med"/>
                      <a:tailEnd type="none" w="med" len="med"/>
                    </a:lnL>
                    <a:lnR w="76200" cap="flat" cmpd="sng" algn="ctr">
                      <a:solidFill>
                        <a:srgbClr val="969696"/>
                      </a:solidFill>
                      <a:prstDash val="solid"/>
                      <a:round/>
                      <a:headEnd type="none" w="med" len="med"/>
                      <a:tailEnd type="none" w="med" len="med"/>
                    </a:lnR>
                    <a:lnT w="76200" cap="flat" cmpd="sng" algn="ctr">
                      <a:solidFill>
                        <a:srgbClr val="969696"/>
                      </a:solidFill>
                      <a:prstDash val="solid"/>
                      <a:round/>
                      <a:headEnd type="none" w="med" len="med"/>
                      <a:tailEnd type="none" w="med" len="med"/>
                    </a:lnT>
                    <a:lnB w="76200" cap="flat" cmpd="sng" algn="ctr">
                      <a:solidFill>
                        <a:srgbClr val="969696"/>
                      </a:solidFill>
                      <a:prstDash val="solid"/>
                      <a:round/>
                      <a:headEnd type="none" w="med" len="med"/>
                      <a:tailEnd type="none" w="med" len="med"/>
                    </a:lnB>
                    <a:solidFill>
                      <a:schemeClr val="bg2">
                        <a:lumMod val="50000"/>
                      </a:schemeClr>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936529385"/>
                  </a:ext>
                </a:extLst>
              </a:tr>
            </a:tbl>
          </a:graphicData>
        </a:graphic>
      </p:graphicFrame>
      <p:cxnSp>
        <p:nvCxnSpPr>
          <p:cNvPr id="8" name="Straight Arrow Connector 7">
            <a:extLst>
              <a:ext uri="{FF2B5EF4-FFF2-40B4-BE49-F238E27FC236}">
                <a16:creationId xmlns:a16="http://schemas.microsoft.com/office/drawing/2014/main" id="{175187D0-7253-4254-83FC-6C5EFA69F330}"/>
              </a:ext>
            </a:extLst>
          </p:cNvPr>
          <p:cNvCxnSpPr/>
          <p:nvPr/>
        </p:nvCxnSpPr>
        <p:spPr>
          <a:xfrm flipH="1">
            <a:off x="4197096" y="2807208"/>
            <a:ext cx="65928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466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212357" y="1318917"/>
            <a:ext cx="9757139" cy="4042132"/>
          </a:xfrm>
          <a:prstGeom prst="rect">
            <a:avLst/>
          </a:prstGeom>
          <a:noFill/>
        </p:spPr>
        <p:txBody>
          <a:bodyPr wrap="square">
            <a:spAutoFit/>
          </a:bodyPr>
          <a:lstStyle/>
          <a:p>
            <a:pPr algn="just">
              <a:lnSpc>
                <a:spcPts val="2800"/>
              </a:lnSpc>
            </a:pPr>
            <a:r>
              <a:rPr lang="en-US" sz="2800" b="1" dirty="0">
                <a:solidFill>
                  <a:srgbClr val="002060"/>
                </a:solidFill>
                <a:latin typeface="Arial" panose="020B0604020202020204" pitchFamily="34" charset="0"/>
                <a:cs typeface="Arial" panose="020B0604020202020204" pitchFamily="34" charset="0"/>
              </a:rPr>
              <a:t>2. IPv6: </a:t>
            </a:r>
          </a:p>
          <a:p>
            <a:pPr algn="just">
              <a:lnSpc>
                <a:spcPts val="2800"/>
              </a:lnSpc>
            </a:pPr>
            <a:endParaRPr lang="en-US" sz="2800" b="1" dirty="0">
              <a:latin typeface="Arial" panose="020B0604020202020204" pitchFamily="34" charset="0"/>
              <a:cs typeface="Arial" panose="020B0604020202020204" pitchFamily="34" charset="0"/>
            </a:endParaRPr>
          </a:p>
          <a:p>
            <a:pPr marL="285750" indent="-285750" algn="just">
              <a:lnSpc>
                <a:spcPts val="28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There is a problem with the IPv4 address. </a:t>
            </a:r>
          </a:p>
          <a:p>
            <a:pPr marL="285750" indent="-285750" algn="just">
              <a:lnSpc>
                <a:spcPts val="2800"/>
              </a:lnSpc>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285750" indent="-285750" algn="just">
              <a:lnSpc>
                <a:spcPts val="28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With IPv4, we can connect only the above number of 4 billion devices uniquely, and apparently, there are much more devices in the world to be connected to the internet. </a:t>
            </a:r>
          </a:p>
          <a:p>
            <a:pPr marL="285750" indent="-285750" algn="just">
              <a:lnSpc>
                <a:spcPts val="2800"/>
              </a:lnSpc>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a:p>
            <a:pPr marL="285750" indent="-285750" algn="just">
              <a:lnSpc>
                <a:spcPts val="2800"/>
              </a:lnSpc>
              <a:buFont typeface="Arial" panose="020B0604020202020204" pitchFamily="34" charset="0"/>
              <a:buChar char="•"/>
            </a:pPr>
            <a:r>
              <a:rPr lang="en-US" sz="2800" b="1" dirty="0">
                <a:latin typeface="Arial" panose="020B0604020202020204" pitchFamily="34" charset="0"/>
                <a:cs typeface="Arial" panose="020B0604020202020204" pitchFamily="34" charset="0"/>
              </a:rPr>
              <a:t>So, gradually we are making our way to IPv6 Address which is a 128-bit IP address.</a:t>
            </a:r>
          </a:p>
        </p:txBody>
      </p:sp>
      <p:sp>
        <p:nvSpPr>
          <p:cNvPr id="5" name="Title 1">
            <a:extLst>
              <a:ext uri="{FF2B5EF4-FFF2-40B4-BE49-F238E27FC236}">
                <a16:creationId xmlns:a16="http://schemas.microsoft.com/office/drawing/2014/main" id="{3F614BE3-619D-4ABA-BDA3-AE3FC3C45F54}"/>
              </a:ext>
            </a:extLst>
          </p:cNvPr>
          <p:cNvSpPr txBox="1">
            <a:spLocks/>
          </p:cNvSpPr>
          <p:nvPr/>
        </p:nvSpPr>
        <p:spPr>
          <a:xfrm>
            <a:off x="938981" y="-160787"/>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sym typeface="Tahoma"/>
              </a:rPr>
              <a:t>Network IP and Subnetting and </a:t>
            </a:r>
            <a:r>
              <a:rPr lang="en-US" sz="4000" b="1" dirty="0" err="1">
                <a:solidFill>
                  <a:srgbClr val="5A0000"/>
                </a:solidFill>
                <a:latin typeface="Arial" panose="020B0604020202020204" pitchFamily="34" charset="0"/>
                <a:ea typeface="Tahoma"/>
                <a:cs typeface="Arial" panose="020B0604020202020204" pitchFamily="34" charset="0"/>
                <a:sym typeface="Tahoma"/>
              </a:rPr>
              <a:t>Supernetting</a:t>
            </a:r>
            <a:endParaRPr lang="en-US" sz="4000" b="1" dirty="0">
              <a:solidFill>
                <a:srgbClr val="5A0000"/>
              </a:solidFill>
              <a:latin typeface="Arial" panose="020B0604020202020204" pitchFamily="34" charset="0"/>
              <a:ea typeface="Tahoma"/>
              <a:cs typeface="Arial" panose="020B0604020202020204" pitchFamily="34" charset="0"/>
              <a:sym typeface="Tahoma"/>
            </a:endParaRPr>
          </a:p>
        </p:txBody>
      </p:sp>
    </p:spTree>
    <p:extLst>
      <p:ext uri="{BB962C8B-B14F-4D97-AF65-F5344CB8AC3E}">
        <p14:creationId xmlns:p14="http://schemas.microsoft.com/office/powerpoint/2010/main" val="154106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869112" y="1784186"/>
            <a:ext cx="7982665" cy="2246769"/>
          </a:xfrm>
          <a:prstGeom prst="rect">
            <a:avLst/>
          </a:prstGeom>
          <a:noFill/>
        </p:spPr>
        <p:txBody>
          <a:bodyPr wrap="square">
            <a:spAutoFit/>
          </a:bodyPr>
          <a:lstStyle/>
          <a:p>
            <a:pPr algn="just"/>
            <a:r>
              <a:rPr lang="en-US" sz="2800" b="1" dirty="0">
                <a:solidFill>
                  <a:srgbClr val="660066"/>
                </a:solidFill>
                <a:latin typeface="Arial" panose="020B0604020202020204" pitchFamily="34" charset="0"/>
                <a:ea typeface="Tahoma"/>
                <a:cs typeface="Arial" panose="020B0604020202020204" pitchFamily="34" charset="0"/>
              </a:rPr>
              <a:t>2. IPv6: </a:t>
            </a: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r>
              <a:rPr lang="en-US" sz="2800" b="1" dirty="0">
                <a:solidFill>
                  <a:schemeClr val="dk1"/>
                </a:solidFill>
                <a:latin typeface="Arial" panose="020B0604020202020204" pitchFamily="34" charset="0"/>
                <a:ea typeface="Tahoma"/>
                <a:cs typeface="Arial" panose="020B0604020202020204" pitchFamily="34" charset="0"/>
              </a:rPr>
              <a:t>IPv6 can be written as:</a:t>
            </a: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r>
              <a:rPr lang="en-US" sz="2800" b="1" dirty="0">
                <a:solidFill>
                  <a:schemeClr val="dk1"/>
                </a:solidFill>
                <a:latin typeface="Arial" panose="020B0604020202020204" pitchFamily="34" charset="0"/>
                <a:ea typeface="Tahoma"/>
                <a:cs typeface="Arial" panose="020B0604020202020204" pitchFamily="34" charset="0"/>
              </a:rPr>
              <a:t>2011:0bd9:75c5:0000:0000:6b3e:0170:8394</a:t>
            </a:r>
          </a:p>
        </p:txBody>
      </p:sp>
      <p:sp>
        <p:nvSpPr>
          <p:cNvPr id="5" name="Title 1">
            <a:extLst>
              <a:ext uri="{FF2B5EF4-FFF2-40B4-BE49-F238E27FC236}">
                <a16:creationId xmlns:a16="http://schemas.microsoft.com/office/drawing/2014/main" id="{5CC94CB8-6B91-4BA9-A7DB-DA93E04382A1}"/>
              </a:ext>
            </a:extLst>
          </p:cNvPr>
          <p:cNvSpPr txBox="1">
            <a:spLocks/>
          </p:cNvSpPr>
          <p:nvPr/>
        </p:nvSpPr>
        <p:spPr>
          <a:xfrm>
            <a:off x="938981" y="-160787"/>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sym typeface="Tahoma"/>
              </a:rPr>
              <a:t>Network IP and Subnetting and </a:t>
            </a:r>
            <a:r>
              <a:rPr lang="en-US" sz="4000" b="1" dirty="0" err="1">
                <a:solidFill>
                  <a:srgbClr val="5A0000"/>
                </a:solidFill>
                <a:latin typeface="Arial" panose="020B0604020202020204" pitchFamily="34" charset="0"/>
                <a:ea typeface="Tahoma"/>
                <a:cs typeface="Arial" panose="020B0604020202020204" pitchFamily="34" charset="0"/>
                <a:sym typeface="Tahoma"/>
              </a:rPr>
              <a:t>Supernetting</a:t>
            </a:r>
            <a:endParaRPr lang="en-US" sz="4000" b="1" dirty="0">
              <a:solidFill>
                <a:srgbClr val="5A0000"/>
              </a:solidFill>
              <a:latin typeface="Arial" panose="020B0604020202020204" pitchFamily="34" charset="0"/>
              <a:ea typeface="Tahoma"/>
              <a:cs typeface="Arial" panose="020B0604020202020204" pitchFamily="34" charset="0"/>
              <a:sym typeface="Tahoma"/>
            </a:endParaRPr>
          </a:p>
        </p:txBody>
      </p:sp>
    </p:spTree>
    <p:extLst>
      <p:ext uri="{BB962C8B-B14F-4D97-AF65-F5344CB8AC3E}">
        <p14:creationId xmlns:p14="http://schemas.microsoft.com/office/powerpoint/2010/main" val="427537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id="{EE707F0E-66FF-4A78-AD74-39BF309187BD}"/>
              </a:ext>
            </a:extLst>
          </p:cNvPr>
          <p:cNvSpPr/>
          <p:nvPr/>
        </p:nvSpPr>
        <p:spPr>
          <a:xfrm>
            <a:off x="5111019" y="2428557"/>
            <a:ext cx="599810" cy="581941"/>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CFDD82C4-4CDC-4468-8606-38B7295096F7}"/>
              </a:ext>
            </a:extLst>
          </p:cNvPr>
          <p:cNvSpPr/>
          <p:nvPr/>
        </p:nvSpPr>
        <p:spPr>
          <a:xfrm>
            <a:off x="6893264" y="2357620"/>
            <a:ext cx="2316669" cy="2247654"/>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itle 1">
            <a:extLst>
              <a:ext uri="{FF2B5EF4-FFF2-40B4-BE49-F238E27FC236}">
                <a16:creationId xmlns:a16="http://schemas.microsoft.com/office/drawing/2014/main" id="{742D7F6B-CB50-AA08-1E7D-79863BFA02A6}"/>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pic>
        <p:nvPicPr>
          <p:cNvPr id="2" name="Picture 1">
            <a:extLst>
              <a:ext uri="{FF2B5EF4-FFF2-40B4-BE49-F238E27FC236}">
                <a16:creationId xmlns:a16="http://schemas.microsoft.com/office/drawing/2014/main" id="{6AA1040A-B65B-8D16-1D66-E7645FD0CFCF}"/>
              </a:ext>
            </a:extLst>
          </p:cNvPr>
          <p:cNvPicPr>
            <a:picLocks noChangeAspect="1"/>
          </p:cNvPicPr>
          <p:nvPr/>
        </p:nvPicPr>
        <p:blipFill>
          <a:blip r:embed="rId2"/>
          <a:stretch>
            <a:fillRect/>
          </a:stretch>
        </p:blipFill>
        <p:spPr>
          <a:xfrm>
            <a:off x="3504408" y="7004258"/>
            <a:ext cx="6137563" cy="3506856"/>
          </a:xfrm>
          <a:prstGeom prst="rect">
            <a:avLst/>
          </a:prstGeom>
        </p:spPr>
      </p:pic>
      <p:grpSp>
        <p:nvGrpSpPr>
          <p:cNvPr id="32" name="Group 31">
            <a:extLst>
              <a:ext uri="{FF2B5EF4-FFF2-40B4-BE49-F238E27FC236}">
                <a16:creationId xmlns:a16="http://schemas.microsoft.com/office/drawing/2014/main" id="{EB2A31AC-5FF5-4F77-8337-AA98F0C66F87}"/>
              </a:ext>
            </a:extLst>
          </p:cNvPr>
          <p:cNvGrpSpPr/>
          <p:nvPr/>
        </p:nvGrpSpPr>
        <p:grpSpPr>
          <a:xfrm>
            <a:off x="4289173" y="2349921"/>
            <a:ext cx="1212234" cy="1311745"/>
            <a:chOff x="4331325" y="3884805"/>
            <a:chExt cx="1212234" cy="1311745"/>
          </a:xfrm>
        </p:grpSpPr>
        <p:sp>
          <p:nvSpPr>
            <p:cNvPr id="3" name="Hexagon 2">
              <a:extLst>
                <a:ext uri="{FF2B5EF4-FFF2-40B4-BE49-F238E27FC236}">
                  <a16:creationId xmlns:a16="http://schemas.microsoft.com/office/drawing/2014/main" id="{E6D29A02-1DF7-464F-AB32-140A0ABAC54E}"/>
                </a:ext>
              </a:extLst>
            </p:cNvPr>
            <p:cNvSpPr/>
            <p:nvPr/>
          </p:nvSpPr>
          <p:spPr>
            <a:xfrm rot="1744590">
              <a:off x="4331325" y="4025653"/>
              <a:ext cx="1212234" cy="1045029"/>
            </a:xfrm>
            <a:prstGeom prst="hexagon">
              <a:avLst>
                <a:gd name="adj" fmla="val 29167"/>
                <a:gd name="vf" fmla="val 11547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0A547AA9-A48B-4708-9517-AF3094537E5D}"/>
                </a:ext>
              </a:extLst>
            </p:cNvPr>
            <p:cNvCxnSpPr>
              <a:cxnSpLocks/>
              <a:stCxn id="3" idx="3"/>
            </p:cNvCxnSpPr>
            <p:nvPr/>
          </p:nvCxnSpPr>
          <p:spPr>
            <a:xfrm>
              <a:off x="4407713" y="4253609"/>
              <a:ext cx="1052561" cy="5819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A0F122F-1415-4A59-812E-D4FED369676A}"/>
                </a:ext>
              </a:extLst>
            </p:cNvPr>
            <p:cNvCxnSpPr>
              <a:stCxn id="3" idx="5"/>
              <a:endCxn id="3" idx="2"/>
            </p:cNvCxnSpPr>
            <p:nvPr/>
          </p:nvCxnSpPr>
          <p:spPr>
            <a:xfrm flipH="1">
              <a:off x="4420173" y="4237936"/>
              <a:ext cx="1034538" cy="6204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71B67C6-C737-49AF-82AB-DFBF419E2C29}"/>
                </a:ext>
              </a:extLst>
            </p:cNvPr>
            <p:cNvCxnSpPr>
              <a:cxnSpLocks/>
              <a:endCxn id="3" idx="1"/>
            </p:cNvCxnSpPr>
            <p:nvPr/>
          </p:nvCxnSpPr>
          <p:spPr>
            <a:xfrm>
              <a:off x="4920343" y="3938568"/>
              <a:ext cx="26508" cy="12126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64F47B7-28A5-4922-9CB7-0B6D38B804E8}"/>
                </a:ext>
              </a:extLst>
            </p:cNvPr>
            <p:cNvCxnSpPr>
              <a:stCxn id="3" idx="3"/>
              <a:endCxn id="3" idx="1"/>
            </p:cNvCxnSpPr>
            <p:nvPr/>
          </p:nvCxnSpPr>
          <p:spPr>
            <a:xfrm>
              <a:off x="4407713" y="4253609"/>
              <a:ext cx="539138" cy="8976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556127-927E-46EF-8567-8EB9C6EB2A1F}"/>
                </a:ext>
              </a:extLst>
            </p:cNvPr>
            <p:cNvCxnSpPr>
              <a:stCxn id="3" idx="4"/>
              <a:endCxn id="3" idx="2"/>
            </p:cNvCxnSpPr>
            <p:nvPr/>
          </p:nvCxnSpPr>
          <p:spPr>
            <a:xfrm flipH="1">
              <a:off x="4420173" y="3945073"/>
              <a:ext cx="507860" cy="913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E30D55-54BE-411A-97FE-EEC03DFE27F2}"/>
                </a:ext>
              </a:extLst>
            </p:cNvPr>
            <p:cNvCxnSpPr>
              <a:stCxn id="3" idx="4"/>
              <a:endCxn id="3" idx="0"/>
            </p:cNvCxnSpPr>
            <p:nvPr/>
          </p:nvCxnSpPr>
          <p:spPr>
            <a:xfrm>
              <a:off x="4928033" y="3945073"/>
              <a:ext cx="539138" cy="8976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DB33ABE-B076-4F66-843F-45BA2E2661B2}"/>
                </a:ext>
              </a:extLst>
            </p:cNvPr>
            <p:cNvCxnSpPr>
              <a:stCxn id="3" idx="5"/>
              <a:endCxn id="3" idx="1"/>
            </p:cNvCxnSpPr>
            <p:nvPr/>
          </p:nvCxnSpPr>
          <p:spPr>
            <a:xfrm flipH="1">
              <a:off x="4946851" y="4237936"/>
              <a:ext cx="507860" cy="913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35B89C06-B38E-473F-8699-389D55A017CC}"/>
                </a:ext>
              </a:extLst>
            </p:cNvPr>
            <p:cNvSpPr/>
            <p:nvPr/>
          </p:nvSpPr>
          <p:spPr>
            <a:xfrm>
              <a:off x="4867073" y="3884805"/>
              <a:ext cx="121920" cy="121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id="{4DEB6FE7-B51C-493D-9430-95A0E5DAA73B}"/>
                </a:ext>
              </a:extLst>
            </p:cNvPr>
            <p:cNvSpPr/>
            <p:nvPr/>
          </p:nvSpPr>
          <p:spPr>
            <a:xfrm>
              <a:off x="4351523" y="4192649"/>
              <a:ext cx="121920" cy="121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a:extLst>
                <a:ext uri="{FF2B5EF4-FFF2-40B4-BE49-F238E27FC236}">
                  <a16:creationId xmlns:a16="http://schemas.microsoft.com/office/drawing/2014/main" id="{186B6760-B3FC-4A23-BC3A-8642CA107241}"/>
                </a:ext>
              </a:extLst>
            </p:cNvPr>
            <p:cNvSpPr/>
            <p:nvPr/>
          </p:nvSpPr>
          <p:spPr>
            <a:xfrm>
              <a:off x="4351569" y="4795596"/>
              <a:ext cx="121920" cy="121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Oval 27">
              <a:extLst>
                <a:ext uri="{FF2B5EF4-FFF2-40B4-BE49-F238E27FC236}">
                  <a16:creationId xmlns:a16="http://schemas.microsoft.com/office/drawing/2014/main" id="{60BBA833-F3D8-48F5-8E9E-49B0D444424D}"/>
                </a:ext>
              </a:extLst>
            </p:cNvPr>
            <p:cNvSpPr/>
            <p:nvPr/>
          </p:nvSpPr>
          <p:spPr>
            <a:xfrm>
              <a:off x="4886516" y="5074630"/>
              <a:ext cx="121920" cy="121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Oval 28">
              <a:extLst>
                <a:ext uri="{FF2B5EF4-FFF2-40B4-BE49-F238E27FC236}">
                  <a16:creationId xmlns:a16="http://schemas.microsoft.com/office/drawing/2014/main" id="{9193D364-96D0-4B92-9729-B80347BD3F3F}"/>
                </a:ext>
              </a:extLst>
            </p:cNvPr>
            <p:cNvSpPr/>
            <p:nvPr/>
          </p:nvSpPr>
          <p:spPr>
            <a:xfrm>
              <a:off x="5402096" y="4785356"/>
              <a:ext cx="121920" cy="121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Oval 29">
              <a:extLst>
                <a:ext uri="{FF2B5EF4-FFF2-40B4-BE49-F238E27FC236}">
                  <a16:creationId xmlns:a16="http://schemas.microsoft.com/office/drawing/2014/main" id="{5B104B27-E970-46AA-881E-FDD123F463AE}"/>
                </a:ext>
              </a:extLst>
            </p:cNvPr>
            <p:cNvSpPr/>
            <p:nvPr/>
          </p:nvSpPr>
          <p:spPr>
            <a:xfrm>
              <a:off x="5382848" y="4189996"/>
              <a:ext cx="121920" cy="121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Oval 30">
              <a:extLst>
                <a:ext uri="{FF2B5EF4-FFF2-40B4-BE49-F238E27FC236}">
                  <a16:creationId xmlns:a16="http://schemas.microsoft.com/office/drawing/2014/main" id="{C243A3F5-0C37-4E93-831B-5357AF207607}"/>
                </a:ext>
              </a:extLst>
            </p:cNvPr>
            <p:cNvSpPr/>
            <p:nvPr/>
          </p:nvSpPr>
          <p:spPr>
            <a:xfrm>
              <a:off x="4873431" y="4483619"/>
              <a:ext cx="121920" cy="121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33" name="Group 32">
            <a:extLst>
              <a:ext uri="{FF2B5EF4-FFF2-40B4-BE49-F238E27FC236}">
                <a16:creationId xmlns:a16="http://schemas.microsoft.com/office/drawing/2014/main" id="{868264EB-A690-42F0-9444-50B4FAF93337}"/>
              </a:ext>
            </a:extLst>
          </p:cNvPr>
          <p:cNvGrpSpPr/>
          <p:nvPr/>
        </p:nvGrpSpPr>
        <p:grpSpPr>
          <a:xfrm>
            <a:off x="7607955" y="2948939"/>
            <a:ext cx="887286" cy="960122"/>
            <a:chOff x="4331325" y="3884805"/>
            <a:chExt cx="1212234" cy="1311745"/>
          </a:xfrm>
        </p:grpSpPr>
        <p:sp>
          <p:nvSpPr>
            <p:cNvPr id="34" name="Hexagon 33">
              <a:extLst>
                <a:ext uri="{FF2B5EF4-FFF2-40B4-BE49-F238E27FC236}">
                  <a16:creationId xmlns:a16="http://schemas.microsoft.com/office/drawing/2014/main" id="{39C51DEA-C249-473E-B259-819D75A89FC8}"/>
                </a:ext>
              </a:extLst>
            </p:cNvPr>
            <p:cNvSpPr/>
            <p:nvPr/>
          </p:nvSpPr>
          <p:spPr>
            <a:xfrm rot="1744590">
              <a:off x="4331325" y="4025653"/>
              <a:ext cx="1212234" cy="1045029"/>
            </a:xfrm>
            <a:prstGeom prst="hexagon">
              <a:avLst>
                <a:gd name="adj" fmla="val 29167"/>
                <a:gd name="vf" fmla="val 11547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Connector 34">
              <a:extLst>
                <a:ext uri="{FF2B5EF4-FFF2-40B4-BE49-F238E27FC236}">
                  <a16:creationId xmlns:a16="http://schemas.microsoft.com/office/drawing/2014/main" id="{55E803C2-BD28-4637-8BC6-F200FA5032C2}"/>
                </a:ext>
              </a:extLst>
            </p:cNvPr>
            <p:cNvCxnSpPr>
              <a:cxnSpLocks/>
              <a:stCxn id="34" idx="3"/>
            </p:cNvCxnSpPr>
            <p:nvPr/>
          </p:nvCxnSpPr>
          <p:spPr>
            <a:xfrm>
              <a:off x="4407713" y="4253609"/>
              <a:ext cx="1052561" cy="5819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A23A51-5433-4D95-8C68-7ED537C8FF88}"/>
                </a:ext>
              </a:extLst>
            </p:cNvPr>
            <p:cNvCxnSpPr>
              <a:stCxn id="34" idx="5"/>
              <a:endCxn id="34" idx="2"/>
            </p:cNvCxnSpPr>
            <p:nvPr/>
          </p:nvCxnSpPr>
          <p:spPr>
            <a:xfrm flipH="1">
              <a:off x="4420173" y="4237936"/>
              <a:ext cx="1034538" cy="6204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B5BBD91-D036-4590-AFAF-A4513A36A736}"/>
                </a:ext>
              </a:extLst>
            </p:cNvPr>
            <p:cNvCxnSpPr>
              <a:cxnSpLocks/>
              <a:endCxn id="34" idx="1"/>
            </p:cNvCxnSpPr>
            <p:nvPr/>
          </p:nvCxnSpPr>
          <p:spPr>
            <a:xfrm>
              <a:off x="4920343" y="3938568"/>
              <a:ext cx="26508" cy="12126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46B345C-B707-497F-80CB-8C5578441882}"/>
                </a:ext>
              </a:extLst>
            </p:cNvPr>
            <p:cNvCxnSpPr>
              <a:stCxn id="34" idx="3"/>
              <a:endCxn id="34" idx="1"/>
            </p:cNvCxnSpPr>
            <p:nvPr/>
          </p:nvCxnSpPr>
          <p:spPr>
            <a:xfrm>
              <a:off x="4407713" y="4253609"/>
              <a:ext cx="539138" cy="8976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FCC3A79-F0C3-4C6F-8C71-2B05A1047F13}"/>
                </a:ext>
              </a:extLst>
            </p:cNvPr>
            <p:cNvCxnSpPr>
              <a:stCxn id="34" idx="4"/>
              <a:endCxn id="34" idx="2"/>
            </p:cNvCxnSpPr>
            <p:nvPr/>
          </p:nvCxnSpPr>
          <p:spPr>
            <a:xfrm flipH="1">
              <a:off x="4420173" y="3945073"/>
              <a:ext cx="507860" cy="913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4B2CD15-E8EB-4674-9C90-0F0411B16776}"/>
                </a:ext>
              </a:extLst>
            </p:cNvPr>
            <p:cNvCxnSpPr>
              <a:stCxn id="34" idx="4"/>
              <a:endCxn id="34" idx="0"/>
            </p:cNvCxnSpPr>
            <p:nvPr/>
          </p:nvCxnSpPr>
          <p:spPr>
            <a:xfrm>
              <a:off x="4928033" y="3945073"/>
              <a:ext cx="539138" cy="8976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FD7E129-B4BA-4557-AEA6-C59E64378F70}"/>
                </a:ext>
              </a:extLst>
            </p:cNvPr>
            <p:cNvCxnSpPr>
              <a:stCxn id="34" idx="5"/>
              <a:endCxn id="34" idx="1"/>
            </p:cNvCxnSpPr>
            <p:nvPr/>
          </p:nvCxnSpPr>
          <p:spPr>
            <a:xfrm flipH="1">
              <a:off x="4946851" y="4237936"/>
              <a:ext cx="507860" cy="9133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5451387E-4163-4C4D-A99E-C4AED1D75E56}"/>
                </a:ext>
              </a:extLst>
            </p:cNvPr>
            <p:cNvSpPr/>
            <p:nvPr/>
          </p:nvSpPr>
          <p:spPr>
            <a:xfrm>
              <a:off x="4867073" y="3884805"/>
              <a:ext cx="121920" cy="121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Oval 42">
              <a:extLst>
                <a:ext uri="{FF2B5EF4-FFF2-40B4-BE49-F238E27FC236}">
                  <a16:creationId xmlns:a16="http://schemas.microsoft.com/office/drawing/2014/main" id="{671D8A4F-4C0A-4718-8139-799989A80DE1}"/>
                </a:ext>
              </a:extLst>
            </p:cNvPr>
            <p:cNvSpPr/>
            <p:nvPr/>
          </p:nvSpPr>
          <p:spPr>
            <a:xfrm>
              <a:off x="4351523" y="4192649"/>
              <a:ext cx="121920" cy="121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Oval 43">
              <a:extLst>
                <a:ext uri="{FF2B5EF4-FFF2-40B4-BE49-F238E27FC236}">
                  <a16:creationId xmlns:a16="http://schemas.microsoft.com/office/drawing/2014/main" id="{D5E6CD31-9941-4656-AB5D-D68CFAB17505}"/>
                </a:ext>
              </a:extLst>
            </p:cNvPr>
            <p:cNvSpPr/>
            <p:nvPr/>
          </p:nvSpPr>
          <p:spPr>
            <a:xfrm>
              <a:off x="4351569" y="4795596"/>
              <a:ext cx="121920" cy="121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Oval 44">
              <a:extLst>
                <a:ext uri="{FF2B5EF4-FFF2-40B4-BE49-F238E27FC236}">
                  <a16:creationId xmlns:a16="http://schemas.microsoft.com/office/drawing/2014/main" id="{592D380E-367D-45DE-A23B-4E598B0F02B8}"/>
                </a:ext>
              </a:extLst>
            </p:cNvPr>
            <p:cNvSpPr/>
            <p:nvPr/>
          </p:nvSpPr>
          <p:spPr>
            <a:xfrm>
              <a:off x="4886516" y="5074630"/>
              <a:ext cx="121920" cy="121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Oval 45">
              <a:extLst>
                <a:ext uri="{FF2B5EF4-FFF2-40B4-BE49-F238E27FC236}">
                  <a16:creationId xmlns:a16="http://schemas.microsoft.com/office/drawing/2014/main" id="{91570CB6-A772-45BA-A98D-752E0E9445DB}"/>
                </a:ext>
              </a:extLst>
            </p:cNvPr>
            <p:cNvSpPr/>
            <p:nvPr/>
          </p:nvSpPr>
          <p:spPr>
            <a:xfrm>
              <a:off x="5402096" y="4785356"/>
              <a:ext cx="121920" cy="121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Oval 46">
              <a:extLst>
                <a:ext uri="{FF2B5EF4-FFF2-40B4-BE49-F238E27FC236}">
                  <a16:creationId xmlns:a16="http://schemas.microsoft.com/office/drawing/2014/main" id="{A397A342-C212-4C16-8D61-0840775CE0FB}"/>
                </a:ext>
              </a:extLst>
            </p:cNvPr>
            <p:cNvSpPr/>
            <p:nvPr/>
          </p:nvSpPr>
          <p:spPr>
            <a:xfrm>
              <a:off x="5382848" y="4189996"/>
              <a:ext cx="121920" cy="121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Oval 47">
              <a:extLst>
                <a:ext uri="{FF2B5EF4-FFF2-40B4-BE49-F238E27FC236}">
                  <a16:creationId xmlns:a16="http://schemas.microsoft.com/office/drawing/2014/main" id="{CAFAC814-993F-459D-8C87-9D6D57D39EA1}"/>
                </a:ext>
              </a:extLst>
            </p:cNvPr>
            <p:cNvSpPr/>
            <p:nvPr/>
          </p:nvSpPr>
          <p:spPr>
            <a:xfrm>
              <a:off x="4873431" y="4483619"/>
              <a:ext cx="121920" cy="1219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9" name="TextBox 48">
            <a:extLst>
              <a:ext uri="{FF2B5EF4-FFF2-40B4-BE49-F238E27FC236}">
                <a16:creationId xmlns:a16="http://schemas.microsoft.com/office/drawing/2014/main" id="{C4A677F9-8733-4C78-A3F1-254A7B13CDED}"/>
              </a:ext>
            </a:extLst>
          </p:cNvPr>
          <p:cNvSpPr txBox="1"/>
          <p:nvPr/>
        </p:nvSpPr>
        <p:spPr>
          <a:xfrm>
            <a:off x="4178320" y="1895418"/>
            <a:ext cx="1399742"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Network</a:t>
            </a:r>
            <a:endParaRPr lang="en-IN" sz="2400" b="1" dirty="0">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3F49B9ED-5C38-4055-BF63-824EB00288E0}"/>
              </a:ext>
            </a:extLst>
          </p:cNvPr>
          <p:cNvSpPr txBox="1"/>
          <p:nvPr/>
        </p:nvSpPr>
        <p:spPr>
          <a:xfrm>
            <a:off x="7479981" y="4633799"/>
            <a:ext cx="1226618"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Subnet</a:t>
            </a:r>
            <a:endParaRPr lang="en-IN" sz="2400" b="1" dirty="0">
              <a:latin typeface="Arial" panose="020B0604020202020204" pitchFamily="34" charset="0"/>
              <a:cs typeface="Arial" panose="020B0604020202020204" pitchFamily="34" charset="0"/>
            </a:endParaRPr>
          </a:p>
        </p:txBody>
      </p:sp>
      <p:cxnSp>
        <p:nvCxnSpPr>
          <p:cNvPr id="54" name="Straight Connector 53">
            <a:extLst>
              <a:ext uri="{FF2B5EF4-FFF2-40B4-BE49-F238E27FC236}">
                <a16:creationId xmlns:a16="http://schemas.microsoft.com/office/drawing/2014/main" id="{4A278A97-D867-4202-91F5-A18CA42D0A75}"/>
              </a:ext>
            </a:extLst>
          </p:cNvPr>
          <p:cNvCxnSpPr>
            <a:cxnSpLocks/>
            <a:stCxn id="52" idx="0"/>
            <a:endCxn id="51" idx="0"/>
          </p:cNvCxnSpPr>
          <p:nvPr/>
        </p:nvCxnSpPr>
        <p:spPr>
          <a:xfrm flipV="1">
            <a:off x="5410924" y="2357620"/>
            <a:ext cx="2640675" cy="709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487E332-2159-4586-A3AB-0A842E208AD2}"/>
              </a:ext>
            </a:extLst>
          </p:cNvPr>
          <p:cNvCxnSpPr>
            <a:cxnSpLocks/>
            <a:stCxn id="52" idx="3"/>
          </p:cNvCxnSpPr>
          <p:nvPr/>
        </p:nvCxnSpPr>
        <p:spPr>
          <a:xfrm>
            <a:off x="5198859" y="2925275"/>
            <a:ext cx="2130284" cy="14177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879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316163" y="1556661"/>
            <a:ext cx="9792929" cy="2605842"/>
          </a:xfrm>
          <a:prstGeom prst="rect">
            <a:avLst/>
          </a:prstGeom>
          <a:noFill/>
        </p:spPr>
        <p:txBody>
          <a:bodyPr wrap="square">
            <a:spAutoFit/>
          </a:bodyPr>
          <a:lstStyle/>
          <a:p>
            <a:pPr>
              <a:lnSpc>
                <a:spcPts val="2800"/>
              </a:lnSpc>
            </a:pPr>
            <a:r>
              <a:rPr lang="en-US" sz="2800" b="1" dirty="0">
                <a:solidFill>
                  <a:srgbClr val="002060"/>
                </a:solidFill>
                <a:latin typeface="Arial" panose="020B0604020202020204" pitchFamily="34" charset="0"/>
                <a:ea typeface="Tahoma"/>
                <a:cs typeface="Arial" panose="020B0604020202020204" pitchFamily="34" charset="0"/>
              </a:rPr>
              <a:t>What is a subnet ?</a:t>
            </a:r>
          </a:p>
          <a:p>
            <a:pPr>
              <a:lnSpc>
                <a:spcPts val="2800"/>
              </a:lnSpc>
            </a:pPr>
            <a:endParaRPr lang="en-US" sz="2800" b="1" dirty="0">
              <a:solidFill>
                <a:schemeClr val="dk1"/>
              </a:solidFill>
              <a:latin typeface="Arial" panose="020B0604020202020204" pitchFamily="34" charset="0"/>
              <a:ea typeface="Tahoma"/>
              <a:cs typeface="Arial" panose="020B0604020202020204" pitchFamily="34" charset="0"/>
            </a:endParaRPr>
          </a:p>
          <a:p>
            <a:pPr>
              <a:lnSpc>
                <a:spcPts val="2800"/>
              </a:lnSpc>
            </a:pPr>
            <a:r>
              <a:rPr lang="en-US" sz="2800" b="1" dirty="0">
                <a:solidFill>
                  <a:schemeClr val="dk1"/>
                </a:solidFill>
                <a:latin typeface="Arial" panose="020B0604020202020204" pitchFamily="34" charset="0"/>
                <a:ea typeface="Tahoma"/>
                <a:cs typeface="Arial" panose="020B0604020202020204" pitchFamily="34" charset="0"/>
              </a:rPr>
              <a:t>A subnet, or subnetwork, is a network inside a network. Subnets make networks more efficient. Through subnetting, network traffic can travel a shorter distance without passing through unnecessary routers to reach its destination.</a:t>
            </a:r>
          </a:p>
        </p:txBody>
      </p:sp>
      <p:sp>
        <p:nvSpPr>
          <p:cNvPr id="5" name="Title 1">
            <a:extLst>
              <a:ext uri="{FF2B5EF4-FFF2-40B4-BE49-F238E27FC236}">
                <a16:creationId xmlns:a16="http://schemas.microsoft.com/office/drawing/2014/main" id="{FB1484EA-C5FF-46C7-8059-83863CC59612}"/>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spTree>
    <p:extLst>
      <p:ext uri="{BB962C8B-B14F-4D97-AF65-F5344CB8AC3E}">
        <p14:creationId xmlns:p14="http://schemas.microsoft.com/office/powerpoint/2010/main" val="27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248933" y="661432"/>
            <a:ext cx="9792929" cy="6196568"/>
          </a:xfrm>
          <a:prstGeom prst="rect">
            <a:avLst/>
          </a:prstGeom>
          <a:noFill/>
        </p:spPr>
        <p:txBody>
          <a:bodyPr wrap="square">
            <a:spAutoFit/>
          </a:bodyPr>
          <a:lstStyle/>
          <a:p>
            <a:pPr algn="just">
              <a:lnSpc>
                <a:spcPts val="2800"/>
              </a:lnSpc>
            </a:pPr>
            <a:r>
              <a:rPr lang="en-US" sz="2800" b="1" dirty="0">
                <a:solidFill>
                  <a:srgbClr val="002060"/>
                </a:solidFill>
                <a:latin typeface="Arial" panose="020B0604020202020204" pitchFamily="34" charset="0"/>
                <a:ea typeface="Tahoma"/>
                <a:cs typeface="Arial" panose="020B0604020202020204" pitchFamily="34" charset="0"/>
              </a:rPr>
              <a:t>Why is subnetting necessary ?</a:t>
            </a: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As the previous example illustrates, the way IP addresses are constructed makes it relatively simple for Internet routers to find the right network to route data into. </a:t>
            </a:r>
          </a:p>
          <a:p>
            <a:pPr algn="just">
              <a:lnSpc>
                <a:spcPts val="2800"/>
              </a:lnSpc>
            </a:pPr>
            <a:endParaRPr lang="en-US" sz="2800" b="1" dirty="0">
              <a:solidFill>
                <a:schemeClr val="dk1"/>
              </a:solidFill>
              <a:latin typeface="Arial" panose="020B0604020202020204" pitchFamily="34" charset="0"/>
              <a:ea typeface="Tahoma"/>
              <a:cs typeface="Arial" panose="020B0604020202020204" pitchFamily="34" charset="0"/>
            </a:endParaRP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However, in a Class A network (for instance), there could be millions of connected devices, and it could take some time for the data to find the right device. This is why subnetting comes in handy: subnetting narrows down the IP address to usage within a range of devices.</a:t>
            </a:r>
          </a:p>
          <a:p>
            <a:pPr algn="just">
              <a:lnSpc>
                <a:spcPts val="2800"/>
              </a:lnSpc>
            </a:pPr>
            <a:endParaRPr lang="en-US" sz="2800" b="1" dirty="0">
              <a:solidFill>
                <a:schemeClr val="dk1"/>
              </a:solidFill>
              <a:latin typeface="Arial" panose="020B0604020202020204" pitchFamily="34" charset="0"/>
              <a:ea typeface="Tahoma"/>
              <a:cs typeface="Arial" panose="020B0604020202020204" pitchFamily="34" charset="0"/>
            </a:endParaRP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Because an IP address is limited to indicating the network and the device address, IP addresses cannot be used to indicate which subnet an IP packet should go to. Routers within a network use something called a subnet mask to sort data into subnetworks.</a:t>
            </a:r>
          </a:p>
        </p:txBody>
      </p:sp>
      <p:sp>
        <p:nvSpPr>
          <p:cNvPr id="5" name="Title 1">
            <a:extLst>
              <a:ext uri="{FF2B5EF4-FFF2-40B4-BE49-F238E27FC236}">
                <a16:creationId xmlns:a16="http://schemas.microsoft.com/office/drawing/2014/main" id="{8157C64C-F52E-4EC1-8CB9-A74D6229450D}"/>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sp>
        <p:nvSpPr>
          <p:cNvPr id="2" name="TextBox 1">
            <a:extLst>
              <a:ext uri="{FF2B5EF4-FFF2-40B4-BE49-F238E27FC236}">
                <a16:creationId xmlns:a16="http://schemas.microsoft.com/office/drawing/2014/main" id="{EE2A614E-2751-4229-A46F-EC4AB62CDB1D}"/>
              </a:ext>
            </a:extLst>
          </p:cNvPr>
          <p:cNvSpPr txBox="1"/>
          <p:nvPr/>
        </p:nvSpPr>
        <p:spPr>
          <a:xfrm>
            <a:off x="507761" y="2505670"/>
            <a:ext cx="1499125" cy="923330"/>
          </a:xfrm>
          <a:prstGeom prst="rect">
            <a:avLst/>
          </a:prstGeom>
          <a:noFill/>
        </p:spPr>
        <p:txBody>
          <a:bodyPr wrap="square" rtlCol="0">
            <a:spAutoFit/>
          </a:bodyPr>
          <a:lstStyle/>
          <a:p>
            <a:r>
              <a:rPr lang="en-US" dirty="0">
                <a:solidFill>
                  <a:srgbClr val="C00000"/>
                </a:solidFill>
              </a:rPr>
              <a:t>Kindly reduce the text if possible</a:t>
            </a:r>
            <a:endParaRPr lang="en-IN" dirty="0">
              <a:solidFill>
                <a:srgbClr val="C00000"/>
              </a:solidFill>
            </a:endParaRPr>
          </a:p>
        </p:txBody>
      </p:sp>
    </p:spTree>
    <p:extLst>
      <p:ext uri="{BB962C8B-B14F-4D97-AF65-F5344CB8AC3E}">
        <p14:creationId xmlns:p14="http://schemas.microsoft.com/office/powerpoint/2010/main" val="343322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5BD035-8561-27DC-834F-A665AFDA44FF}"/>
              </a:ext>
            </a:extLst>
          </p:cNvPr>
          <p:cNvPicPr>
            <a:picLocks noChangeAspect="1"/>
          </p:cNvPicPr>
          <p:nvPr/>
        </p:nvPicPr>
        <p:blipFill>
          <a:blip r:embed="rId2"/>
          <a:stretch>
            <a:fillRect/>
          </a:stretch>
        </p:blipFill>
        <p:spPr>
          <a:xfrm>
            <a:off x="1007205" y="7052495"/>
            <a:ext cx="10552010" cy="3000689"/>
          </a:xfrm>
          <a:prstGeom prst="rect">
            <a:avLst/>
          </a:prstGeom>
        </p:spPr>
      </p:pic>
      <p:sp>
        <p:nvSpPr>
          <p:cNvPr id="5" name="Title 1">
            <a:extLst>
              <a:ext uri="{FF2B5EF4-FFF2-40B4-BE49-F238E27FC236}">
                <a16:creationId xmlns:a16="http://schemas.microsoft.com/office/drawing/2014/main" id="{D1210CFC-F63C-4436-A891-CB9299A19E1F}"/>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grpSp>
        <p:nvGrpSpPr>
          <p:cNvPr id="40" name="Group 39">
            <a:extLst>
              <a:ext uri="{FF2B5EF4-FFF2-40B4-BE49-F238E27FC236}">
                <a16:creationId xmlns:a16="http://schemas.microsoft.com/office/drawing/2014/main" id="{6EC1D1B6-97FA-4F87-A7F2-BBD32222C04D}"/>
              </a:ext>
            </a:extLst>
          </p:cNvPr>
          <p:cNvGrpSpPr/>
          <p:nvPr/>
        </p:nvGrpSpPr>
        <p:grpSpPr>
          <a:xfrm>
            <a:off x="543729" y="1709556"/>
            <a:ext cx="11478961" cy="2946598"/>
            <a:chOff x="-2393560" y="445532"/>
            <a:chExt cx="11478961" cy="2946598"/>
          </a:xfrm>
        </p:grpSpPr>
        <p:grpSp>
          <p:nvGrpSpPr>
            <p:cNvPr id="6" name="Group 5">
              <a:extLst>
                <a:ext uri="{FF2B5EF4-FFF2-40B4-BE49-F238E27FC236}">
                  <a16:creationId xmlns:a16="http://schemas.microsoft.com/office/drawing/2014/main" id="{ECAD95B3-EAEC-4E71-8219-8C3AF03CE2AA}"/>
                </a:ext>
              </a:extLst>
            </p:cNvPr>
            <p:cNvGrpSpPr/>
            <p:nvPr/>
          </p:nvGrpSpPr>
          <p:grpSpPr>
            <a:xfrm>
              <a:off x="-590841" y="1069365"/>
              <a:ext cx="4810236" cy="675039"/>
              <a:chOff x="570236" y="1779238"/>
              <a:chExt cx="4810236" cy="1309165"/>
            </a:xfrm>
          </p:grpSpPr>
          <p:sp>
            <p:nvSpPr>
              <p:cNvPr id="7" name="Rectangle 6">
                <a:extLst>
                  <a:ext uri="{FF2B5EF4-FFF2-40B4-BE49-F238E27FC236}">
                    <a16:creationId xmlns:a16="http://schemas.microsoft.com/office/drawing/2014/main" id="{CDFB5613-3B90-493D-927D-A7D89326EE62}"/>
                  </a:ext>
                </a:extLst>
              </p:cNvPr>
              <p:cNvSpPr/>
              <p:nvPr/>
            </p:nvSpPr>
            <p:spPr>
              <a:xfrm>
                <a:off x="570236" y="1779238"/>
                <a:ext cx="4810236" cy="1309165"/>
              </a:xfrm>
              <a:prstGeom prst="rect">
                <a:avLst/>
              </a:prstGeom>
              <a:solidFill>
                <a:srgbClr val="7EA9C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926B7DF-D75C-44C0-8150-23D2EA893BD8}"/>
                  </a:ext>
                </a:extLst>
              </p:cNvPr>
              <p:cNvSpPr txBox="1"/>
              <p:nvPr/>
            </p:nvSpPr>
            <p:spPr>
              <a:xfrm>
                <a:off x="1583787" y="1969609"/>
                <a:ext cx="2783134" cy="895349"/>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Network Identifier</a:t>
                </a:r>
              </a:p>
            </p:txBody>
          </p:sp>
        </p:grpSp>
        <p:sp>
          <p:nvSpPr>
            <p:cNvPr id="3" name="TextBox 2">
              <a:extLst>
                <a:ext uri="{FF2B5EF4-FFF2-40B4-BE49-F238E27FC236}">
                  <a16:creationId xmlns:a16="http://schemas.microsoft.com/office/drawing/2014/main" id="{9E6365B7-D03F-49B2-8A52-4D744B9243BE}"/>
                </a:ext>
              </a:extLst>
            </p:cNvPr>
            <p:cNvSpPr txBox="1"/>
            <p:nvPr/>
          </p:nvSpPr>
          <p:spPr>
            <a:xfrm>
              <a:off x="3447147" y="445532"/>
              <a:ext cx="1775486" cy="461665"/>
            </a:xfrm>
            <a:prstGeom prst="rect">
              <a:avLst/>
            </a:prstGeom>
            <a:noFill/>
          </p:spPr>
          <p:txBody>
            <a:bodyPr wrap="none" rtlCol="0">
              <a:spAutoFit/>
            </a:bodyPr>
            <a:lstStyle/>
            <a:p>
              <a:r>
                <a:rPr lang="en-IN" sz="2400" b="1" dirty="0">
                  <a:latin typeface="Arial" panose="020B0604020202020204" pitchFamily="34" charset="0"/>
                  <a:cs typeface="Arial" panose="020B0604020202020204" pitchFamily="34" charset="0"/>
                </a:rPr>
                <a:t>IP Address</a:t>
              </a:r>
            </a:p>
          </p:txBody>
        </p:sp>
        <p:sp>
          <p:nvSpPr>
            <p:cNvPr id="22" name="Rectangle 21">
              <a:extLst>
                <a:ext uri="{FF2B5EF4-FFF2-40B4-BE49-F238E27FC236}">
                  <a16:creationId xmlns:a16="http://schemas.microsoft.com/office/drawing/2014/main" id="{639EBD50-7899-4507-A658-8847667539AA}"/>
                </a:ext>
              </a:extLst>
            </p:cNvPr>
            <p:cNvSpPr/>
            <p:nvPr/>
          </p:nvSpPr>
          <p:spPr>
            <a:xfrm>
              <a:off x="4205948" y="1074286"/>
              <a:ext cx="4810236" cy="675039"/>
            </a:xfrm>
            <a:prstGeom prst="rect">
              <a:avLst/>
            </a:prstGeom>
            <a:solidFill>
              <a:srgbClr val="7EA9C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Host Identifier</a:t>
              </a:r>
            </a:p>
          </p:txBody>
        </p:sp>
        <p:grpSp>
          <p:nvGrpSpPr>
            <p:cNvPr id="27" name="Group 26">
              <a:extLst>
                <a:ext uri="{FF2B5EF4-FFF2-40B4-BE49-F238E27FC236}">
                  <a16:creationId xmlns:a16="http://schemas.microsoft.com/office/drawing/2014/main" id="{81748203-0F05-4CDC-B96A-4B244D169C21}"/>
                </a:ext>
              </a:extLst>
            </p:cNvPr>
            <p:cNvGrpSpPr/>
            <p:nvPr/>
          </p:nvGrpSpPr>
          <p:grpSpPr>
            <a:xfrm>
              <a:off x="4205948" y="2629317"/>
              <a:ext cx="2655494" cy="675039"/>
              <a:chOff x="2543549" y="1820560"/>
              <a:chExt cx="2655494" cy="1309165"/>
            </a:xfrm>
          </p:grpSpPr>
          <p:sp>
            <p:nvSpPr>
              <p:cNvPr id="28" name="Rectangle 27">
                <a:extLst>
                  <a:ext uri="{FF2B5EF4-FFF2-40B4-BE49-F238E27FC236}">
                    <a16:creationId xmlns:a16="http://schemas.microsoft.com/office/drawing/2014/main" id="{98028AD2-04BC-4941-A6E2-4A0231DAAE77}"/>
                  </a:ext>
                </a:extLst>
              </p:cNvPr>
              <p:cNvSpPr/>
              <p:nvPr/>
            </p:nvSpPr>
            <p:spPr>
              <a:xfrm>
                <a:off x="2543549" y="1820560"/>
                <a:ext cx="2610010" cy="1309165"/>
              </a:xfrm>
              <a:prstGeom prst="rect">
                <a:avLst/>
              </a:prstGeom>
              <a:solidFill>
                <a:srgbClr val="7EA9C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CC6019E-5F5B-4E27-8A96-BBFAA72E6D6D}"/>
                  </a:ext>
                </a:extLst>
              </p:cNvPr>
              <p:cNvSpPr txBox="1"/>
              <p:nvPr/>
            </p:nvSpPr>
            <p:spPr>
              <a:xfrm>
                <a:off x="2589033" y="1999292"/>
                <a:ext cx="2610010" cy="895349"/>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Subnet Identifier</a:t>
                </a:r>
              </a:p>
            </p:txBody>
          </p:sp>
        </p:grpSp>
        <p:grpSp>
          <p:nvGrpSpPr>
            <p:cNvPr id="30" name="Group 29">
              <a:extLst>
                <a:ext uri="{FF2B5EF4-FFF2-40B4-BE49-F238E27FC236}">
                  <a16:creationId xmlns:a16="http://schemas.microsoft.com/office/drawing/2014/main" id="{83AD39DD-8AD8-4852-BC4C-75C92A988507}"/>
                </a:ext>
              </a:extLst>
            </p:cNvPr>
            <p:cNvGrpSpPr/>
            <p:nvPr/>
          </p:nvGrpSpPr>
          <p:grpSpPr>
            <a:xfrm>
              <a:off x="6814271" y="2634238"/>
              <a:ext cx="2271130" cy="675039"/>
              <a:chOff x="2543549" y="1820560"/>
              <a:chExt cx="2271130" cy="1309165"/>
            </a:xfrm>
          </p:grpSpPr>
          <p:sp>
            <p:nvSpPr>
              <p:cNvPr id="31" name="Rectangle 30">
                <a:extLst>
                  <a:ext uri="{FF2B5EF4-FFF2-40B4-BE49-F238E27FC236}">
                    <a16:creationId xmlns:a16="http://schemas.microsoft.com/office/drawing/2014/main" id="{D7987303-24F9-4D0A-B0BF-3B61D8C91A13}"/>
                  </a:ext>
                </a:extLst>
              </p:cNvPr>
              <p:cNvSpPr/>
              <p:nvPr/>
            </p:nvSpPr>
            <p:spPr>
              <a:xfrm>
                <a:off x="2543549" y="1820560"/>
                <a:ext cx="2252540" cy="1309165"/>
              </a:xfrm>
              <a:prstGeom prst="rect">
                <a:avLst/>
              </a:prstGeom>
              <a:solidFill>
                <a:srgbClr val="7EA9C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B48637FA-8221-4784-B6C3-1D1F7780C54D}"/>
                  </a:ext>
                </a:extLst>
              </p:cNvPr>
              <p:cNvSpPr txBox="1"/>
              <p:nvPr/>
            </p:nvSpPr>
            <p:spPr>
              <a:xfrm>
                <a:off x="2562139" y="1999292"/>
                <a:ext cx="2252540" cy="895349"/>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Host Identifier</a:t>
                </a:r>
              </a:p>
            </p:txBody>
          </p:sp>
        </p:grpSp>
        <p:grpSp>
          <p:nvGrpSpPr>
            <p:cNvPr id="33" name="Group 32">
              <a:extLst>
                <a:ext uri="{FF2B5EF4-FFF2-40B4-BE49-F238E27FC236}">
                  <a16:creationId xmlns:a16="http://schemas.microsoft.com/office/drawing/2014/main" id="{1BD3354E-7594-4942-A945-9769E0996620}"/>
                </a:ext>
              </a:extLst>
            </p:cNvPr>
            <p:cNvGrpSpPr/>
            <p:nvPr/>
          </p:nvGrpSpPr>
          <p:grpSpPr>
            <a:xfrm>
              <a:off x="-604288" y="2629317"/>
              <a:ext cx="4810236" cy="675039"/>
              <a:chOff x="570236" y="1779238"/>
              <a:chExt cx="4810236" cy="1309165"/>
            </a:xfrm>
          </p:grpSpPr>
          <p:sp>
            <p:nvSpPr>
              <p:cNvPr id="34" name="Rectangle 33">
                <a:extLst>
                  <a:ext uri="{FF2B5EF4-FFF2-40B4-BE49-F238E27FC236}">
                    <a16:creationId xmlns:a16="http://schemas.microsoft.com/office/drawing/2014/main" id="{8A98E666-752A-4FD2-B066-070617AF3C30}"/>
                  </a:ext>
                </a:extLst>
              </p:cNvPr>
              <p:cNvSpPr/>
              <p:nvPr/>
            </p:nvSpPr>
            <p:spPr>
              <a:xfrm>
                <a:off x="570236" y="1779238"/>
                <a:ext cx="4810236" cy="1309165"/>
              </a:xfrm>
              <a:prstGeom prst="rect">
                <a:avLst/>
              </a:prstGeom>
              <a:solidFill>
                <a:srgbClr val="7EA9C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1F2D41BD-D7BA-4079-91AA-B78C8958504A}"/>
                  </a:ext>
                </a:extLst>
              </p:cNvPr>
              <p:cNvSpPr txBox="1"/>
              <p:nvPr/>
            </p:nvSpPr>
            <p:spPr>
              <a:xfrm>
                <a:off x="1583787" y="1969609"/>
                <a:ext cx="2783134" cy="895349"/>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Network Identifier</a:t>
                </a:r>
              </a:p>
            </p:txBody>
          </p:sp>
        </p:grpSp>
        <p:sp>
          <p:nvSpPr>
            <p:cNvPr id="36" name="TextBox 35">
              <a:extLst>
                <a:ext uri="{FF2B5EF4-FFF2-40B4-BE49-F238E27FC236}">
                  <a16:creationId xmlns:a16="http://schemas.microsoft.com/office/drawing/2014/main" id="{706241E8-E49A-40AA-ACFB-D1876560F769}"/>
                </a:ext>
              </a:extLst>
            </p:cNvPr>
            <p:cNvSpPr txBox="1"/>
            <p:nvPr/>
          </p:nvSpPr>
          <p:spPr>
            <a:xfrm>
              <a:off x="-2393560" y="991385"/>
              <a:ext cx="1789272" cy="830997"/>
            </a:xfrm>
            <a:prstGeom prst="rect">
              <a:avLst/>
            </a:prstGeom>
            <a:noFill/>
          </p:spPr>
          <p:txBody>
            <a:bodyPr wrap="none" rtlCol="0">
              <a:spAutoFit/>
            </a:bodyPr>
            <a:lstStyle/>
            <a:p>
              <a:r>
                <a:rPr lang="en-IN" sz="2400" b="1" dirty="0">
                  <a:latin typeface="Arial" panose="020B0604020202020204" pitchFamily="34" charset="0"/>
                  <a:cs typeface="Arial" panose="020B0604020202020204" pitchFamily="34" charset="0"/>
                </a:rPr>
                <a:t>Before</a:t>
              </a:r>
            </a:p>
            <a:p>
              <a:r>
                <a:rPr lang="en-IN" sz="2400" b="1" dirty="0">
                  <a:latin typeface="Arial" panose="020B0604020202020204" pitchFamily="34" charset="0"/>
                  <a:cs typeface="Arial" panose="020B0604020202020204" pitchFamily="34" charset="0"/>
                </a:rPr>
                <a:t>Subnetting</a:t>
              </a:r>
            </a:p>
          </p:txBody>
        </p:sp>
        <p:sp>
          <p:nvSpPr>
            <p:cNvPr id="37" name="TextBox 36">
              <a:extLst>
                <a:ext uri="{FF2B5EF4-FFF2-40B4-BE49-F238E27FC236}">
                  <a16:creationId xmlns:a16="http://schemas.microsoft.com/office/drawing/2014/main" id="{D7C76DA8-6978-434E-9609-FD20034FEDEC}"/>
                </a:ext>
              </a:extLst>
            </p:cNvPr>
            <p:cNvSpPr txBox="1"/>
            <p:nvPr/>
          </p:nvSpPr>
          <p:spPr>
            <a:xfrm>
              <a:off x="-2380113" y="2561133"/>
              <a:ext cx="1789272" cy="830997"/>
            </a:xfrm>
            <a:prstGeom prst="rect">
              <a:avLst/>
            </a:prstGeom>
            <a:noFill/>
          </p:spPr>
          <p:txBody>
            <a:bodyPr wrap="none" rtlCol="0">
              <a:spAutoFit/>
            </a:bodyPr>
            <a:lstStyle/>
            <a:p>
              <a:r>
                <a:rPr lang="en-IN" sz="2400" b="1" dirty="0">
                  <a:latin typeface="Arial" panose="020B0604020202020204" pitchFamily="34" charset="0"/>
                  <a:cs typeface="Arial" panose="020B0604020202020204" pitchFamily="34" charset="0"/>
                </a:rPr>
                <a:t>After</a:t>
              </a:r>
            </a:p>
            <a:p>
              <a:r>
                <a:rPr lang="en-IN" sz="2400" b="1" dirty="0">
                  <a:latin typeface="Arial" panose="020B0604020202020204" pitchFamily="34" charset="0"/>
                  <a:cs typeface="Arial" panose="020B0604020202020204" pitchFamily="34" charset="0"/>
                </a:rPr>
                <a:t>Subnetting</a:t>
              </a:r>
            </a:p>
          </p:txBody>
        </p:sp>
        <p:cxnSp>
          <p:nvCxnSpPr>
            <p:cNvPr id="39" name="Straight Arrow Connector 38">
              <a:extLst>
                <a:ext uri="{FF2B5EF4-FFF2-40B4-BE49-F238E27FC236}">
                  <a16:creationId xmlns:a16="http://schemas.microsoft.com/office/drawing/2014/main" id="{39A21BDA-AC91-45D7-B430-5E3BC5C8B34F}"/>
                </a:ext>
              </a:extLst>
            </p:cNvPr>
            <p:cNvCxnSpPr/>
            <p:nvPr/>
          </p:nvCxnSpPr>
          <p:spPr>
            <a:xfrm>
              <a:off x="-590841" y="943229"/>
              <a:ext cx="9607025"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486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743198" y="188913"/>
            <a:ext cx="6969315" cy="1970395"/>
          </a:xfrm>
        </p:spPr>
        <p:txBody>
          <a:bodyPr>
            <a:noAutofit/>
          </a:bodyPr>
          <a:lstStyle/>
          <a:p>
            <a:pPr algn="r" defTabSz="1219170">
              <a:buClr>
                <a:srgbClr val="FF0000"/>
              </a:buClr>
              <a:buSzPts val="2200"/>
            </a:pPr>
            <a:r>
              <a:rPr lang="en-US" sz="6000" b="1" dirty="0">
                <a:solidFill>
                  <a:srgbClr val="5E0A0A"/>
                </a:solidFill>
                <a:latin typeface="Arial" panose="020B0604020202020204" pitchFamily="34" charset="0"/>
                <a:ea typeface="Tahoma" panose="020B0604030504040204" pitchFamily="34" charset="0"/>
                <a:cs typeface="Arial" panose="020B0604020202020204" pitchFamily="34" charset="0"/>
              </a:rPr>
              <a:t>Routing Principle</a:t>
            </a:r>
            <a:br>
              <a:rPr lang="en-US" sz="6000" b="1" dirty="0">
                <a:solidFill>
                  <a:srgbClr val="5E0A0A"/>
                </a:solidFill>
                <a:latin typeface="Arial" panose="020B0604020202020204" pitchFamily="34" charset="0"/>
                <a:ea typeface="Tahoma" panose="020B0604030504040204" pitchFamily="34" charset="0"/>
                <a:cs typeface="Arial" panose="020B0604020202020204" pitchFamily="34" charset="0"/>
              </a:rPr>
            </a:br>
            <a:r>
              <a:rPr lang="en-US" sz="4000" b="1" dirty="0">
                <a:solidFill>
                  <a:srgbClr val="5E0A0A"/>
                </a:solidFill>
                <a:latin typeface="Arial" panose="020B0604020202020204" pitchFamily="34" charset="0"/>
                <a:ea typeface="Tahoma" panose="020B0604030504040204" pitchFamily="34" charset="0"/>
                <a:cs typeface="Arial" panose="020B0604020202020204" pitchFamily="34" charset="0"/>
              </a:rPr>
              <a:t>(Part </a:t>
            </a:r>
            <a:r>
              <a:rPr lang="en-US" sz="4000" b="1" dirty="0">
                <a:solidFill>
                  <a:srgbClr val="5E0A0A"/>
                </a:solidFill>
                <a:latin typeface="Times New Roman" panose="02020603050405020304" pitchFamily="18" charset="0"/>
                <a:ea typeface="Tahoma" panose="020B0604030504040204" pitchFamily="34" charset="0"/>
                <a:cs typeface="Times New Roman" panose="02020603050405020304" pitchFamily="18" charset="0"/>
              </a:rPr>
              <a:t>II</a:t>
            </a:r>
            <a:r>
              <a:rPr lang="en-US" sz="4000" b="1" dirty="0">
                <a:solidFill>
                  <a:srgbClr val="5E0A0A"/>
                </a:solidFill>
                <a:latin typeface="Arial" panose="020B0604020202020204" pitchFamily="34" charset="0"/>
                <a:ea typeface="Tahoma" panose="020B0604030504040204" pitchFamily="34" charset="0"/>
                <a:cs typeface="Arial" panose="020B0604020202020204" pitchFamily="34" charset="0"/>
              </a:rPr>
              <a:t>)</a:t>
            </a:r>
            <a:endParaRPr lang="en-US" sz="4000" b="1" dirty="0">
              <a:solidFill>
                <a:srgbClr val="5E0A0A"/>
              </a:solidFill>
              <a:latin typeface="Times New Roman" panose="02020603050405020304" pitchFamily="18" charset="0"/>
              <a:ea typeface="Tahoma" panose="020B0604030504040204" pitchFamily="34" charset="0"/>
              <a:cs typeface="Times New Roman" panose="02020603050405020304" pitchFamily="18" charset="0"/>
              <a:sym typeface="Arial"/>
            </a:endParaRPr>
          </a:p>
        </p:txBody>
      </p:sp>
      <p:sp>
        <p:nvSpPr>
          <p:cNvPr id="3" name="Rectangle 2">
            <a:extLst>
              <a:ext uri="{FF2B5EF4-FFF2-40B4-BE49-F238E27FC236}">
                <a16:creationId xmlns:a16="http://schemas.microsoft.com/office/drawing/2014/main" id="{441B3BC8-1B02-4F96-845D-90A45C0D817C}"/>
              </a:ext>
            </a:extLst>
          </p:cNvPr>
          <p:cNvSpPr/>
          <p:nvPr/>
        </p:nvSpPr>
        <p:spPr>
          <a:xfrm>
            <a:off x="8519592" y="4760143"/>
            <a:ext cx="3672408" cy="181588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5A0000"/>
                </a:solidFill>
                <a:effectLst/>
                <a:uLnTx/>
                <a:uFillTx/>
                <a:latin typeface="Arial" panose="020B0604020202020204" pitchFamily="34" charset="0"/>
                <a:ea typeface="Cambria" charset="0"/>
                <a:cs typeface="Arial" panose="020B0604020202020204" pitchFamily="34" charset="0"/>
              </a:rPr>
              <a:t>By</a:t>
            </a:r>
            <a:br>
              <a:rPr kumimoji="0" lang="en-IN" sz="2800" b="1" i="0" u="none" strike="noStrike" kern="1200" cap="none" spc="0" normalizeH="0" baseline="0" noProof="0" dirty="0">
                <a:ln>
                  <a:noFill/>
                </a:ln>
                <a:solidFill>
                  <a:srgbClr val="5A0000"/>
                </a:solidFill>
                <a:effectLst/>
                <a:uLnTx/>
                <a:uFillTx/>
                <a:latin typeface="Arial" panose="020B0604020202020204" pitchFamily="34" charset="0"/>
                <a:ea typeface="Cambria" charset="0"/>
                <a:cs typeface="Arial" panose="020B0604020202020204" pitchFamily="34" charset="0"/>
              </a:rPr>
            </a:br>
            <a:r>
              <a:rPr kumimoji="0" lang="en-IN" sz="2800" b="1" i="0" u="none" strike="noStrike" kern="1200" cap="none" spc="0" normalizeH="0" baseline="0" noProof="0" dirty="0" err="1">
                <a:ln>
                  <a:noFill/>
                </a:ln>
                <a:solidFill>
                  <a:srgbClr val="5A0000"/>
                </a:solidFill>
                <a:effectLst/>
                <a:uLnTx/>
                <a:uFillTx/>
                <a:latin typeface="Arial" panose="020B0604020202020204" pitchFamily="34" charset="0"/>
                <a:ea typeface="Cambria" charset="0"/>
                <a:cs typeface="Arial" panose="020B0604020202020204" pitchFamily="34" charset="0"/>
              </a:rPr>
              <a:t>Dr.</a:t>
            </a:r>
            <a:r>
              <a:rPr kumimoji="0" lang="en-IN" sz="2800" b="1" i="0" u="none" strike="noStrike" kern="1200" cap="none" spc="0" normalizeH="0" baseline="0" noProof="0" dirty="0">
                <a:ln>
                  <a:noFill/>
                </a:ln>
                <a:solidFill>
                  <a:srgbClr val="5A0000"/>
                </a:solidFill>
                <a:effectLst/>
                <a:uLnTx/>
                <a:uFillTx/>
                <a:latin typeface="Arial" panose="020B0604020202020204" pitchFamily="34" charset="0"/>
                <a:ea typeface="Cambria" charset="0"/>
                <a:cs typeface="Arial" panose="020B0604020202020204" pitchFamily="34" charset="0"/>
              </a:rPr>
              <a:t> </a:t>
            </a:r>
            <a:r>
              <a:rPr kumimoji="0" lang="en-IN" sz="2800" b="1" i="0" u="none" strike="noStrike" kern="1200" cap="none" spc="0" normalizeH="0" baseline="0" noProof="0" dirty="0" err="1">
                <a:ln>
                  <a:noFill/>
                </a:ln>
                <a:solidFill>
                  <a:srgbClr val="5A0000"/>
                </a:solidFill>
                <a:effectLst/>
                <a:uLnTx/>
                <a:uFillTx/>
                <a:latin typeface="Arial" panose="020B0604020202020204" pitchFamily="34" charset="0"/>
                <a:ea typeface="Cambria" charset="0"/>
                <a:cs typeface="Arial" panose="020B0604020202020204" pitchFamily="34" charset="0"/>
              </a:rPr>
              <a:t>Shobhit</a:t>
            </a:r>
            <a:r>
              <a:rPr kumimoji="0" lang="en-IN" sz="2800" b="1" i="0" u="none" strike="noStrike" kern="1200" cap="none" spc="0" normalizeH="0" baseline="0" noProof="0" dirty="0">
                <a:ln>
                  <a:noFill/>
                </a:ln>
                <a:solidFill>
                  <a:srgbClr val="5A0000"/>
                </a:solidFill>
                <a:effectLst/>
                <a:uLnTx/>
                <a:uFillTx/>
                <a:latin typeface="Arial" panose="020B0604020202020204" pitchFamily="34" charset="0"/>
                <a:ea typeface="Cambria" charset="0"/>
                <a:cs typeface="Arial" panose="020B0604020202020204" pitchFamily="34" charset="0"/>
              </a:rPr>
              <a:t> Tyagi</a:t>
            </a:r>
            <a:br>
              <a:rPr kumimoji="0" lang="en-IN" sz="2800" b="1" i="0" u="none" strike="noStrike" kern="1200" cap="none" spc="0" normalizeH="0" baseline="0" noProof="0" dirty="0">
                <a:ln>
                  <a:noFill/>
                </a:ln>
                <a:solidFill>
                  <a:srgbClr val="5A0000"/>
                </a:solidFill>
                <a:effectLst/>
                <a:uLnTx/>
                <a:uFillTx/>
                <a:latin typeface="Arial" panose="020B0604020202020204" pitchFamily="34" charset="0"/>
                <a:ea typeface="Cambria" charset="0"/>
                <a:cs typeface="Arial" panose="020B0604020202020204" pitchFamily="34" charset="0"/>
              </a:rPr>
            </a:br>
            <a:r>
              <a:rPr kumimoji="0" lang="en-IN" sz="2800" b="1" i="0" u="none" strike="noStrike" kern="1200" cap="none" spc="0" normalizeH="0" baseline="0" noProof="0" dirty="0">
                <a:ln>
                  <a:noFill/>
                </a:ln>
                <a:solidFill>
                  <a:srgbClr val="5A0000"/>
                </a:solidFill>
                <a:effectLst/>
                <a:uLnTx/>
                <a:uFillTx/>
                <a:latin typeface="Arial" panose="020B0604020202020204" pitchFamily="34" charset="0"/>
                <a:ea typeface="Cambria" charset="0"/>
                <a:cs typeface="Arial" panose="020B0604020202020204" pitchFamily="34" charset="0"/>
              </a:rPr>
              <a:t>Dept. of CSE &amp; IT</a:t>
            </a:r>
            <a:br>
              <a:rPr kumimoji="0" lang="en-IN" sz="2800" b="1" i="0" u="none" strike="noStrike" kern="1200" cap="none" spc="0" normalizeH="0" baseline="0" noProof="0" dirty="0">
                <a:ln>
                  <a:noFill/>
                </a:ln>
                <a:solidFill>
                  <a:srgbClr val="5A0000"/>
                </a:solidFill>
                <a:effectLst/>
                <a:uLnTx/>
                <a:uFillTx/>
                <a:latin typeface="Arial" panose="020B0604020202020204" pitchFamily="34" charset="0"/>
                <a:ea typeface="Cambria" charset="0"/>
                <a:cs typeface="Arial" panose="020B0604020202020204" pitchFamily="34" charset="0"/>
              </a:rPr>
            </a:br>
            <a:r>
              <a:rPr kumimoji="0" lang="en-IN" sz="2800" b="1" i="0" u="none" strike="noStrike" kern="1200" cap="none" spc="0" normalizeH="0" baseline="0" noProof="0" dirty="0">
                <a:ln>
                  <a:noFill/>
                </a:ln>
                <a:solidFill>
                  <a:srgbClr val="5A0000"/>
                </a:solidFill>
                <a:effectLst/>
                <a:uLnTx/>
                <a:uFillTx/>
                <a:latin typeface="Arial" panose="020B0604020202020204" pitchFamily="34" charset="0"/>
                <a:ea typeface="Cambria" charset="0"/>
                <a:cs typeface="Arial" panose="020B0604020202020204" pitchFamily="34" charset="0"/>
              </a:rPr>
              <a:t>JIIT, NOIDA</a:t>
            </a:r>
            <a:endParaRPr kumimoji="0" lang="en-US" sz="2800" b="0" i="0" u="none" strike="noStrike" kern="1200" cap="none" spc="0" normalizeH="0" baseline="0" noProof="0" dirty="0">
              <a:ln>
                <a:noFill/>
              </a:ln>
              <a:solidFill>
                <a:srgbClr val="5A0000"/>
              </a:solidFill>
              <a:effectLst/>
              <a:uLnTx/>
              <a:uFillTx/>
              <a:latin typeface="Arial"/>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573880" y="773135"/>
            <a:ext cx="9234425" cy="2605842"/>
          </a:xfrm>
          <a:prstGeom prst="rect">
            <a:avLst/>
          </a:prstGeom>
          <a:noFill/>
        </p:spPr>
        <p:txBody>
          <a:bodyPr wrap="square">
            <a:spAutoFit/>
          </a:bodyPr>
          <a:lstStyle/>
          <a:p>
            <a:pPr>
              <a:lnSpc>
                <a:spcPts val="2800"/>
              </a:lnSpc>
            </a:pPr>
            <a:r>
              <a:rPr lang="en-US" sz="2800" b="1" dirty="0">
                <a:solidFill>
                  <a:schemeClr val="dk1"/>
                </a:solidFill>
                <a:latin typeface="Arial" panose="020B0604020202020204" pitchFamily="34" charset="0"/>
                <a:ea typeface="Tahoma"/>
                <a:cs typeface="Arial" panose="020B0604020202020204" pitchFamily="34" charset="0"/>
              </a:rPr>
              <a:t>For the construction of the subnets, we usually check the MSB (Most Significant Bit) bits of the host ID and if found wrong we make it right. In order to create two network subnets, we fix one of the host's MSB (Most Significant Bit) bits in the table below. We are unable to alter network bits since doing so would alter the entire network.</a:t>
            </a:r>
          </a:p>
        </p:txBody>
      </p:sp>
      <p:pic>
        <p:nvPicPr>
          <p:cNvPr id="2" name="Picture 1">
            <a:extLst>
              <a:ext uri="{FF2B5EF4-FFF2-40B4-BE49-F238E27FC236}">
                <a16:creationId xmlns:a16="http://schemas.microsoft.com/office/drawing/2014/main" id="{32DE8BA8-83BC-5B88-AD88-72C0E42F608D}"/>
              </a:ext>
            </a:extLst>
          </p:cNvPr>
          <p:cNvPicPr>
            <a:picLocks noChangeAspect="1"/>
          </p:cNvPicPr>
          <p:nvPr/>
        </p:nvPicPr>
        <p:blipFill>
          <a:blip r:embed="rId2"/>
          <a:stretch>
            <a:fillRect/>
          </a:stretch>
        </p:blipFill>
        <p:spPr>
          <a:xfrm>
            <a:off x="3398674" y="6949747"/>
            <a:ext cx="6672880" cy="2087658"/>
          </a:xfrm>
          <a:prstGeom prst="rect">
            <a:avLst/>
          </a:prstGeom>
        </p:spPr>
      </p:pic>
      <p:sp>
        <p:nvSpPr>
          <p:cNvPr id="7" name="Title 1">
            <a:extLst>
              <a:ext uri="{FF2B5EF4-FFF2-40B4-BE49-F238E27FC236}">
                <a16:creationId xmlns:a16="http://schemas.microsoft.com/office/drawing/2014/main" id="{85661402-F59A-4A84-A551-5F7AE48828A4}"/>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graphicFrame>
        <p:nvGraphicFramePr>
          <p:cNvPr id="8" name="Table 7">
            <a:extLst>
              <a:ext uri="{FF2B5EF4-FFF2-40B4-BE49-F238E27FC236}">
                <a16:creationId xmlns:a16="http://schemas.microsoft.com/office/drawing/2014/main" id="{53FF24F8-9734-43FB-BC02-64D429CE7821}"/>
              </a:ext>
            </a:extLst>
          </p:cNvPr>
          <p:cNvGraphicFramePr>
            <a:graphicFrameLocks noGrp="1"/>
          </p:cNvGraphicFramePr>
          <p:nvPr>
            <p:extLst>
              <p:ext uri="{D42A27DB-BD31-4B8C-83A1-F6EECF244321}">
                <p14:modId xmlns:p14="http://schemas.microsoft.com/office/powerpoint/2010/main" val="2557037009"/>
              </p:ext>
            </p:extLst>
          </p:nvPr>
        </p:nvGraphicFramePr>
        <p:xfrm>
          <a:off x="2778025" y="3377366"/>
          <a:ext cx="9234424" cy="2085975"/>
        </p:xfrm>
        <a:graphic>
          <a:graphicData uri="http://schemas.openxmlformats.org/drawingml/2006/table">
            <a:tbl>
              <a:tblPr firstRow="1" bandRow="1">
                <a:tableStyleId>{2D5ABB26-0587-4C30-8999-92F81FD0307C}</a:tableStyleId>
              </a:tblPr>
              <a:tblGrid>
                <a:gridCol w="4617212">
                  <a:extLst>
                    <a:ext uri="{9D8B030D-6E8A-4147-A177-3AD203B41FA5}">
                      <a16:colId xmlns:a16="http://schemas.microsoft.com/office/drawing/2014/main" val="71402678"/>
                    </a:ext>
                  </a:extLst>
                </a:gridCol>
                <a:gridCol w="4617212">
                  <a:extLst>
                    <a:ext uri="{9D8B030D-6E8A-4147-A177-3AD203B41FA5}">
                      <a16:colId xmlns:a16="http://schemas.microsoft.com/office/drawing/2014/main" val="3940138416"/>
                    </a:ext>
                  </a:extLst>
                </a:gridCol>
              </a:tblGrid>
              <a:tr h="2085975">
                <a:tc>
                  <a:txBody>
                    <a:bodyPr/>
                    <a:lstStyle/>
                    <a:p>
                      <a:pPr algn="ctr"/>
                      <a:r>
                        <a:rPr lang="en-US" sz="2800" b="0" dirty="0">
                          <a:latin typeface="Arial Bold" panose="020B0704020202020204" pitchFamily="34" charset="0"/>
                          <a:cs typeface="Arial Bold" panose="020B0704020202020204" pitchFamily="34" charset="0"/>
                        </a:rPr>
                        <a:t>Subnet A </a:t>
                      </a:r>
                    </a:p>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Arial Bold" panose="020B0704020202020204" pitchFamily="34" charset="0"/>
                          <a:ea typeface="+mn-ea"/>
                          <a:cs typeface="Arial Bold" panose="020B0704020202020204" pitchFamily="34" charset="0"/>
                        </a:rPr>
                        <a:t>Subnet B </a:t>
                      </a:r>
                    </a:p>
                    <a:p>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5342619"/>
                  </a:ext>
                </a:extLst>
              </a:tr>
            </a:tbl>
          </a:graphicData>
        </a:graphic>
      </p:graphicFrame>
      <p:sp>
        <p:nvSpPr>
          <p:cNvPr id="42" name="TextBox 41">
            <a:extLst>
              <a:ext uri="{FF2B5EF4-FFF2-40B4-BE49-F238E27FC236}">
                <a16:creationId xmlns:a16="http://schemas.microsoft.com/office/drawing/2014/main" id="{4B6E1FFB-BB0F-4BE3-B52B-A41ADFF97E3E}"/>
              </a:ext>
            </a:extLst>
          </p:cNvPr>
          <p:cNvSpPr txBox="1"/>
          <p:nvPr/>
        </p:nvSpPr>
        <p:spPr>
          <a:xfrm>
            <a:off x="7488476" y="5578579"/>
            <a:ext cx="4776809" cy="369332"/>
          </a:xfrm>
          <a:prstGeom prst="rect">
            <a:avLst/>
          </a:prstGeom>
          <a:noFill/>
        </p:spPr>
        <p:txBody>
          <a:bodyPr wrap="square" rtlCol="0">
            <a:spAutoFit/>
          </a:bodyPr>
          <a:lstStyle/>
          <a:p>
            <a:pPr algn="ctr"/>
            <a:r>
              <a:rPr lang="en-US" dirty="0">
                <a:latin typeface="Arial Bold" panose="020B0704020202020204" pitchFamily="34" charset="0"/>
                <a:cs typeface="Arial Bold" panose="020B0704020202020204" pitchFamily="34" charset="0"/>
              </a:rPr>
              <a:t>The Division is represented by Router</a:t>
            </a:r>
          </a:p>
        </p:txBody>
      </p:sp>
      <p:grpSp>
        <p:nvGrpSpPr>
          <p:cNvPr id="55" name="Group 54">
            <a:extLst>
              <a:ext uri="{FF2B5EF4-FFF2-40B4-BE49-F238E27FC236}">
                <a16:creationId xmlns:a16="http://schemas.microsoft.com/office/drawing/2014/main" id="{212EBE63-AD7D-4F11-8325-2248F29B7805}"/>
              </a:ext>
            </a:extLst>
          </p:cNvPr>
          <p:cNvGrpSpPr/>
          <p:nvPr/>
        </p:nvGrpSpPr>
        <p:grpSpPr>
          <a:xfrm>
            <a:off x="2994294" y="3865486"/>
            <a:ext cx="8107146" cy="2038297"/>
            <a:chOff x="2994294" y="3865486"/>
            <a:chExt cx="8107146" cy="2038297"/>
          </a:xfrm>
        </p:grpSpPr>
        <p:grpSp>
          <p:nvGrpSpPr>
            <p:cNvPr id="54" name="Group 53">
              <a:extLst>
                <a:ext uri="{FF2B5EF4-FFF2-40B4-BE49-F238E27FC236}">
                  <a16:creationId xmlns:a16="http://schemas.microsoft.com/office/drawing/2014/main" id="{22026586-CD8F-4059-84B9-AC62ED904DAE}"/>
                </a:ext>
              </a:extLst>
            </p:cNvPr>
            <p:cNvGrpSpPr/>
            <p:nvPr/>
          </p:nvGrpSpPr>
          <p:grpSpPr>
            <a:xfrm>
              <a:off x="3398674" y="3866590"/>
              <a:ext cx="3395856" cy="953230"/>
              <a:chOff x="3398674" y="3866590"/>
              <a:chExt cx="3395856" cy="953230"/>
            </a:xfrm>
          </p:grpSpPr>
          <p:sp>
            <p:nvSpPr>
              <p:cNvPr id="17" name="TextBox 16">
                <a:extLst>
                  <a:ext uri="{FF2B5EF4-FFF2-40B4-BE49-F238E27FC236}">
                    <a16:creationId xmlns:a16="http://schemas.microsoft.com/office/drawing/2014/main" id="{C6D7E7F3-7396-438F-8139-7D9B0A99EBB0}"/>
                  </a:ext>
                </a:extLst>
              </p:cNvPr>
              <p:cNvSpPr txBox="1"/>
              <p:nvPr/>
            </p:nvSpPr>
            <p:spPr>
              <a:xfrm>
                <a:off x="5351039" y="4381903"/>
                <a:ext cx="1443491" cy="370784"/>
              </a:xfrm>
              <a:prstGeom prst="rect">
                <a:avLst/>
              </a:prstGeom>
              <a:noFill/>
            </p:spPr>
            <p:txBody>
              <a:bodyPr wrap="square" rtlCol="0">
                <a:spAutoFit/>
              </a:bodyPr>
              <a:lstStyle/>
              <a:p>
                <a:r>
                  <a:rPr lang="en-US" b="1" dirty="0">
                    <a:latin typeface="Arial Bold" panose="020B0704020202020204" pitchFamily="34" charset="0"/>
                    <a:cs typeface="Arial Bold" panose="020B0704020202020204" pitchFamily="34" charset="0"/>
                  </a:rPr>
                  <a:t>Fix This Bit</a:t>
                </a:r>
              </a:p>
            </p:txBody>
          </p:sp>
          <p:sp>
            <p:nvSpPr>
              <p:cNvPr id="9" name="Rectangle 8">
                <a:extLst>
                  <a:ext uri="{FF2B5EF4-FFF2-40B4-BE49-F238E27FC236}">
                    <a16:creationId xmlns:a16="http://schemas.microsoft.com/office/drawing/2014/main" id="{34E56B38-8B0F-4100-9B24-1CF785D2AF15}"/>
                  </a:ext>
                </a:extLst>
              </p:cNvPr>
              <p:cNvSpPr/>
              <p:nvPr/>
            </p:nvSpPr>
            <p:spPr>
              <a:xfrm>
                <a:off x="3398674" y="3866590"/>
                <a:ext cx="905877" cy="34348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Bold" panose="020B0704020202020204" pitchFamily="34" charset="0"/>
                    <a:cs typeface="Arial Bold" panose="020B0704020202020204" pitchFamily="34" charset="0"/>
                  </a:rPr>
                  <a:t>172.16</a:t>
                </a:r>
              </a:p>
            </p:txBody>
          </p:sp>
          <p:cxnSp>
            <p:nvCxnSpPr>
              <p:cNvPr id="11" name="Straight Arrow Connector 10">
                <a:extLst>
                  <a:ext uri="{FF2B5EF4-FFF2-40B4-BE49-F238E27FC236}">
                    <a16:creationId xmlns:a16="http://schemas.microsoft.com/office/drawing/2014/main" id="{DA267B44-D103-4DA1-B958-BDA571EC8EC3}"/>
                  </a:ext>
                </a:extLst>
              </p:cNvPr>
              <p:cNvCxnSpPr>
                <a:cxnSpLocks/>
              </p:cNvCxnSpPr>
              <p:nvPr/>
            </p:nvCxnSpPr>
            <p:spPr>
              <a:xfrm>
                <a:off x="3866608" y="4224075"/>
                <a:ext cx="0" cy="5957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BA2C634-C97B-489E-99AF-90ACF9ABC1B6}"/>
                  </a:ext>
                </a:extLst>
              </p:cNvPr>
              <p:cNvSpPr txBox="1"/>
              <p:nvPr/>
            </p:nvSpPr>
            <p:spPr>
              <a:xfrm>
                <a:off x="4303870" y="3937700"/>
                <a:ext cx="146319" cy="369332"/>
              </a:xfrm>
              <a:prstGeom prst="rect">
                <a:avLst/>
              </a:prstGeom>
              <a:noFill/>
            </p:spPr>
            <p:txBody>
              <a:bodyPr wrap="square" rtlCol="0">
                <a:spAutoFit/>
              </a:bodyPr>
              <a:lstStyle/>
              <a:p>
                <a:r>
                  <a:rPr lang="en-US" dirty="0"/>
                  <a:t>.</a:t>
                </a:r>
              </a:p>
            </p:txBody>
          </p:sp>
          <p:sp>
            <p:nvSpPr>
              <p:cNvPr id="14" name="Rectangle 13">
                <a:extLst>
                  <a:ext uri="{FF2B5EF4-FFF2-40B4-BE49-F238E27FC236}">
                    <a16:creationId xmlns:a16="http://schemas.microsoft.com/office/drawing/2014/main" id="{196018AD-9A0D-4F2B-A9E5-E49CFA939ACF}"/>
                  </a:ext>
                </a:extLst>
              </p:cNvPr>
              <p:cNvSpPr/>
              <p:nvPr/>
            </p:nvSpPr>
            <p:spPr>
              <a:xfrm>
                <a:off x="4545481" y="3901207"/>
                <a:ext cx="197629" cy="346265"/>
              </a:xfrm>
              <a:prstGeom prst="rect">
                <a:avLst/>
              </a:prstGeom>
              <a:noFill/>
              <a:ln>
                <a:solidFill>
                  <a:schemeClr val="tx1">
                    <a:lumMod val="85000"/>
                    <a:lumOff val="1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82A4BD18-C6F5-49B8-8599-A666A3858110}"/>
                  </a:ext>
                </a:extLst>
              </p:cNvPr>
              <p:cNvSpPr txBox="1"/>
              <p:nvPr/>
            </p:nvSpPr>
            <p:spPr>
              <a:xfrm>
                <a:off x="4498636" y="3901207"/>
                <a:ext cx="1507599" cy="369332"/>
              </a:xfrm>
              <a:prstGeom prst="rect">
                <a:avLst/>
              </a:prstGeom>
              <a:noFill/>
            </p:spPr>
            <p:txBody>
              <a:bodyPr wrap="square" rtlCol="0">
                <a:spAutoFit/>
              </a:bodyPr>
              <a:lstStyle/>
              <a:p>
                <a:r>
                  <a:rPr lang="en-US" b="1" dirty="0">
                    <a:latin typeface="Arial Bold" panose="020B0704020202020204" pitchFamily="34" charset="0"/>
                    <a:cs typeface="Arial Bold" panose="020B0704020202020204" pitchFamily="34" charset="0"/>
                  </a:rPr>
                  <a:t>0 0000000.0</a:t>
                </a:r>
              </a:p>
            </p:txBody>
          </p:sp>
          <p:cxnSp>
            <p:nvCxnSpPr>
              <p:cNvPr id="16" name="Connector: Elbow 15">
                <a:extLst>
                  <a:ext uri="{FF2B5EF4-FFF2-40B4-BE49-F238E27FC236}">
                    <a16:creationId xmlns:a16="http://schemas.microsoft.com/office/drawing/2014/main" id="{14F607BB-D343-4A42-9E64-A31D20A57A83}"/>
                  </a:ext>
                </a:extLst>
              </p:cNvPr>
              <p:cNvCxnSpPr>
                <a:cxnSpLocks/>
              </p:cNvCxnSpPr>
              <p:nvPr/>
            </p:nvCxnSpPr>
            <p:spPr>
              <a:xfrm>
                <a:off x="4677217" y="4247472"/>
                <a:ext cx="762168" cy="51101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grpSp>
        <p:sp>
          <p:nvSpPr>
            <p:cNvPr id="18" name="TextBox 17">
              <a:extLst>
                <a:ext uri="{FF2B5EF4-FFF2-40B4-BE49-F238E27FC236}">
                  <a16:creationId xmlns:a16="http://schemas.microsoft.com/office/drawing/2014/main" id="{6584A1BD-06F5-4E80-AD3E-3A9586D10B2F}"/>
                </a:ext>
              </a:extLst>
            </p:cNvPr>
            <p:cNvSpPr txBox="1"/>
            <p:nvPr/>
          </p:nvSpPr>
          <p:spPr>
            <a:xfrm>
              <a:off x="2994294" y="4927205"/>
              <a:ext cx="3800236" cy="461665"/>
            </a:xfrm>
            <a:prstGeom prst="rect">
              <a:avLst/>
            </a:prstGeom>
            <a:noFill/>
          </p:spPr>
          <p:txBody>
            <a:bodyPr wrap="square" rtlCol="0">
              <a:spAutoFit/>
            </a:bodyPr>
            <a:lstStyle/>
            <a:p>
              <a:r>
                <a:rPr lang="en-US" sz="2400" b="1" dirty="0">
                  <a:latin typeface="Arial Bold" panose="020B0704020202020204" pitchFamily="34" charset="0"/>
                  <a:cs typeface="Arial Bold" panose="020B0704020202020204" pitchFamily="34" charset="0"/>
                </a:rPr>
                <a:t>Network Bits Unchanged</a:t>
              </a:r>
            </a:p>
          </p:txBody>
        </p:sp>
        <p:sp>
          <p:nvSpPr>
            <p:cNvPr id="24" name="TextBox 23">
              <a:extLst>
                <a:ext uri="{FF2B5EF4-FFF2-40B4-BE49-F238E27FC236}">
                  <a16:creationId xmlns:a16="http://schemas.microsoft.com/office/drawing/2014/main" id="{6570F26E-87F0-41AB-A4A1-9F554A01432A}"/>
                </a:ext>
              </a:extLst>
            </p:cNvPr>
            <p:cNvSpPr txBox="1"/>
            <p:nvPr/>
          </p:nvSpPr>
          <p:spPr>
            <a:xfrm>
              <a:off x="3180252" y="5534451"/>
              <a:ext cx="3125716" cy="369332"/>
            </a:xfrm>
            <a:prstGeom prst="rect">
              <a:avLst/>
            </a:prstGeom>
            <a:noFill/>
          </p:spPr>
          <p:txBody>
            <a:bodyPr wrap="square" rtlCol="0">
              <a:spAutoFit/>
            </a:bodyPr>
            <a:lstStyle/>
            <a:p>
              <a:pPr algn="ctr"/>
              <a:r>
                <a:rPr lang="en-US" dirty="0">
                  <a:latin typeface="Arial Bold" panose="020B0704020202020204" pitchFamily="34" charset="0"/>
                  <a:cs typeface="Arial Bold" panose="020B0704020202020204" pitchFamily="34" charset="0"/>
                </a:rPr>
                <a:t>Network 172. 16.0. 0</a:t>
              </a:r>
            </a:p>
          </p:txBody>
        </p:sp>
        <p:sp>
          <p:nvSpPr>
            <p:cNvPr id="41" name="TextBox 40">
              <a:extLst>
                <a:ext uri="{FF2B5EF4-FFF2-40B4-BE49-F238E27FC236}">
                  <a16:creationId xmlns:a16="http://schemas.microsoft.com/office/drawing/2014/main" id="{D645652A-1040-4830-B310-81CE26A4B12E}"/>
                </a:ext>
              </a:extLst>
            </p:cNvPr>
            <p:cNvSpPr txBox="1"/>
            <p:nvPr/>
          </p:nvSpPr>
          <p:spPr>
            <a:xfrm>
              <a:off x="7395237" y="4925222"/>
              <a:ext cx="2484492" cy="461665"/>
            </a:xfrm>
            <a:prstGeom prst="rect">
              <a:avLst/>
            </a:prstGeom>
            <a:noFill/>
          </p:spPr>
          <p:txBody>
            <a:bodyPr wrap="square" rtlCol="0">
              <a:spAutoFit/>
            </a:bodyPr>
            <a:lstStyle/>
            <a:p>
              <a:r>
                <a:rPr lang="en-US" sz="2400" dirty="0">
                  <a:latin typeface="Arial Bold" panose="020B0704020202020204" pitchFamily="34" charset="0"/>
                  <a:cs typeface="Arial Bold" panose="020B0704020202020204" pitchFamily="34" charset="0"/>
                </a:rPr>
                <a:t>Network Bits</a:t>
              </a:r>
            </a:p>
          </p:txBody>
        </p:sp>
        <p:cxnSp>
          <p:nvCxnSpPr>
            <p:cNvPr id="44" name="Straight Arrow Connector 43">
              <a:extLst>
                <a:ext uri="{FF2B5EF4-FFF2-40B4-BE49-F238E27FC236}">
                  <a16:creationId xmlns:a16="http://schemas.microsoft.com/office/drawing/2014/main" id="{79D00A70-5859-464D-B197-EE725C028095}"/>
                </a:ext>
              </a:extLst>
            </p:cNvPr>
            <p:cNvCxnSpPr/>
            <p:nvPr/>
          </p:nvCxnSpPr>
          <p:spPr>
            <a:xfrm>
              <a:off x="7395237" y="5461141"/>
              <a:ext cx="346074" cy="3400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53" name="Group 52">
              <a:extLst>
                <a:ext uri="{FF2B5EF4-FFF2-40B4-BE49-F238E27FC236}">
                  <a16:creationId xmlns:a16="http://schemas.microsoft.com/office/drawing/2014/main" id="{B32F695A-0E39-4B21-86F5-9706DE7941EB}"/>
                </a:ext>
              </a:extLst>
            </p:cNvPr>
            <p:cNvGrpSpPr/>
            <p:nvPr/>
          </p:nvGrpSpPr>
          <p:grpSpPr>
            <a:xfrm>
              <a:off x="7705584" y="3865486"/>
              <a:ext cx="3395856" cy="953230"/>
              <a:chOff x="7705584" y="3865486"/>
              <a:chExt cx="3395856" cy="953230"/>
            </a:xfrm>
          </p:grpSpPr>
          <p:sp>
            <p:nvSpPr>
              <p:cNvPr id="46" name="TextBox 45">
                <a:extLst>
                  <a:ext uri="{FF2B5EF4-FFF2-40B4-BE49-F238E27FC236}">
                    <a16:creationId xmlns:a16="http://schemas.microsoft.com/office/drawing/2014/main" id="{EBD89308-F590-45F0-AC37-271FCEAA0381}"/>
                  </a:ext>
                </a:extLst>
              </p:cNvPr>
              <p:cNvSpPr txBox="1"/>
              <p:nvPr/>
            </p:nvSpPr>
            <p:spPr>
              <a:xfrm>
                <a:off x="9657949" y="4380799"/>
                <a:ext cx="1443491" cy="370784"/>
              </a:xfrm>
              <a:prstGeom prst="rect">
                <a:avLst/>
              </a:prstGeom>
              <a:noFill/>
            </p:spPr>
            <p:txBody>
              <a:bodyPr wrap="square" rtlCol="0">
                <a:spAutoFit/>
              </a:bodyPr>
              <a:lstStyle/>
              <a:p>
                <a:r>
                  <a:rPr lang="en-US" b="1" dirty="0">
                    <a:latin typeface="Arial Bold" panose="020B0704020202020204" pitchFamily="34" charset="0"/>
                    <a:cs typeface="Arial Bold" panose="020B0704020202020204" pitchFamily="34" charset="0"/>
                  </a:rPr>
                  <a:t>Fix This Bit</a:t>
                </a:r>
              </a:p>
            </p:txBody>
          </p:sp>
          <p:sp>
            <p:nvSpPr>
              <p:cNvPr id="47" name="Rectangle 46">
                <a:extLst>
                  <a:ext uri="{FF2B5EF4-FFF2-40B4-BE49-F238E27FC236}">
                    <a16:creationId xmlns:a16="http://schemas.microsoft.com/office/drawing/2014/main" id="{1C107B64-5F98-410C-8C82-EC9F96B925D3}"/>
                  </a:ext>
                </a:extLst>
              </p:cNvPr>
              <p:cNvSpPr/>
              <p:nvPr/>
            </p:nvSpPr>
            <p:spPr>
              <a:xfrm>
                <a:off x="7705584" y="3865486"/>
                <a:ext cx="905877" cy="34348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Bold" panose="020B0704020202020204" pitchFamily="34" charset="0"/>
                    <a:cs typeface="Arial Bold" panose="020B0704020202020204" pitchFamily="34" charset="0"/>
                  </a:rPr>
                  <a:t>172.16</a:t>
                </a:r>
              </a:p>
            </p:txBody>
          </p:sp>
          <p:cxnSp>
            <p:nvCxnSpPr>
              <p:cNvPr id="48" name="Straight Arrow Connector 47">
                <a:extLst>
                  <a:ext uri="{FF2B5EF4-FFF2-40B4-BE49-F238E27FC236}">
                    <a16:creationId xmlns:a16="http://schemas.microsoft.com/office/drawing/2014/main" id="{3034C5B6-67C3-4021-9291-7DA7FABF93DC}"/>
                  </a:ext>
                </a:extLst>
              </p:cNvPr>
              <p:cNvCxnSpPr>
                <a:cxnSpLocks/>
              </p:cNvCxnSpPr>
              <p:nvPr/>
            </p:nvCxnSpPr>
            <p:spPr>
              <a:xfrm>
                <a:off x="8173518" y="4222971"/>
                <a:ext cx="0" cy="5957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a:extLst>
                  <a:ext uri="{FF2B5EF4-FFF2-40B4-BE49-F238E27FC236}">
                    <a16:creationId xmlns:a16="http://schemas.microsoft.com/office/drawing/2014/main" id="{261A4099-51F8-4A35-B5A2-CB1BCA4A33E4}"/>
                  </a:ext>
                </a:extLst>
              </p:cNvPr>
              <p:cNvSpPr txBox="1"/>
              <p:nvPr/>
            </p:nvSpPr>
            <p:spPr>
              <a:xfrm>
                <a:off x="8627100" y="3960644"/>
                <a:ext cx="146319" cy="369332"/>
              </a:xfrm>
              <a:prstGeom prst="rect">
                <a:avLst/>
              </a:prstGeom>
              <a:noFill/>
            </p:spPr>
            <p:txBody>
              <a:bodyPr wrap="square" rtlCol="0">
                <a:spAutoFit/>
              </a:bodyPr>
              <a:lstStyle/>
              <a:p>
                <a:r>
                  <a:rPr lang="en-US" dirty="0"/>
                  <a:t>.</a:t>
                </a:r>
              </a:p>
            </p:txBody>
          </p:sp>
          <p:sp>
            <p:nvSpPr>
              <p:cNvPr id="50" name="Rectangle 49">
                <a:extLst>
                  <a:ext uri="{FF2B5EF4-FFF2-40B4-BE49-F238E27FC236}">
                    <a16:creationId xmlns:a16="http://schemas.microsoft.com/office/drawing/2014/main" id="{5A78780B-E443-495A-B4E5-F10D13B34EF5}"/>
                  </a:ext>
                </a:extLst>
              </p:cNvPr>
              <p:cNvSpPr/>
              <p:nvPr/>
            </p:nvSpPr>
            <p:spPr>
              <a:xfrm>
                <a:off x="8852391" y="3900103"/>
                <a:ext cx="197629" cy="346265"/>
              </a:xfrm>
              <a:prstGeom prst="rect">
                <a:avLst/>
              </a:prstGeom>
              <a:noFill/>
              <a:ln>
                <a:solidFill>
                  <a:schemeClr val="tx1">
                    <a:lumMod val="85000"/>
                    <a:lumOff val="1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TextBox 50">
                <a:extLst>
                  <a:ext uri="{FF2B5EF4-FFF2-40B4-BE49-F238E27FC236}">
                    <a16:creationId xmlns:a16="http://schemas.microsoft.com/office/drawing/2014/main" id="{5AA97EA5-346A-47C1-A4E5-B851774C7B0C}"/>
                  </a:ext>
                </a:extLst>
              </p:cNvPr>
              <p:cNvSpPr txBox="1"/>
              <p:nvPr/>
            </p:nvSpPr>
            <p:spPr>
              <a:xfrm>
                <a:off x="8805546" y="3900103"/>
                <a:ext cx="1507599" cy="369332"/>
              </a:xfrm>
              <a:prstGeom prst="rect">
                <a:avLst/>
              </a:prstGeom>
              <a:noFill/>
            </p:spPr>
            <p:txBody>
              <a:bodyPr wrap="square" rtlCol="0">
                <a:spAutoFit/>
              </a:bodyPr>
              <a:lstStyle/>
              <a:p>
                <a:r>
                  <a:rPr lang="en-US" b="1" dirty="0">
                    <a:latin typeface="Arial Bold" panose="020B0704020202020204" pitchFamily="34" charset="0"/>
                    <a:cs typeface="Arial Bold" panose="020B0704020202020204" pitchFamily="34" charset="0"/>
                  </a:rPr>
                  <a:t>0 0000000.0</a:t>
                </a:r>
              </a:p>
            </p:txBody>
          </p:sp>
          <p:cxnSp>
            <p:nvCxnSpPr>
              <p:cNvPr id="52" name="Connector: Elbow 51">
                <a:extLst>
                  <a:ext uri="{FF2B5EF4-FFF2-40B4-BE49-F238E27FC236}">
                    <a16:creationId xmlns:a16="http://schemas.microsoft.com/office/drawing/2014/main" id="{4C07CAC0-D47F-4EEF-9C31-B9248B20DD05}"/>
                  </a:ext>
                </a:extLst>
              </p:cNvPr>
              <p:cNvCxnSpPr>
                <a:cxnSpLocks/>
              </p:cNvCxnSpPr>
              <p:nvPr/>
            </p:nvCxnSpPr>
            <p:spPr>
              <a:xfrm>
                <a:off x="8984127" y="4246368"/>
                <a:ext cx="762168" cy="51101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grpSp>
      </p:grpSp>
    </p:spTree>
    <p:extLst>
      <p:ext uri="{BB962C8B-B14F-4D97-AF65-F5344CB8AC3E}">
        <p14:creationId xmlns:p14="http://schemas.microsoft.com/office/powerpoint/2010/main" val="3068952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324100" y="843676"/>
            <a:ext cx="9792929" cy="4678204"/>
          </a:xfrm>
          <a:prstGeom prst="rect">
            <a:avLst/>
          </a:prstGeom>
          <a:noFill/>
        </p:spPr>
        <p:txBody>
          <a:bodyPr wrap="square">
            <a:spAutoFit/>
          </a:bodyPr>
          <a:lstStyle/>
          <a:p>
            <a:pPr algn="just"/>
            <a:r>
              <a:rPr lang="en-US" sz="2800" b="1" dirty="0">
                <a:solidFill>
                  <a:schemeClr val="dk1"/>
                </a:solidFill>
                <a:latin typeface="Arial" panose="020B0604020202020204" pitchFamily="34" charset="0"/>
                <a:ea typeface="Tahoma"/>
                <a:cs typeface="Arial" panose="020B0604020202020204" pitchFamily="34" charset="0"/>
              </a:rPr>
              <a:t>We need a subnet mask to identify a subnet, which is created by substituting the number "1" for each Network ID bit and the amount of bits we reserve for Host ID to create the subnet. A data packet from the internet is intended to be forwarded to the specified subnet network using the subnet mask.</a:t>
            </a: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r>
              <a:rPr lang="en-US" sz="2800" b="1" dirty="0">
                <a:solidFill>
                  <a:schemeClr val="dk1"/>
                </a:solidFill>
                <a:latin typeface="Arial" panose="020B0604020202020204" pitchFamily="34" charset="0"/>
                <a:ea typeface="Tahoma"/>
                <a:cs typeface="Arial" panose="020B0604020202020204" pitchFamily="34" charset="0"/>
              </a:rPr>
              <a:t>The network can be divided into two parts: To divide a network into two parts, you need to choose one bit for each Subnet from the host ID part.</a:t>
            </a:r>
          </a:p>
          <a:p>
            <a:pPr algn="just"/>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36577C1-2D22-D721-0922-EB6FF61CA0A4}"/>
              </a:ext>
            </a:extLst>
          </p:cNvPr>
          <p:cNvPicPr>
            <a:picLocks noChangeAspect="1"/>
          </p:cNvPicPr>
          <p:nvPr/>
        </p:nvPicPr>
        <p:blipFill>
          <a:blip r:embed="rId2"/>
          <a:stretch>
            <a:fillRect/>
          </a:stretch>
        </p:blipFill>
        <p:spPr>
          <a:xfrm>
            <a:off x="7706363" y="7044659"/>
            <a:ext cx="4485637" cy="2083540"/>
          </a:xfrm>
          <a:prstGeom prst="rect">
            <a:avLst/>
          </a:prstGeom>
        </p:spPr>
      </p:pic>
      <p:sp>
        <p:nvSpPr>
          <p:cNvPr id="7" name="Title 1">
            <a:extLst>
              <a:ext uri="{FF2B5EF4-FFF2-40B4-BE49-F238E27FC236}">
                <a16:creationId xmlns:a16="http://schemas.microsoft.com/office/drawing/2014/main" id="{599318A5-D9FE-43C9-BFBB-B15A333EF2C3}"/>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sp>
        <p:nvSpPr>
          <p:cNvPr id="8" name="TextBox 7">
            <a:extLst>
              <a:ext uri="{FF2B5EF4-FFF2-40B4-BE49-F238E27FC236}">
                <a16:creationId xmlns:a16="http://schemas.microsoft.com/office/drawing/2014/main" id="{BF33019D-278C-4F94-BB0D-4C4C11985C40}"/>
              </a:ext>
            </a:extLst>
          </p:cNvPr>
          <p:cNvSpPr txBox="1"/>
          <p:nvPr/>
        </p:nvSpPr>
        <p:spPr>
          <a:xfrm>
            <a:off x="507761" y="2505670"/>
            <a:ext cx="1499125" cy="923330"/>
          </a:xfrm>
          <a:prstGeom prst="rect">
            <a:avLst/>
          </a:prstGeom>
          <a:noFill/>
        </p:spPr>
        <p:txBody>
          <a:bodyPr wrap="square" rtlCol="0">
            <a:spAutoFit/>
          </a:bodyPr>
          <a:lstStyle/>
          <a:p>
            <a:r>
              <a:rPr lang="en-US" dirty="0">
                <a:solidFill>
                  <a:srgbClr val="C00000"/>
                </a:solidFill>
              </a:rPr>
              <a:t>Kindly reduce the text if possible</a:t>
            </a:r>
            <a:endParaRPr lang="en-IN" dirty="0">
              <a:solidFill>
                <a:srgbClr val="C00000"/>
              </a:solidFill>
            </a:endParaRPr>
          </a:p>
        </p:txBody>
      </p:sp>
    </p:spTree>
    <p:extLst>
      <p:ext uri="{BB962C8B-B14F-4D97-AF65-F5344CB8AC3E}">
        <p14:creationId xmlns:p14="http://schemas.microsoft.com/office/powerpoint/2010/main" val="139348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6577C1-2D22-D721-0922-EB6FF61CA0A4}"/>
              </a:ext>
            </a:extLst>
          </p:cNvPr>
          <p:cNvPicPr>
            <a:picLocks noChangeAspect="1"/>
          </p:cNvPicPr>
          <p:nvPr/>
        </p:nvPicPr>
        <p:blipFill>
          <a:blip r:embed="rId2"/>
          <a:stretch>
            <a:fillRect/>
          </a:stretch>
        </p:blipFill>
        <p:spPr>
          <a:xfrm>
            <a:off x="4120326" y="6858000"/>
            <a:ext cx="4485637" cy="2083540"/>
          </a:xfrm>
          <a:prstGeom prst="rect">
            <a:avLst/>
          </a:prstGeom>
        </p:spPr>
      </p:pic>
      <p:sp>
        <p:nvSpPr>
          <p:cNvPr id="7" name="Title 1">
            <a:extLst>
              <a:ext uri="{FF2B5EF4-FFF2-40B4-BE49-F238E27FC236}">
                <a16:creationId xmlns:a16="http://schemas.microsoft.com/office/drawing/2014/main" id="{599318A5-D9FE-43C9-BFBB-B15A333EF2C3}"/>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sp>
        <p:nvSpPr>
          <p:cNvPr id="8" name="TextBox 7">
            <a:extLst>
              <a:ext uri="{FF2B5EF4-FFF2-40B4-BE49-F238E27FC236}">
                <a16:creationId xmlns:a16="http://schemas.microsoft.com/office/drawing/2014/main" id="{BF33019D-278C-4F94-BB0D-4C4C11985C40}"/>
              </a:ext>
            </a:extLst>
          </p:cNvPr>
          <p:cNvSpPr txBox="1"/>
          <p:nvPr/>
        </p:nvSpPr>
        <p:spPr>
          <a:xfrm>
            <a:off x="0" y="5616617"/>
            <a:ext cx="1499125" cy="923330"/>
          </a:xfrm>
          <a:prstGeom prst="rect">
            <a:avLst/>
          </a:prstGeom>
          <a:noFill/>
        </p:spPr>
        <p:txBody>
          <a:bodyPr wrap="square" rtlCol="0">
            <a:spAutoFit/>
          </a:bodyPr>
          <a:lstStyle/>
          <a:p>
            <a:r>
              <a:rPr lang="en-US" dirty="0">
                <a:solidFill>
                  <a:srgbClr val="C00000"/>
                </a:solidFill>
              </a:rPr>
              <a:t>Kindly reduce the text if possible</a:t>
            </a:r>
            <a:endParaRPr lang="en-IN" dirty="0">
              <a:solidFill>
                <a:srgbClr val="C00000"/>
              </a:solidFill>
            </a:endParaRPr>
          </a:p>
        </p:txBody>
      </p:sp>
      <p:grpSp>
        <p:nvGrpSpPr>
          <p:cNvPr id="19" name="Group 18">
            <a:extLst>
              <a:ext uri="{FF2B5EF4-FFF2-40B4-BE49-F238E27FC236}">
                <a16:creationId xmlns:a16="http://schemas.microsoft.com/office/drawing/2014/main" id="{05FD96CA-5F74-4635-8A6B-C8BBEF04EC53}"/>
              </a:ext>
            </a:extLst>
          </p:cNvPr>
          <p:cNvGrpSpPr/>
          <p:nvPr/>
        </p:nvGrpSpPr>
        <p:grpSpPr>
          <a:xfrm>
            <a:off x="2324100" y="1085271"/>
            <a:ext cx="9867901" cy="4687458"/>
            <a:chOff x="1726732" y="1838119"/>
            <a:chExt cx="10503025" cy="5218999"/>
          </a:xfrm>
        </p:grpSpPr>
        <p:sp>
          <p:nvSpPr>
            <p:cNvPr id="20" name="Oval 19">
              <a:extLst>
                <a:ext uri="{FF2B5EF4-FFF2-40B4-BE49-F238E27FC236}">
                  <a16:creationId xmlns:a16="http://schemas.microsoft.com/office/drawing/2014/main" id="{69E42E85-2F59-4407-A95A-0A91517B9F3F}"/>
                </a:ext>
              </a:extLst>
            </p:cNvPr>
            <p:cNvSpPr/>
            <p:nvPr/>
          </p:nvSpPr>
          <p:spPr>
            <a:xfrm>
              <a:off x="4485163" y="2421648"/>
              <a:ext cx="4207371" cy="4635470"/>
            </a:xfrm>
            <a:prstGeom prst="ellipse">
              <a:avLst/>
            </a:prstGeom>
            <a:noFill/>
            <a:ln w="28575"/>
          </p:spPr>
          <p:style>
            <a:lnRef idx="1">
              <a:schemeClr val="dk1"/>
            </a:lnRef>
            <a:fillRef idx="2">
              <a:schemeClr val="dk1"/>
            </a:fillRef>
            <a:effectRef idx="1">
              <a:schemeClr val="dk1"/>
            </a:effectRef>
            <a:fontRef idx="minor">
              <a:schemeClr val="dk1"/>
            </a:fontRef>
          </p:style>
          <p:txBody>
            <a:bodyPr rtlCol="0" anchor="ctr"/>
            <a:lstStyle/>
            <a:p>
              <a:pPr algn="ctr"/>
              <a:endParaRPr lang="en-US">
                <a:noFill/>
              </a:endParaRPr>
            </a:p>
          </p:txBody>
        </p:sp>
        <p:cxnSp>
          <p:nvCxnSpPr>
            <p:cNvPr id="21" name="Straight Connector 20">
              <a:extLst>
                <a:ext uri="{FF2B5EF4-FFF2-40B4-BE49-F238E27FC236}">
                  <a16:creationId xmlns:a16="http://schemas.microsoft.com/office/drawing/2014/main" id="{78DD52B7-68DF-448A-A966-5BCE424439C4}"/>
                </a:ext>
              </a:extLst>
            </p:cNvPr>
            <p:cNvCxnSpPr>
              <a:cxnSpLocks/>
              <a:stCxn id="20" idx="0"/>
              <a:endCxn id="20" idx="4"/>
            </p:cNvCxnSpPr>
            <p:nvPr/>
          </p:nvCxnSpPr>
          <p:spPr>
            <a:xfrm>
              <a:off x="6588849" y="2421648"/>
              <a:ext cx="0" cy="463547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93D1FD30-E3A6-43F5-89E4-C138E8308733}"/>
                </a:ext>
              </a:extLst>
            </p:cNvPr>
            <p:cNvSpPr txBox="1"/>
            <p:nvPr/>
          </p:nvSpPr>
          <p:spPr>
            <a:xfrm>
              <a:off x="4485163" y="4377660"/>
              <a:ext cx="2072610" cy="582551"/>
            </a:xfrm>
            <a:prstGeom prst="rect">
              <a:avLst/>
            </a:prstGeom>
            <a:noFill/>
          </p:spPr>
          <p:txBody>
            <a:bodyPr wrap="square" rtlCol="0">
              <a:spAutoFit/>
            </a:bodyPr>
            <a:lstStyle/>
            <a:p>
              <a:r>
                <a:rPr lang="en-US" sz="2800" b="1" dirty="0">
                  <a:latin typeface="Arial Bold" panose="020B0704020202020204" pitchFamily="34" charset="0"/>
                  <a:cs typeface="Arial Bold" panose="020B0704020202020204" pitchFamily="34" charset="0"/>
                </a:rPr>
                <a:t>Subnet : 1</a:t>
              </a:r>
            </a:p>
          </p:txBody>
        </p:sp>
        <p:sp>
          <p:nvSpPr>
            <p:cNvPr id="23" name="TextBox 22">
              <a:extLst>
                <a:ext uri="{FF2B5EF4-FFF2-40B4-BE49-F238E27FC236}">
                  <a16:creationId xmlns:a16="http://schemas.microsoft.com/office/drawing/2014/main" id="{B91B6973-926C-41CF-840B-AA908D67CFFB}"/>
                </a:ext>
              </a:extLst>
            </p:cNvPr>
            <p:cNvSpPr txBox="1"/>
            <p:nvPr/>
          </p:nvSpPr>
          <p:spPr>
            <a:xfrm>
              <a:off x="6651301" y="4377660"/>
              <a:ext cx="2041233" cy="582551"/>
            </a:xfrm>
            <a:prstGeom prst="rect">
              <a:avLst/>
            </a:prstGeom>
            <a:noFill/>
          </p:spPr>
          <p:txBody>
            <a:bodyPr wrap="square" rtlCol="0">
              <a:spAutoFit/>
            </a:bodyPr>
            <a:lstStyle/>
            <a:p>
              <a:r>
                <a:rPr lang="en-US" sz="2800" b="1" dirty="0">
                  <a:latin typeface="Arial Bold" panose="020B0704020202020204" pitchFamily="34" charset="0"/>
                  <a:cs typeface="Arial Bold" panose="020B0704020202020204" pitchFamily="34" charset="0"/>
                </a:rPr>
                <a:t>Subnet : 2</a:t>
              </a:r>
            </a:p>
          </p:txBody>
        </p:sp>
        <p:sp>
          <p:nvSpPr>
            <p:cNvPr id="24" name="TextBox 23">
              <a:extLst>
                <a:ext uri="{FF2B5EF4-FFF2-40B4-BE49-F238E27FC236}">
                  <a16:creationId xmlns:a16="http://schemas.microsoft.com/office/drawing/2014/main" id="{A0CB9053-A6C7-40CA-85B3-9C755665D0D4}"/>
                </a:ext>
              </a:extLst>
            </p:cNvPr>
            <p:cNvSpPr txBox="1"/>
            <p:nvPr/>
          </p:nvSpPr>
          <p:spPr>
            <a:xfrm>
              <a:off x="1773709" y="2561220"/>
              <a:ext cx="3719876" cy="514016"/>
            </a:xfrm>
            <a:prstGeom prst="rect">
              <a:avLst/>
            </a:prstGeom>
            <a:noFill/>
          </p:spPr>
          <p:txBody>
            <a:bodyPr wrap="square" rtlCol="0">
              <a:spAutoFit/>
            </a:bodyPr>
            <a:lstStyle/>
            <a:p>
              <a:r>
                <a:rPr lang="en-US" sz="2400" b="1" dirty="0" err="1">
                  <a:latin typeface="Arial Bold" panose="020B0704020202020204" pitchFamily="34" charset="0"/>
                  <a:cs typeface="Arial Bold" panose="020B0704020202020204" pitchFamily="34" charset="0"/>
                </a:rPr>
                <a:t>Nid</a:t>
              </a:r>
              <a:r>
                <a:rPr lang="en-US" sz="2400" b="1" dirty="0">
                  <a:latin typeface="Arial Bold" panose="020B0704020202020204" pitchFamily="34" charset="0"/>
                  <a:cs typeface="Arial Bold" panose="020B0704020202020204" pitchFamily="34" charset="0"/>
                </a:rPr>
                <a:t> = 193.1.200000000</a:t>
              </a:r>
            </a:p>
          </p:txBody>
        </p:sp>
        <p:sp>
          <p:nvSpPr>
            <p:cNvPr id="25" name="TextBox 24">
              <a:extLst>
                <a:ext uri="{FF2B5EF4-FFF2-40B4-BE49-F238E27FC236}">
                  <a16:creationId xmlns:a16="http://schemas.microsoft.com/office/drawing/2014/main" id="{12713623-1BFD-4E95-8FDB-7579A22D91A7}"/>
                </a:ext>
              </a:extLst>
            </p:cNvPr>
            <p:cNvSpPr txBox="1"/>
            <p:nvPr/>
          </p:nvSpPr>
          <p:spPr>
            <a:xfrm>
              <a:off x="1726732" y="3817851"/>
              <a:ext cx="3022670" cy="1747654"/>
            </a:xfrm>
            <a:prstGeom prst="rect">
              <a:avLst/>
            </a:prstGeom>
            <a:noFill/>
          </p:spPr>
          <p:txBody>
            <a:bodyPr wrap="square" rtlCol="0">
              <a:spAutoFit/>
            </a:bodyPr>
            <a:lstStyle/>
            <a:p>
              <a:r>
                <a:rPr lang="en-US" sz="2400" b="1" dirty="0">
                  <a:latin typeface="Arial Bold" panose="020B0704020202020204" pitchFamily="34" charset="0"/>
                  <a:cs typeface="Arial Bold" panose="020B0704020202020204" pitchFamily="34" charset="0"/>
                </a:rPr>
                <a:t>Range = 193.1.2.00000000</a:t>
              </a:r>
            </a:p>
            <a:p>
              <a:r>
                <a:rPr lang="en-US" sz="2400" b="1" dirty="0">
                  <a:latin typeface="Arial Bold" panose="020B0704020202020204" pitchFamily="34" charset="0"/>
                  <a:cs typeface="Arial Bold" panose="020B0704020202020204" pitchFamily="34" charset="0"/>
                </a:rPr>
                <a:t>to</a:t>
              </a:r>
            </a:p>
            <a:p>
              <a:r>
                <a:rPr lang="en-US" sz="2400" b="1" dirty="0">
                  <a:latin typeface="Arial Bold" panose="020B0704020202020204" pitchFamily="34" charset="0"/>
                  <a:cs typeface="Arial Bold" panose="020B0704020202020204" pitchFamily="34" charset="0"/>
                </a:rPr>
                <a:t>193.1.2.01111111</a:t>
              </a:r>
            </a:p>
          </p:txBody>
        </p:sp>
        <p:sp>
          <p:nvSpPr>
            <p:cNvPr id="26" name="TextBox 25">
              <a:extLst>
                <a:ext uri="{FF2B5EF4-FFF2-40B4-BE49-F238E27FC236}">
                  <a16:creationId xmlns:a16="http://schemas.microsoft.com/office/drawing/2014/main" id="{77872B32-E08C-4BEA-8A56-9FE415C046A7}"/>
                </a:ext>
              </a:extLst>
            </p:cNvPr>
            <p:cNvSpPr txBox="1"/>
            <p:nvPr/>
          </p:nvSpPr>
          <p:spPr>
            <a:xfrm>
              <a:off x="8754684" y="3884107"/>
              <a:ext cx="3475073" cy="1569659"/>
            </a:xfrm>
            <a:prstGeom prst="rect">
              <a:avLst/>
            </a:prstGeom>
            <a:noFill/>
          </p:spPr>
          <p:txBody>
            <a:bodyPr wrap="square" rtlCol="0">
              <a:spAutoFit/>
            </a:bodyPr>
            <a:lstStyle/>
            <a:p>
              <a:r>
                <a:rPr lang="en-US" sz="2400" b="1" dirty="0">
                  <a:latin typeface="Arial Bold" panose="020B0704020202020204" pitchFamily="34" charset="0"/>
                  <a:cs typeface="Arial Bold" panose="020B0704020202020204" pitchFamily="34" charset="0"/>
                </a:rPr>
                <a:t>Range = 193.1.2.00000000</a:t>
              </a:r>
            </a:p>
            <a:p>
              <a:r>
                <a:rPr lang="en-US" sz="2400" b="1" dirty="0">
                  <a:latin typeface="Arial Bold" panose="020B0704020202020204" pitchFamily="34" charset="0"/>
                  <a:cs typeface="Arial Bold" panose="020B0704020202020204" pitchFamily="34" charset="0"/>
                </a:rPr>
                <a:t>to</a:t>
              </a:r>
            </a:p>
            <a:p>
              <a:r>
                <a:rPr lang="en-US" sz="2400" b="1" dirty="0">
                  <a:latin typeface="Arial Bold" panose="020B0704020202020204" pitchFamily="34" charset="0"/>
                  <a:cs typeface="Arial Bold" panose="020B0704020202020204" pitchFamily="34" charset="0"/>
                </a:rPr>
                <a:t>193.1.2.01111111</a:t>
              </a:r>
            </a:p>
          </p:txBody>
        </p:sp>
        <p:sp>
          <p:nvSpPr>
            <p:cNvPr id="27" name="TextBox 26">
              <a:extLst>
                <a:ext uri="{FF2B5EF4-FFF2-40B4-BE49-F238E27FC236}">
                  <a16:creationId xmlns:a16="http://schemas.microsoft.com/office/drawing/2014/main" id="{9FDCBB8E-1657-4EF1-81A3-A89458287299}"/>
                </a:ext>
              </a:extLst>
            </p:cNvPr>
            <p:cNvSpPr txBox="1"/>
            <p:nvPr/>
          </p:nvSpPr>
          <p:spPr>
            <a:xfrm>
              <a:off x="8032748" y="2561220"/>
              <a:ext cx="3713526" cy="514016"/>
            </a:xfrm>
            <a:prstGeom prst="rect">
              <a:avLst/>
            </a:prstGeom>
            <a:noFill/>
          </p:spPr>
          <p:txBody>
            <a:bodyPr wrap="square" rtlCol="0">
              <a:spAutoFit/>
            </a:bodyPr>
            <a:lstStyle/>
            <a:p>
              <a:r>
                <a:rPr lang="en-US" sz="2400" b="1" dirty="0" err="1">
                  <a:latin typeface="Arial Bold" panose="020B0704020202020204" pitchFamily="34" charset="0"/>
                  <a:cs typeface="Arial Bold" panose="020B0704020202020204" pitchFamily="34" charset="0"/>
                </a:rPr>
                <a:t>Nid</a:t>
              </a:r>
              <a:r>
                <a:rPr lang="en-US" sz="2400" b="1" dirty="0">
                  <a:latin typeface="Arial Bold" panose="020B0704020202020204" pitchFamily="34" charset="0"/>
                  <a:cs typeface="Arial Bold" panose="020B0704020202020204" pitchFamily="34" charset="0"/>
                </a:rPr>
                <a:t> = 193.1.2.10000000</a:t>
              </a:r>
            </a:p>
          </p:txBody>
        </p:sp>
        <p:sp>
          <p:nvSpPr>
            <p:cNvPr id="28" name="TextBox 27">
              <a:extLst>
                <a:ext uri="{FF2B5EF4-FFF2-40B4-BE49-F238E27FC236}">
                  <a16:creationId xmlns:a16="http://schemas.microsoft.com/office/drawing/2014/main" id="{03EA4F7D-BD5B-460C-8A73-6DD66EAADBC5}"/>
                </a:ext>
              </a:extLst>
            </p:cNvPr>
            <p:cNvSpPr txBox="1"/>
            <p:nvPr/>
          </p:nvSpPr>
          <p:spPr>
            <a:xfrm>
              <a:off x="4825217" y="1838119"/>
              <a:ext cx="3147773" cy="514016"/>
            </a:xfrm>
            <a:prstGeom prst="rect">
              <a:avLst/>
            </a:prstGeom>
            <a:noFill/>
          </p:spPr>
          <p:txBody>
            <a:bodyPr wrap="square" rtlCol="0">
              <a:spAutoFit/>
            </a:bodyPr>
            <a:lstStyle/>
            <a:p>
              <a:pPr algn="ctr"/>
              <a:r>
                <a:rPr lang="en-US" sz="2400" b="1" dirty="0" err="1">
                  <a:latin typeface="Arial Bold" panose="020B0704020202020204" pitchFamily="34" charset="0"/>
                  <a:cs typeface="Arial Bold" panose="020B0704020202020204" pitchFamily="34" charset="0"/>
                </a:rPr>
                <a:t>Nid</a:t>
              </a:r>
              <a:r>
                <a:rPr lang="en-US" sz="2400" b="1" dirty="0">
                  <a:latin typeface="Arial Bold" panose="020B0704020202020204" pitchFamily="34" charset="0"/>
                  <a:cs typeface="Arial Bold" panose="020B0704020202020204" pitchFamily="34" charset="0"/>
                </a:rPr>
                <a:t> = 193.1.2.0</a:t>
              </a:r>
            </a:p>
          </p:txBody>
        </p:sp>
      </p:grpSp>
    </p:spTree>
    <p:extLst>
      <p:ext uri="{BB962C8B-B14F-4D97-AF65-F5344CB8AC3E}">
        <p14:creationId xmlns:p14="http://schemas.microsoft.com/office/powerpoint/2010/main" val="2877042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1E6654-9DA5-974C-66DC-68A46C1D4F74}"/>
              </a:ext>
            </a:extLst>
          </p:cNvPr>
          <p:cNvPicPr>
            <a:picLocks noChangeAspect="1"/>
          </p:cNvPicPr>
          <p:nvPr/>
        </p:nvPicPr>
        <p:blipFill>
          <a:blip r:embed="rId2"/>
          <a:stretch>
            <a:fillRect/>
          </a:stretch>
        </p:blipFill>
        <p:spPr>
          <a:xfrm>
            <a:off x="2316163" y="6963265"/>
            <a:ext cx="8569159" cy="2948035"/>
          </a:xfrm>
          <a:prstGeom prst="rect">
            <a:avLst/>
          </a:prstGeom>
        </p:spPr>
      </p:pic>
      <p:sp>
        <p:nvSpPr>
          <p:cNvPr id="7" name="Title 1">
            <a:extLst>
              <a:ext uri="{FF2B5EF4-FFF2-40B4-BE49-F238E27FC236}">
                <a16:creationId xmlns:a16="http://schemas.microsoft.com/office/drawing/2014/main" id="{9A94F465-0AE1-4553-B523-DAA00B58DDCA}"/>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grpSp>
        <p:nvGrpSpPr>
          <p:cNvPr id="5" name="Group 4">
            <a:extLst>
              <a:ext uri="{FF2B5EF4-FFF2-40B4-BE49-F238E27FC236}">
                <a16:creationId xmlns:a16="http://schemas.microsoft.com/office/drawing/2014/main" id="{E56485F1-2450-49A9-A0AD-89052B71AAD1}"/>
              </a:ext>
            </a:extLst>
          </p:cNvPr>
          <p:cNvGrpSpPr/>
          <p:nvPr/>
        </p:nvGrpSpPr>
        <p:grpSpPr>
          <a:xfrm>
            <a:off x="1788459" y="1639476"/>
            <a:ext cx="10515600" cy="2979041"/>
            <a:chOff x="1223682" y="1854629"/>
            <a:chExt cx="10515600" cy="2979041"/>
          </a:xfrm>
        </p:grpSpPr>
        <p:sp>
          <p:nvSpPr>
            <p:cNvPr id="8" name="TextBox 7">
              <a:extLst>
                <a:ext uri="{FF2B5EF4-FFF2-40B4-BE49-F238E27FC236}">
                  <a16:creationId xmlns:a16="http://schemas.microsoft.com/office/drawing/2014/main" id="{B7757B42-5344-4732-8657-CD1E8482BF11}"/>
                </a:ext>
              </a:extLst>
            </p:cNvPr>
            <p:cNvSpPr txBox="1"/>
            <p:nvPr/>
          </p:nvSpPr>
          <p:spPr>
            <a:xfrm>
              <a:off x="4613612" y="1854629"/>
              <a:ext cx="4476600" cy="455061"/>
            </a:xfrm>
            <a:prstGeom prst="rect">
              <a:avLst/>
            </a:prstGeom>
            <a:noFill/>
          </p:spPr>
          <p:txBody>
            <a:bodyPr wrap="square">
              <a:spAutoFit/>
            </a:bodyPr>
            <a:lstStyle/>
            <a:p>
              <a:pPr>
                <a:lnSpc>
                  <a:spcPts val="2800"/>
                </a:lnSpc>
              </a:pPr>
              <a:r>
                <a:rPr lang="en-US" sz="3200" b="1" dirty="0">
                  <a:solidFill>
                    <a:srgbClr val="002060"/>
                  </a:solidFill>
                  <a:latin typeface="Arial" panose="020B0604020202020204" pitchFamily="34" charset="0"/>
                  <a:ea typeface="Tahoma"/>
                  <a:cs typeface="Arial" panose="020B0604020202020204" pitchFamily="34" charset="0"/>
                </a:rPr>
                <a:t>Types of Subnetting</a:t>
              </a:r>
            </a:p>
          </p:txBody>
        </p:sp>
        <p:sp>
          <p:nvSpPr>
            <p:cNvPr id="9" name="TextBox 8">
              <a:extLst>
                <a:ext uri="{FF2B5EF4-FFF2-40B4-BE49-F238E27FC236}">
                  <a16:creationId xmlns:a16="http://schemas.microsoft.com/office/drawing/2014/main" id="{7BCF5349-E57A-47BF-B9D7-73C3AA23DAA2}"/>
                </a:ext>
              </a:extLst>
            </p:cNvPr>
            <p:cNvSpPr txBox="1"/>
            <p:nvPr/>
          </p:nvSpPr>
          <p:spPr>
            <a:xfrm>
              <a:off x="1223682" y="3622718"/>
              <a:ext cx="4833949" cy="1169551"/>
            </a:xfrm>
            <a:prstGeom prst="rect">
              <a:avLst/>
            </a:prstGeom>
            <a:noFill/>
          </p:spPr>
          <p:txBody>
            <a:bodyPr wrap="square">
              <a:spAutoFit/>
            </a:bodyPr>
            <a:lstStyle/>
            <a:p>
              <a:pPr algn="ctr">
                <a:lnSpc>
                  <a:spcPts val="2800"/>
                </a:lnSpc>
              </a:pPr>
              <a:r>
                <a:rPr lang="en-US" sz="2800" b="1" dirty="0">
                  <a:solidFill>
                    <a:srgbClr val="002060"/>
                  </a:solidFill>
                  <a:latin typeface="Arial" panose="020B0604020202020204" pitchFamily="34" charset="0"/>
                  <a:ea typeface="Tahoma"/>
                  <a:cs typeface="Arial" panose="020B0604020202020204" pitchFamily="34" charset="0"/>
                </a:rPr>
                <a:t>Fixed Length Subnetting</a:t>
              </a:r>
            </a:p>
            <a:p>
              <a:pPr algn="ctr">
                <a:lnSpc>
                  <a:spcPts val="2800"/>
                </a:lnSpc>
              </a:pPr>
              <a:r>
                <a:rPr lang="en-US" sz="2800" b="1" dirty="0">
                  <a:solidFill>
                    <a:srgbClr val="002060"/>
                  </a:solidFill>
                  <a:latin typeface="Arial" panose="020B0604020202020204" pitchFamily="34" charset="0"/>
                  <a:ea typeface="Tahoma"/>
                  <a:cs typeface="Arial" panose="020B0604020202020204" pitchFamily="34" charset="0"/>
                </a:rPr>
                <a:t>or </a:t>
              </a:r>
            </a:p>
            <a:p>
              <a:pPr algn="ctr">
                <a:lnSpc>
                  <a:spcPts val="2800"/>
                </a:lnSpc>
              </a:pPr>
              <a:r>
                <a:rPr lang="en-US" sz="2800" b="1" dirty="0">
                  <a:solidFill>
                    <a:srgbClr val="002060"/>
                  </a:solidFill>
                  <a:latin typeface="Arial" panose="020B0604020202020204" pitchFamily="34" charset="0"/>
                  <a:ea typeface="Tahoma"/>
                  <a:cs typeface="Arial" panose="020B0604020202020204" pitchFamily="34" charset="0"/>
                </a:rPr>
                <a:t>Classful Subnetting</a:t>
              </a:r>
            </a:p>
          </p:txBody>
        </p:sp>
        <p:sp>
          <p:nvSpPr>
            <p:cNvPr id="10" name="TextBox 9">
              <a:extLst>
                <a:ext uri="{FF2B5EF4-FFF2-40B4-BE49-F238E27FC236}">
                  <a16:creationId xmlns:a16="http://schemas.microsoft.com/office/drawing/2014/main" id="{54BFDB2B-0388-4F71-B587-CCDED8DDF5E9}"/>
                </a:ext>
              </a:extLst>
            </p:cNvPr>
            <p:cNvSpPr txBox="1"/>
            <p:nvPr/>
          </p:nvSpPr>
          <p:spPr>
            <a:xfrm>
              <a:off x="6441142" y="3664119"/>
              <a:ext cx="5298140" cy="1169551"/>
            </a:xfrm>
            <a:prstGeom prst="rect">
              <a:avLst/>
            </a:prstGeom>
            <a:noFill/>
          </p:spPr>
          <p:txBody>
            <a:bodyPr wrap="square">
              <a:spAutoFit/>
            </a:bodyPr>
            <a:lstStyle/>
            <a:p>
              <a:pPr algn="ctr">
                <a:lnSpc>
                  <a:spcPts val="2800"/>
                </a:lnSpc>
              </a:pPr>
              <a:r>
                <a:rPr lang="en-US" sz="2800" b="1" dirty="0">
                  <a:solidFill>
                    <a:srgbClr val="002060"/>
                  </a:solidFill>
                  <a:latin typeface="Arial" panose="020B0604020202020204" pitchFamily="34" charset="0"/>
                  <a:ea typeface="Tahoma"/>
                  <a:cs typeface="Arial" panose="020B0604020202020204" pitchFamily="34" charset="0"/>
                </a:rPr>
                <a:t>Variable Length Subnetting </a:t>
              </a:r>
            </a:p>
            <a:p>
              <a:pPr algn="ctr">
                <a:lnSpc>
                  <a:spcPts val="2800"/>
                </a:lnSpc>
              </a:pPr>
              <a:r>
                <a:rPr lang="en-US" sz="2800" b="1" dirty="0">
                  <a:solidFill>
                    <a:srgbClr val="002060"/>
                  </a:solidFill>
                  <a:latin typeface="Arial" panose="020B0604020202020204" pitchFamily="34" charset="0"/>
                  <a:ea typeface="Tahoma"/>
                  <a:cs typeface="Arial" panose="020B0604020202020204" pitchFamily="34" charset="0"/>
                </a:rPr>
                <a:t>or </a:t>
              </a:r>
            </a:p>
            <a:p>
              <a:pPr algn="ctr">
                <a:lnSpc>
                  <a:spcPts val="2800"/>
                </a:lnSpc>
              </a:pPr>
              <a:r>
                <a:rPr lang="en-US" sz="2800" b="1" dirty="0">
                  <a:solidFill>
                    <a:srgbClr val="002060"/>
                  </a:solidFill>
                  <a:latin typeface="Arial" panose="020B0604020202020204" pitchFamily="34" charset="0"/>
                  <a:ea typeface="Tahoma"/>
                  <a:cs typeface="Arial" panose="020B0604020202020204" pitchFamily="34" charset="0"/>
                </a:rPr>
                <a:t>Classless Subnetting</a:t>
              </a:r>
            </a:p>
          </p:txBody>
        </p:sp>
        <p:sp>
          <p:nvSpPr>
            <p:cNvPr id="3" name="Freeform: Shape 2">
              <a:extLst>
                <a:ext uri="{FF2B5EF4-FFF2-40B4-BE49-F238E27FC236}">
                  <a16:creationId xmlns:a16="http://schemas.microsoft.com/office/drawing/2014/main" id="{F5A9C62A-D505-4CDF-988A-91171A3B9566}"/>
                </a:ext>
              </a:extLst>
            </p:cNvPr>
            <p:cNvSpPr/>
            <p:nvPr/>
          </p:nvSpPr>
          <p:spPr>
            <a:xfrm>
              <a:off x="3442447" y="2366682"/>
              <a:ext cx="2810435" cy="1237130"/>
            </a:xfrm>
            <a:custGeom>
              <a:avLst/>
              <a:gdLst>
                <a:gd name="connsiteX0" fmla="*/ 2810435 w 2810435"/>
                <a:gd name="connsiteY0" fmla="*/ 0 h 1237130"/>
                <a:gd name="connsiteX1" fmla="*/ 2810435 w 2810435"/>
                <a:gd name="connsiteY1" fmla="*/ 672353 h 1237130"/>
                <a:gd name="connsiteX2" fmla="*/ 0 w 2810435"/>
                <a:gd name="connsiteY2" fmla="*/ 672353 h 1237130"/>
                <a:gd name="connsiteX3" fmla="*/ 0 w 2810435"/>
                <a:gd name="connsiteY3" fmla="*/ 1237130 h 1237130"/>
              </a:gdLst>
              <a:ahLst/>
              <a:cxnLst>
                <a:cxn ang="0">
                  <a:pos x="connsiteX0" y="connsiteY0"/>
                </a:cxn>
                <a:cxn ang="0">
                  <a:pos x="connsiteX1" y="connsiteY1"/>
                </a:cxn>
                <a:cxn ang="0">
                  <a:pos x="connsiteX2" y="connsiteY2"/>
                </a:cxn>
                <a:cxn ang="0">
                  <a:pos x="connsiteX3" y="connsiteY3"/>
                </a:cxn>
              </a:cxnLst>
              <a:rect l="l" t="t" r="r" b="b"/>
              <a:pathLst>
                <a:path w="2810435" h="1237130">
                  <a:moveTo>
                    <a:pt x="2810435" y="0"/>
                  </a:moveTo>
                  <a:lnTo>
                    <a:pt x="2810435" y="672353"/>
                  </a:lnTo>
                  <a:lnTo>
                    <a:pt x="0" y="672353"/>
                  </a:lnTo>
                  <a:lnTo>
                    <a:pt x="0" y="1237130"/>
                  </a:ln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Shape 11">
              <a:extLst>
                <a:ext uri="{FF2B5EF4-FFF2-40B4-BE49-F238E27FC236}">
                  <a16:creationId xmlns:a16="http://schemas.microsoft.com/office/drawing/2014/main" id="{E6F05E72-DC49-4979-8524-04D414F5ABAD}"/>
                </a:ext>
              </a:extLst>
            </p:cNvPr>
            <p:cNvSpPr/>
            <p:nvPr/>
          </p:nvSpPr>
          <p:spPr>
            <a:xfrm flipH="1">
              <a:off x="6252882" y="2366682"/>
              <a:ext cx="2810435" cy="1237130"/>
            </a:xfrm>
            <a:custGeom>
              <a:avLst/>
              <a:gdLst>
                <a:gd name="connsiteX0" fmla="*/ 2810435 w 2810435"/>
                <a:gd name="connsiteY0" fmla="*/ 0 h 1237130"/>
                <a:gd name="connsiteX1" fmla="*/ 2810435 w 2810435"/>
                <a:gd name="connsiteY1" fmla="*/ 672353 h 1237130"/>
                <a:gd name="connsiteX2" fmla="*/ 0 w 2810435"/>
                <a:gd name="connsiteY2" fmla="*/ 672353 h 1237130"/>
                <a:gd name="connsiteX3" fmla="*/ 0 w 2810435"/>
                <a:gd name="connsiteY3" fmla="*/ 1237130 h 1237130"/>
              </a:gdLst>
              <a:ahLst/>
              <a:cxnLst>
                <a:cxn ang="0">
                  <a:pos x="connsiteX0" y="connsiteY0"/>
                </a:cxn>
                <a:cxn ang="0">
                  <a:pos x="connsiteX1" y="connsiteY1"/>
                </a:cxn>
                <a:cxn ang="0">
                  <a:pos x="connsiteX2" y="connsiteY2"/>
                </a:cxn>
                <a:cxn ang="0">
                  <a:pos x="connsiteX3" y="connsiteY3"/>
                </a:cxn>
              </a:cxnLst>
              <a:rect l="l" t="t" r="r" b="b"/>
              <a:pathLst>
                <a:path w="2810435" h="1237130">
                  <a:moveTo>
                    <a:pt x="2810435" y="0"/>
                  </a:moveTo>
                  <a:lnTo>
                    <a:pt x="2810435" y="672353"/>
                  </a:lnTo>
                  <a:lnTo>
                    <a:pt x="0" y="672353"/>
                  </a:lnTo>
                  <a:lnTo>
                    <a:pt x="0" y="1237130"/>
                  </a:ln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1531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230645" y="1596374"/>
            <a:ext cx="9792929" cy="3387081"/>
          </a:xfrm>
          <a:prstGeom prst="rect">
            <a:avLst/>
          </a:prstGeom>
          <a:noFill/>
        </p:spPr>
        <p:txBody>
          <a:bodyPr wrap="square">
            <a:spAutoFit/>
          </a:bodyPr>
          <a:lstStyle/>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1. Fixed Length Subnetting-</a:t>
            </a: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Fixed length subnetting also called as classful subnetting divides the network into subnets where-</a:t>
            </a:r>
          </a:p>
          <a:p>
            <a:pPr algn="just">
              <a:lnSpc>
                <a:spcPts val="2800"/>
              </a:lnSpc>
            </a:pPr>
            <a:endParaRPr lang="en-US" sz="2800" b="1" dirty="0">
              <a:solidFill>
                <a:schemeClr val="dk1"/>
              </a:solidFill>
              <a:latin typeface="Arial" panose="020B0604020202020204" pitchFamily="34" charset="0"/>
              <a:ea typeface="Tahoma"/>
              <a:cs typeface="Arial" panose="020B0604020202020204" pitchFamily="34" charset="0"/>
            </a:endParaRPr>
          </a:p>
          <a:p>
            <a:pPr indent="-285750" algn="just">
              <a:lnSpc>
                <a:spcPts val="2800"/>
              </a:lnSpc>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rPr>
              <a:t>All the subnets are of same size.</a:t>
            </a:r>
          </a:p>
          <a:p>
            <a:pPr indent="-285750" algn="just">
              <a:lnSpc>
                <a:spcPts val="2800"/>
              </a:lnSpc>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rPr>
              <a:t>All the subnets have equal number of hosts.</a:t>
            </a:r>
          </a:p>
          <a:p>
            <a:pPr indent="-285750" algn="just">
              <a:lnSpc>
                <a:spcPts val="2800"/>
              </a:lnSpc>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rPr>
              <a:t>All the subnets have same subnet mask.</a:t>
            </a:r>
          </a:p>
          <a:p>
            <a:pPr algn="just">
              <a:lnSpc>
                <a:spcPct val="150000"/>
              </a:lnSpc>
            </a:pPr>
            <a:r>
              <a:rPr lang="en-US" dirty="0">
                <a:latin typeface="Times New Roman" panose="02020603050405020304" pitchFamily="18" charset="0"/>
                <a:cs typeface="Times New Roman" panose="02020603050405020304" pitchFamily="18" charset="0"/>
              </a:rPr>
              <a:t> </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C38A7C6D-FE0F-4C1E-AE40-67D2EFB5AD1B}"/>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spTree>
    <p:extLst>
      <p:ext uri="{BB962C8B-B14F-4D97-AF65-F5344CB8AC3E}">
        <p14:creationId xmlns:p14="http://schemas.microsoft.com/office/powerpoint/2010/main" val="1008200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316163" y="1280795"/>
            <a:ext cx="9792929" cy="2964914"/>
          </a:xfrm>
          <a:prstGeom prst="rect">
            <a:avLst/>
          </a:prstGeom>
          <a:noFill/>
        </p:spPr>
        <p:txBody>
          <a:bodyPr wrap="square">
            <a:spAutoFit/>
          </a:bodyPr>
          <a:lstStyle/>
          <a:p>
            <a:pPr>
              <a:lnSpc>
                <a:spcPts val="2800"/>
              </a:lnSpc>
            </a:pPr>
            <a:r>
              <a:rPr lang="en-US" sz="2800" b="1" dirty="0">
                <a:solidFill>
                  <a:schemeClr val="dk1"/>
                </a:solidFill>
                <a:latin typeface="Arial" panose="020B0604020202020204" pitchFamily="34" charset="0"/>
                <a:ea typeface="Tahoma"/>
                <a:cs typeface="Arial" panose="020B0604020202020204" pitchFamily="34" charset="0"/>
              </a:rPr>
              <a:t>2. Variable Length Subnetting-</a:t>
            </a:r>
          </a:p>
          <a:p>
            <a:pPr>
              <a:lnSpc>
                <a:spcPts val="2800"/>
              </a:lnSpc>
            </a:pPr>
            <a:r>
              <a:rPr lang="en-US" sz="2800" b="1" dirty="0">
                <a:solidFill>
                  <a:schemeClr val="dk1"/>
                </a:solidFill>
                <a:latin typeface="Arial" panose="020B0604020202020204" pitchFamily="34" charset="0"/>
                <a:ea typeface="Tahoma"/>
                <a:cs typeface="Arial" panose="020B0604020202020204" pitchFamily="34" charset="0"/>
              </a:rPr>
              <a:t> </a:t>
            </a:r>
          </a:p>
          <a:p>
            <a:pPr>
              <a:lnSpc>
                <a:spcPts val="2800"/>
              </a:lnSpc>
            </a:pPr>
            <a:r>
              <a:rPr lang="en-US" sz="2800" b="1" dirty="0">
                <a:solidFill>
                  <a:schemeClr val="dk1"/>
                </a:solidFill>
                <a:latin typeface="Arial" panose="020B0604020202020204" pitchFamily="34" charset="0"/>
                <a:ea typeface="Tahoma"/>
                <a:cs typeface="Arial" panose="020B0604020202020204" pitchFamily="34" charset="0"/>
              </a:rPr>
              <a:t>Variable length subnetting also called as classless subnetting divides the network into subnets where-</a:t>
            </a:r>
          </a:p>
          <a:p>
            <a:pPr>
              <a:lnSpc>
                <a:spcPts val="2800"/>
              </a:lnSpc>
            </a:pPr>
            <a:endParaRPr lang="en-US" sz="2800" b="1" dirty="0">
              <a:solidFill>
                <a:schemeClr val="dk1"/>
              </a:solidFill>
              <a:latin typeface="Arial" panose="020B0604020202020204" pitchFamily="34" charset="0"/>
              <a:ea typeface="Tahoma"/>
              <a:cs typeface="Arial" panose="020B0604020202020204" pitchFamily="34" charset="0"/>
            </a:endParaRPr>
          </a:p>
          <a:p>
            <a:pPr indent="-285750">
              <a:lnSpc>
                <a:spcPts val="2800"/>
              </a:lnSpc>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rPr>
              <a:t>All the subnets are not of same size.</a:t>
            </a:r>
          </a:p>
          <a:p>
            <a:pPr indent="-285750">
              <a:lnSpc>
                <a:spcPts val="2800"/>
              </a:lnSpc>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rPr>
              <a:t>All the subnets do not have equal number of hosts.</a:t>
            </a:r>
          </a:p>
          <a:p>
            <a:pPr indent="-285750">
              <a:lnSpc>
                <a:spcPts val="2800"/>
              </a:lnSpc>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rPr>
              <a:t>All the subnets do not have same subnet mask.</a:t>
            </a:r>
          </a:p>
        </p:txBody>
      </p:sp>
      <p:sp>
        <p:nvSpPr>
          <p:cNvPr id="5" name="Title 1">
            <a:extLst>
              <a:ext uri="{FF2B5EF4-FFF2-40B4-BE49-F238E27FC236}">
                <a16:creationId xmlns:a16="http://schemas.microsoft.com/office/drawing/2014/main" id="{FF7D69B7-20E4-431D-9254-2A48654AF33D}"/>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spTree>
    <p:extLst>
      <p:ext uri="{BB962C8B-B14F-4D97-AF65-F5344CB8AC3E}">
        <p14:creationId xmlns:p14="http://schemas.microsoft.com/office/powerpoint/2010/main" val="1313968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743B70-C141-DE51-A902-3BA2F86BB920}"/>
              </a:ext>
            </a:extLst>
          </p:cNvPr>
          <p:cNvSpPr txBox="1"/>
          <p:nvPr/>
        </p:nvSpPr>
        <p:spPr>
          <a:xfrm>
            <a:off x="2316162" y="3667968"/>
            <a:ext cx="9875837" cy="2964914"/>
          </a:xfrm>
          <a:prstGeom prst="rect">
            <a:avLst/>
          </a:prstGeom>
          <a:noFill/>
        </p:spPr>
        <p:txBody>
          <a:bodyPr wrap="square">
            <a:spAutoFit/>
          </a:bodyPr>
          <a:lstStyle/>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If borrowed bit = 0, then it represents the first subnet.</a:t>
            </a: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If borrowed bit = 1, then it represents the second subnet.</a:t>
            </a: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 </a:t>
            </a:r>
          </a:p>
          <a:p>
            <a:pPr algn="just">
              <a:lnSpc>
                <a:spcPts val="2800"/>
              </a:lnSpc>
            </a:pPr>
            <a:endParaRPr lang="en-US" sz="2800" b="1" dirty="0">
              <a:solidFill>
                <a:schemeClr val="dk1"/>
              </a:solidFill>
              <a:latin typeface="Arial" panose="020B0604020202020204" pitchFamily="34" charset="0"/>
              <a:ea typeface="Tahoma"/>
              <a:cs typeface="Arial" panose="020B0604020202020204" pitchFamily="34" charset="0"/>
            </a:endParaRP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IP Address of the two subnets are-</a:t>
            </a:r>
          </a:p>
          <a:p>
            <a:pPr algn="just">
              <a:lnSpc>
                <a:spcPts val="2800"/>
              </a:lnSpc>
            </a:pPr>
            <a:endParaRPr lang="en-US" sz="2800" b="1" dirty="0">
              <a:solidFill>
                <a:schemeClr val="dk1"/>
              </a:solidFill>
              <a:latin typeface="Arial" panose="020B0604020202020204" pitchFamily="34" charset="0"/>
              <a:ea typeface="Tahoma"/>
              <a:cs typeface="Arial" panose="020B0604020202020204" pitchFamily="34" charset="0"/>
            </a:endParaRP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200.1.2.00000000 = 200.1.2.0</a:t>
            </a: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200.1.2.10000000 = 200.1.2.128</a:t>
            </a:r>
            <a:endParaRPr lang="en-IN" sz="2800" b="1" dirty="0">
              <a:solidFill>
                <a:schemeClr val="dk1"/>
              </a:solidFill>
              <a:latin typeface="Arial" panose="020B0604020202020204" pitchFamily="34" charset="0"/>
              <a:ea typeface="Tahoma"/>
              <a:cs typeface="Arial" panose="020B0604020202020204" pitchFamily="34" charset="0"/>
            </a:endParaRPr>
          </a:p>
        </p:txBody>
      </p:sp>
      <p:pic>
        <p:nvPicPr>
          <p:cNvPr id="1026" name="Picture 2">
            <a:extLst>
              <a:ext uri="{FF2B5EF4-FFF2-40B4-BE49-F238E27FC236}">
                <a16:creationId xmlns:a16="http://schemas.microsoft.com/office/drawing/2014/main" id="{0D63810D-255C-7488-BB65-B58486A5E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7047" y="7002204"/>
            <a:ext cx="3667125" cy="181927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B6AD80C-66FB-4A99-A7BF-42C1C7D32805}"/>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grpSp>
        <p:nvGrpSpPr>
          <p:cNvPr id="8" name="Group 7">
            <a:extLst>
              <a:ext uri="{FF2B5EF4-FFF2-40B4-BE49-F238E27FC236}">
                <a16:creationId xmlns:a16="http://schemas.microsoft.com/office/drawing/2014/main" id="{5359CF3E-5D16-4CFE-8838-E61C7BE0EB69}"/>
              </a:ext>
            </a:extLst>
          </p:cNvPr>
          <p:cNvGrpSpPr/>
          <p:nvPr/>
        </p:nvGrpSpPr>
        <p:grpSpPr>
          <a:xfrm>
            <a:off x="2414020" y="680055"/>
            <a:ext cx="3798552" cy="1833487"/>
            <a:chOff x="2396602" y="1045349"/>
            <a:chExt cx="3798552" cy="1833487"/>
          </a:xfrm>
        </p:grpSpPr>
        <p:sp>
          <p:nvSpPr>
            <p:cNvPr id="10" name="Rectangle 9">
              <a:extLst>
                <a:ext uri="{FF2B5EF4-FFF2-40B4-BE49-F238E27FC236}">
                  <a16:creationId xmlns:a16="http://schemas.microsoft.com/office/drawing/2014/main" id="{042C4537-B974-4EAC-9BD7-9D25F8B37861}"/>
                </a:ext>
              </a:extLst>
            </p:cNvPr>
            <p:cNvSpPr/>
            <p:nvPr/>
          </p:nvSpPr>
          <p:spPr>
            <a:xfrm>
              <a:off x="5075419" y="1663882"/>
              <a:ext cx="895238" cy="5383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0</a:t>
              </a:r>
            </a:p>
          </p:txBody>
        </p:sp>
        <p:cxnSp>
          <p:nvCxnSpPr>
            <p:cNvPr id="12" name="Straight Arrow Connector 11">
              <a:extLst>
                <a:ext uri="{FF2B5EF4-FFF2-40B4-BE49-F238E27FC236}">
                  <a16:creationId xmlns:a16="http://schemas.microsoft.com/office/drawing/2014/main" id="{AA9DD0F7-0BA4-4141-898D-637A0C998759}"/>
                </a:ext>
              </a:extLst>
            </p:cNvPr>
            <p:cNvCxnSpPr>
              <a:cxnSpLocks/>
            </p:cNvCxnSpPr>
            <p:nvPr/>
          </p:nvCxnSpPr>
          <p:spPr>
            <a:xfrm>
              <a:off x="5061375" y="1529755"/>
              <a:ext cx="973665" cy="11664"/>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6C3F92B-6B2A-4CE9-9C61-30DE00F56CBC}"/>
                </a:ext>
              </a:extLst>
            </p:cNvPr>
            <p:cNvSpPr txBox="1"/>
            <p:nvPr/>
          </p:nvSpPr>
          <p:spPr>
            <a:xfrm>
              <a:off x="3077899" y="1045349"/>
              <a:ext cx="1159292"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24 bits</a:t>
              </a:r>
            </a:p>
          </p:txBody>
        </p:sp>
        <p:sp>
          <p:nvSpPr>
            <p:cNvPr id="14" name="TextBox 13">
              <a:extLst>
                <a:ext uri="{FF2B5EF4-FFF2-40B4-BE49-F238E27FC236}">
                  <a16:creationId xmlns:a16="http://schemas.microsoft.com/office/drawing/2014/main" id="{CDAD6197-A563-4D43-AB67-D92BC911208F}"/>
                </a:ext>
              </a:extLst>
            </p:cNvPr>
            <p:cNvSpPr txBox="1"/>
            <p:nvPr/>
          </p:nvSpPr>
          <p:spPr>
            <a:xfrm>
              <a:off x="5057921" y="1097312"/>
              <a:ext cx="987771"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8 bits</a:t>
              </a:r>
            </a:p>
          </p:txBody>
        </p:sp>
        <p:cxnSp>
          <p:nvCxnSpPr>
            <p:cNvPr id="15" name="Straight Arrow Connector 14">
              <a:extLst>
                <a:ext uri="{FF2B5EF4-FFF2-40B4-BE49-F238E27FC236}">
                  <a16:creationId xmlns:a16="http://schemas.microsoft.com/office/drawing/2014/main" id="{F7821DD7-0D3E-4620-BEFF-773F5761DB66}"/>
                </a:ext>
              </a:extLst>
            </p:cNvPr>
            <p:cNvCxnSpPr>
              <a:cxnSpLocks/>
            </p:cNvCxnSpPr>
            <p:nvPr/>
          </p:nvCxnSpPr>
          <p:spPr>
            <a:xfrm flipV="1">
              <a:off x="2396602" y="1533328"/>
              <a:ext cx="2678817" cy="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A87E8D1-76C6-494E-8883-6F0C015F7229}"/>
                </a:ext>
              </a:extLst>
            </p:cNvPr>
            <p:cNvSpPr/>
            <p:nvPr/>
          </p:nvSpPr>
          <p:spPr>
            <a:xfrm>
              <a:off x="4184956" y="1663882"/>
              <a:ext cx="895238" cy="5383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2</a:t>
              </a:r>
            </a:p>
          </p:txBody>
        </p:sp>
        <p:sp>
          <p:nvSpPr>
            <p:cNvPr id="17" name="Rectangle 16">
              <a:extLst>
                <a:ext uri="{FF2B5EF4-FFF2-40B4-BE49-F238E27FC236}">
                  <a16:creationId xmlns:a16="http://schemas.microsoft.com/office/drawing/2014/main" id="{7AE5D403-689F-4CC0-8205-88EEECEAD563}"/>
                </a:ext>
              </a:extLst>
            </p:cNvPr>
            <p:cNvSpPr/>
            <p:nvPr/>
          </p:nvSpPr>
          <p:spPr>
            <a:xfrm>
              <a:off x="3291840" y="1663882"/>
              <a:ext cx="895238" cy="5383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1</a:t>
              </a:r>
            </a:p>
          </p:txBody>
        </p:sp>
        <p:sp>
          <p:nvSpPr>
            <p:cNvPr id="18" name="Rectangle 17">
              <a:extLst>
                <a:ext uri="{FF2B5EF4-FFF2-40B4-BE49-F238E27FC236}">
                  <a16:creationId xmlns:a16="http://schemas.microsoft.com/office/drawing/2014/main" id="{D814EE96-8581-4B1D-AFBC-AA00AAF27181}"/>
                </a:ext>
              </a:extLst>
            </p:cNvPr>
            <p:cNvSpPr/>
            <p:nvPr/>
          </p:nvSpPr>
          <p:spPr>
            <a:xfrm>
              <a:off x="2396602" y="1663882"/>
              <a:ext cx="895238" cy="5383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200</a:t>
              </a:r>
            </a:p>
          </p:txBody>
        </p:sp>
        <p:sp>
          <p:nvSpPr>
            <p:cNvPr id="3" name="Left Bracket 2">
              <a:extLst>
                <a:ext uri="{FF2B5EF4-FFF2-40B4-BE49-F238E27FC236}">
                  <a16:creationId xmlns:a16="http://schemas.microsoft.com/office/drawing/2014/main" id="{899A2026-FEB4-45D7-B8BF-C47150ED983C}"/>
                </a:ext>
              </a:extLst>
            </p:cNvPr>
            <p:cNvSpPr/>
            <p:nvPr/>
          </p:nvSpPr>
          <p:spPr>
            <a:xfrm rot="16200000">
              <a:off x="3664591" y="1057022"/>
              <a:ext cx="142842" cy="2678816"/>
            </a:xfrm>
            <a:prstGeom prst="leftBracket">
              <a:avLst>
                <a:gd name="adj" fmla="val 13910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Left Bracket 18">
              <a:extLst>
                <a:ext uri="{FF2B5EF4-FFF2-40B4-BE49-F238E27FC236}">
                  <a16:creationId xmlns:a16="http://schemas.microsoft.com/office/drawing/2014/main" id="{42B24EF7-2DEA-45B6-BF3D-FB901752AFF9}"/>
                </a:ext>
              </a:extLst>
            </p:cNvPr>
            <p:cNvSpPr/>
            <p:nvPr/>
          </p:nvSpPr>
          <p:spPr>
            <a:xfrm rot="16200000">
              <a:off x="5461989" y="1959182"/>
              <a:ext cx="122100" cy="895238"/>
            </a:xfrm>
            <a:prstGeom prst="leftBracket">
              <a:avLst>
                <a:gd name="adj" fmla="val 13910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 name="TextBox 19">
              <a:extLst>
                <a:ext uri="{FF2B5EF4-FFF2-40B4-BE49-F238E27FC236}">
                  <a16:creationId xmlns:a16="http://schemas.microsoft.com/office/drawing/2014/main" id="{02CFE9A5-8DED-4E97-873D-B567B30D9ED3}"/>
                </a:ext>
              </a:extLst>
            </p:cNvPr>
            <p:cNvSpPr txBox="1"/>
            <p:nvPr/>
          </p:nvSpPr>
          <p:spPr>
            <a:xfrm>
              <a:off x="3198846" y="2406800"/>
              <a:ext cx="1074333"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Net ID</a:t>
              </a:r>
            </a:p>
          </p:txBody>
        </p:sp>
        <p:sp>
          <p:nvSpPr>
            <p:cNvPr id="21" name="TextBox 20">
              <a:extLst>
                <a:ext uri="{FF2B5EF4-FFF2-40B4-BE49-F238E27FC236}">
                  <a16:creationId xmlns:a16="http://schemas.microsoft.com/office/drawing/2014/main" id="{A3DC44B0-0A97-4270-8636-D0887B72F033}"/>
                </a:ext>
              </a:extLst>
            </p:cNvPr>
            <p:cNvSpPr txBox="1"/>
            <p:nvPr/>
          </p:nvSpPr>
          <p:spPr>
            <a:xfrm>
              <a:off x="4933270" y="2417171"/>
              <a:ext cx="12618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Host ID</a:t>
              </a:r>
            </a:p>
          </p:txBody>
        </p:sp>
      </p:grpSp>
      <p:pic>
        <p:nvPicPr>
          <p:cNvPr id="2" name="Picture 1">
            <a:extLst>
              <a:ext uri="{FF2B5EF4-FFF2-40B4-BE49-F238E27FC236}">
                <a16:creationId xmlns:a16="http://schemas.microsoft.com/office/drawing/2014/main" id="{F5FB12D7-014D-C09C-32BD-1F00064E6880}"/>
              </a:ext>
            </a:extLst>
          </p:cNvPr>
          <p:cNvPicPr>
            <a:picLocks noChangeAspect="1"/>
          </p:cNvPicPr>
          <p:nvPr/>
        </p:nvPicPr>
        <p:blipFill>
          <a:blip r:embed="rId3"/>
          <a:stretch>
            <a:fillRect/>
          </a:stretch>
        </p:blipFill>
        <p:spPr>
          <a:xfrm>
            <a:off x="1901579" y="7002204"/>
            <a:ext cx="3228975" cy="1266825"/>
          </a:xfrm>
          <a:prstGeom prst="rect">
            <a:avLst/>
          </a:prstGeom>
        </p:spPr>
      </p:pic>
      <p:grpSp>
        <p:nvGrpSpPr>
          <p:cNvPr id="41" name="Group 40">
            <a:extLst>
              <a:ext uri="{FF2B5EF4-FFF2-40B4-BE49-F238E27FC236}">
                <a16:creationId xmlns:a16="http://schemas.microsoft.com/office/drawing/2014/main" id="{24EA5056-1C48-4351-87C7-1B194259D8F0}"/>
              </a:ext>
            </a:extLst>
          </p:cNvPr>
          <p:cNvGrpSpPr/>
          <p:nvPr/>
        </p:nvGrpSpPr>
        <p:grpSpPr>
          <a:xfrm>
            <a:off x="6951451" y="650833"/>
            <a:ext cx="4722074" cy="2549889"/>
            <a:chOff x="6951451" y="650833"/>
            <a:chExt cx="4722074" cy="2549889"/>
          </a:xfrm>
        </p:grpSpPr>
        <p:sp>
          <p:nvSpPr>
            <p:cNvPr id="22" name="Rectangle 21">
              <a:extLst>
                <a:ext uri="{FF2B5EF4-FFF2-40B4-BE49-F238E27FC236}">
                  <a16:creationId xmlns:a16="http://schemas.microsoft.com/office/drawing/2014/main" id="{5B96C4E9-624F-4FCD-9C98-DD9FC92CB020}"/>
                </a:ext>
              </a:extLst>
            </p:cNvPr>
            <p:cNvSpPr/>
            <p:nvPr/>
          </p:nvSpPr>
          <p:spPr>
            <a:xfrm>
              <a:off x="9630267" y="1269366"/>
              <a:ext cx="1490579" cy="5383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       0</a:t>
              </a:r>
            </a:p>
          </p:txBody>
        </p:sp>
        <p:cxnSp>
          <p:nvCxnSpPr>
            <p:cNvPr id="23" name="Straight Arrow Connector 22">
              <a:extLst>
                <a:ext uri="{FF2B5EF4-FFF2-40B4-BE49-F238E27FC236}">
                  <a16:creationId xmlns:a16="http://schemas.microsoft.com/office/drawing/2014/main" id="{0F63C903-D9E5-4394-BE53-B376CD30170A}"/>
                </a:ext>
              </a:extLst>
            </p:cNvPr>
            <p:cNvCxnSpPr>
              <a:cxnSpLocks/>
            </p:cNvCxnSpPr>
            <p:nvPr/>
          </p:nvCxnSpPr>
          <p:spPr>
            <a:xfrm>
              <a:off x="9616224" y="1135239"/>
              <a:ext cx="1530748" cy="605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F31AF70-C1F6-40DB-A260-0089736B0454}"/>
                </a:ext>
              </a:extLst>
            </p:cNvPr>
            <p:cNvSpPr txBox="1"/>
            <p:nvPr/>
          </p:nvSpPr>
          <p:spPr>
            <a:xfrm>
              <a:off x="7632748" y="650833"/>
              <a:ext cx="1159292"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24 bits</a:t>
              </a:r>
            </a:p>
          </p:txBody>
        </p:sp>
        <p:sp>
          <p:nvSpPr>
            <p:cNvPr id="25" name="TextBox 24">
              <a:extLst>
                <a:ext uri="{FF2B5EF4-FFF2-40B4-BE49-F238E27FC236}">
                  <a16:creationId xmlns:a16="http://schemas.microsoft.com/office/drawing/2014/main" id="{3A6F16D9-A3FA-41DA-92E9-1D7671A083DC}"/>
                </a:ext>
              </a:extLst>
            </p:cNvPr>
            <p:cNvSpPr txBox="1"/>
            <p:nvPr/>
          </p:nvSpPr>
          <p:spPr>
            <a:xfrm>
              <a:off x="9889236" y="702796"/>
              <a:ext cx="987771"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8 bits</a:t>
              </a:r>
            </a:p>
          </p:txBody>
        </p:sp>
        <p:cxnSp>
          <p:nvCxnSpPr>
            <p:cNvPr id="26" name="Straight Arrow Connector 25">
              <a:extLst>
                <a:ext uri="{FF2B5EF4-FFF2-40B4-BE49-F238E27FC236}">
                  <a16:creationId xmlns:a16="http://schemas.microsoft.com/office/drawing/2014/main" id="{39F39BF0-50D6-499B-8FB4-F30A02E841B5}"/>
                </a:ext>
              </a:extLst>
            </p:cNvPr>
            <p:cNvCxnSpPr>
              <a:cxnSpLocks/>
            </p:cNvCxnSpPr>
            <p:nvPr/>
          </p:nvCxnSpPr>
          <p:spPr>
            <a:xfrm flipV="1">
              <a:off x="6951451" y="1138812"/>
              <a:ext cx="2678817" cy="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4318B4D-0657-48C8-9A9F-2CFFA49B9926}"/>
                </a:ext>
              </a:extLst>
            </p:cNvPr>
            <p:cNvSpPr/>
            <p:nvPr/>
          </p:nvSpPr>
          <p:spPr>
            <a:xfrm>
              <a:off x="8739805" y="1269366"/>
              <a:ext cx="895238" cy="5383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2</a:t>
              </a:r>
            </a:p>
          </p:txBody>
        </p:sp>
        <p:sp>
          <p:nvSpPr>
            <p:cNvPr id="28" name="Rectangle 27">
              <a:extLst>
                <a:ext uri="{FF2B5EF4-FFF2-40B4-BE49-F238E27FC236}">
                  <a16:creationId xmlns:a16="http://schemas.microsoft.com/office/drawing/2014/main" id="{AC7FDB7F-C216-4F89-AFAF-2B541CDC0781}"/>
                </a:ext>
              </a:extLst>
            </p:cNvPr>
            <p:cNvSpPr/>
            <p:nvPr/>
          </p:nvSpPr>
          <p:spPr>
            <a:xfrm>
              <a:off x="7846689" y="1269366"/>
              <a:ext cx="895238" cy="5383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1</a:t>
              </a:r>
            </a:p>
          </p:txBody>
        </p:sp>
        <p:sp>
          <p:nvSpPr>
            <p:cNvPr id="29" name="Rectangle 28">
              <a:extLst>
                <a:ext uri="{FF2B5EF4-FFF2-40B4-BE49-F238E27FC236}">
                  <a16:creationId xmlns:a16="http://schemas.microsoft.com/office/drawing/2014/main" id="{92F3D456-A0FF-40F7-B7A1-DBC862D6B918}"/>
                </a:ext>
              </a:extLst>
            </p:cNvPr>
            <p:cNvSpPr/>
            <p:nvPr/>
          </p:nvSpPr>
          <p:spPr>
            <a:xfrm>
              <a:off x="6951451" y="1269366"/>
              <a:ext cx="895238" cy="5383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200</a:t>
              </a:r>
            </a:p>
          </p:txBody>
        </p:sp>
        <p:sp>
          <p:nvSpPr>
            <p:cNvPr id="30" name="Left Bracket 29">
              <a:extLst>
                <a:ext uri="{FF2B5EF4-FFF2-40B4-BE49-F238E27FC236}">
                  <a16:creationId xmlns:a16="http://schemas.microsoft.com/office/drawing/2014/main" id="{70C24A50-A70F-4B94-B200-5561DE3F2B19}"/>
                </a:ext>
              </a:extLst>
            </p:cNvPr>
            <p:cNvSpPr/>
            <p:nvPr/>
          </p:nvSpPr>
          <p:spPr>
            <a:xfrm rot="16200000">
              <a:off x="8219440" y="662506"/>
              <a:ext cx="142842" cy="2678816"/>
            </a:xfrm>
            <a:prstGeom prst="leftBracket">
              <a:avLst>
                <a:gd name="adj" fmla="val 13910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1" name="Left Bracket 30">
              <a:extLst>
                <a:ext uri="{FF2B5EF4-FFF2-40B4-BE49-F238E27FC236}">
                  <a16:creationId xmlns:a16="http://schemas.microsoft.com/office/drawing/2014/main" id="{380D82C3-A9DF-4CAB-A2FF-5EBB88CBC09E}"/>
                </a:ext>
              </a:extLst>
            </p:cNvPr>
            <p:cNvSpPr/>
            <p:nvPr/>
          </p:nvSpPr>
          <p:spPr>
            <a:xfrm rot="16200000">
              <a:off x="10591828" y="1501725"/>
              <a:ext cx="122100" cy="895238"/>
            </a:xfrm>
            <a:prstGeom prst="leftBracket">
              <a:avLst>
                <a:gd name="adj" fmla="val 13910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2" name="TextBox 31">
              <a:extLst>
                <a:ext uri="{FF2B5EF4-FFF2-40B4-BE49-F238E27FC236}">
                  <a16:creationId xmlns:a16="http://schemas.microsoft.com/office/drawing/2014/main" id="{7573F4A5-A9B1-4B14-882A-495874684F68}"/>
                </a:ext>
              </a:extLst>
            </p:cNvPr>
            <p:cNvSpPr txBox="1"/>
            <p:nvPr/>
          </p:nvSpPr>
          <p:spPr>
            <a:xfrm>
              <a:off x="7753695" y="2012284"/>
              <a:ext cx="1074333"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Net ID</a:t>
              </a:r>
            </a:p>
          </p:txBody>
        </p:sp>
        <p:sp>
          <p:nvSpPr>
            <p:cNvPr id="33" name="TextBox 32">
              <a:extLst>
                <a:ext uri="{FF2B5EF4-FFF2-40B4-BE49-F238E27FC236}">
                  <a16:creationId xmlns:a16="http://schemas.microsoft.com/office/drawing/2014/main" id="{3049A09D-1BD1-4372-8E88-FBC8F2A34092}"/>
                </a:ext>
              </a:extLst>
            </p:cNvPr>
            <p:cNvSpPr txBox="1"/>
            <p:nvPr/>
          </p:nvSpPr>
          <p:spPr>
            <a:xfrm>
              <a:off x="10063109" y="1959714"/>
              <a:ext cx="1388888"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Host ID (7 bits)</a:t>
              </a:r>
            </a:p>
          </p:txBody>
        </p:sp>
        <p:cxnSp>
          <p:nvCxnSpPr>
            <p:cNvPr id="34" name="Straight Connector 33">
              <a:extLst>
                <a:ext uri="{FF2B5EF4-FFF2-40B4-BE49-F238E27FC236}">
                  <a16:creationId xmlns:a16="http://schemas.microsoft.com/office/drawing/2014/main" id="{4D92B955-3D1E-491E-9BB7-9CEAE4DF23EC}"/>
                </a:ext>
              </a:extLst>
            </p:cNvPr>
            <p:cNvCxnSpPr/>
            <p:nvPr/>
          </p:nvCxnSpPr>
          <p:spPr>
            <a:xfrm flipV="1">
              <a:off x="10182563" y="1264112"/>
              <a:ext cx="0" cy="5435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EF09282-AEC3-4ED7-AD3A-A8C82C9698D1}"/>
                </a:ext>
              </a:extLst>
            </p:cNvPr>
            <p:cNvSpPr txBox="1"/>
            <p:nvPr/>
          </p:nvSpPr>
          <p:spPr>
            <a:xfrm>
              <a:off x="9602469" y="1315479"/>
              <a:ext cx="612668"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0/1</a:t>
              </a:r>
              <a:endParaRPr lang="en-IN" sz="2400" b="1" dirty="0">
                <a:latin typeface="Arial" panose="020B0604020202020204" pitchFamily="34" charset="0"/>
                <a:cs typeface="Arial" panose="020B0604020202020204" pitchFamily="34" charset="0"/>
              </a:endParaRPr>
            </a:p>
          </p:txBody>
        </p:sp>
        <p:cxnSp>
          <p:nvCxnSpPr>
            <p:cNvPr id="37" name="Straight Arrow Connector 36">
              <a:extLst>
                <a:ext uri="{FF2B5EF4-FFF2-40B4-BE49-F238E27FC236}">
                  <a16:creationId xmlns:a16="http://schemas.microsoft.com/office/drawing/2014/main" id="{15DE7725-91AB-473B-9772-FB89BEEFF31D}"/>
                </a:ext>
              </a:extLst>
            </p:cNvPr>
            <p:cNvCxnSpPr>
              <a:cxnSpLocks/>
            </p:cNvCxnSpPr>
            <p:nvPr/>
          </p:nvCxnSpPr>
          <p:spPr>
            <a:xfrm flipV="1">
              <a:off x="9889236" y="1879091"/>
              <a:ext cx="0" cy="91162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D16687F-DA45-40E3-B6E8-A73C5563387C}"/>
                </a:ext>
              </a:extLst>
            </p:cNvPr>
            <p:cNvSpPr txBox="1"/>
            <p:nvPr/>
          </p:nvSpPr>
          <p:spPr>
            <a:xfrm>
              <a:off x="7632748" y="2739057"/>
              <a:ext cx="4040777" cy="461665"/>
            </a:xfrm>
            <a:prstGeom prst="rect">
              <a:avLst/>
            </a:prstGeom>
            <a:noFill/>
          </p:spPr>
          <p:txBody>
            <a:bodyPr wrap="square" rtlCol="0">
              <a:spAutoFit/>
            </a:bodyPr>
            <a:lstStyle/>
            <a:p>
              <a:r>
                <a:rPr lang="en-US" sz="2400" b="1" dirty="0">
                  <a:solidFill>
                    <a:srgbClr val="002060"/>
                  </a:solidFill>
                  <a:latin typeface="Arial" panose="020B0604020202020204" pitchFamily="34" charset="0"/>
                  <a:cs typeface="Arial" panose="020B0604020202020204" pitchFamily="34" charset="0"/>
                </a:rPr>
                <a:t>Borrowed bit for subnet ID</a:t>
              </a:r>
            </a:p>
          </p:txBody>
        </p:sp>
      </p:grpSp>
    </p:spTree>
    <p:extLst>
      <p:ext uri="{BB962C8B-B14F-4D97-AF65-F5344CB8AC3E}">
        <p14:creationId xmlns:p14="http://schemas.microsoft.com/office/powerpoint/2010/main" val="3136740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316163" y="582949"/>
            <a:ext cx="9875837" cy="3288336"/>
          </a:xfrm>
          <a:prstGeom prst="rect">
            <a:avLst/>
          </a:prstGeom>
          <a:noFill/>
        </p:spPr>
        <p:txBody>
          <a:bodyPr wrap="square">
            <a:spAutoFit/>
          </a:bodyPr>
          <a:lstStyle/>
          <a:p>
            <a:pPr>
              <a:lnSpc>
                <a:spcPts val="2800"/>
              </a:lnSpc>
            </a:pPr>
            <a:r>
              <a:rPr lang="en-US" sz="2800" b="1" i="1" dirty="0">
                <a:solidFill>
                  <a:srgbClr val="660066"/>
                </a:solidFill>
                <a:latin typeface="Arial" panose="020B0604020202020204" pitchFamily="34" charset="0"/>
                <a:ea typeface="Tahoma"/>
                <a:cs typeface="Arial" panose="020B0604020202020204" pitchFamily="34" charset="0"/>
              </a:rPr>
              <a:t>Example:</a:t>
            </a:r>
          </a:p>
          <a:p>
            <a:pPr>
              <a:lnSpc>
                <a:spcPts val="2800"/>
              </a:lnSpc>
            </a:pPr>
            <a:r>
              <a:rPr lang="en-US" sz="2800" b="1" dirty="0">
                <a:solidFill>
                  <a:schemeClr val="dk1"/>
                </a:solidFill>
                <a:latin typeface="Arial" panose="020B0604020202020204" pitchFamily="34" charset="0"/>
                <a:ea typeface="Tahoma"/>
                <a:cs typeface="Arial" panose="020B0604020202020204" pitchFamily="34" charset="0"/>
              </a:rPr>
              <a:t>Consider-</a:t>
            </a:r>
          </a:p>
          <a:p>
            <a:pPr>
              <a:lnSpc>
                <a:spcPts val="2800"/>
              </a:lnSpc>
            </a:pPr>
            <a:r>
              <a:rPr lang="en-US" sz="2800" b="1" dirty="0">
                <a:solidFill>
                  <a:schemeClr val="dk1"/>
                </a:solidFill>
                <a:latin typeface="Arial" panose="020B0604020202020204" pitchFamily="34" charset="0"/>
                <a:ea typeface="Tahoma"/>
                <a:cs typeface="Arial" panose="020B0604020202020204" pitchFamily="34" charset="0"/>
              </a:rPr>
              <a:t>We have a big single network having IP Address 200.1.2.0.</a:t>
            </a:r>
          </a:p>
          <a:p>
            <a:pPr>
              <a:lnSpc>
                <a:spcPts val="2800"/>
              </a:lnSpc>
            </a:pPr>
            <a:r>
              <a:rPr lang="en-US" sz="2800" b="1" dirty="0">
                <a:solidFill>
                  <a:schemeClr val="dk1"/>
                </a:solidFill>
                <a:latin typeface="Arial" panose="020B0604020202020204" pitchFamily="34" charset="0"/>
                <a:ea typeface="Tahoma"/>
                <a:cs typeface="Arial" panose="020B0604020202020204" pitchFamily="34" charset="0"/>
              </a:rPr>
              <a:t>We want to do subnetting and divide this network into 4 subnets.</a:t>
            </a:r>
          </a:p>
          <a:p>
            <a:pPr>
              <a:lnSpc>
                <a:spcPts val="2800"/>
              </a:lnSpc>
            </a:pPr>
            <a:endParaRPr lang="en-US" sz="2800" b="1" dirty="0">
              <a:solidFill>
                <a:schemeClr val="dk1"/>
              </a:solidFill>
              <a:latin typeface="Arial" panose="020B0604020202020204" pitchFamily="34" charset="0"/>
              <a:ea typeface="Tahoma"/>
              <a:cs typeface="Arial" panose="020B0604020202020204" pitchFamily="34" charset="0"/>
            </a:endParaRPr>
          </a:p>
          <a:p>
            <a:pPr>
              <a:lnSpc>
                <a:spcPts val="2800"/>
              </a:lnSpc>
            </a:pPr>
            <a:r>
              <a:rPr lang="en-US" sz="2800" b="1" dirty="0">
                <a:solidFill>
                  <a:schemeClr val="dk1"/>
                </a:solidFill>
                <a:latin typeface="Arial" panose="020B0604020202020204" pitchFamily="34" charset="0"/>
                <a:ea typeface="Tahoma"/>
                <a:cs typeface="Arial" panose="020B0604020202020204" pitchFamily="34" charset="0"/>
              </a:rPr>
              <a:t>Clearly, the given network belongs to class C.</a:t>
            </a:r>
          </a:p>
          <a:p>
            <a:pPr>
              <a:lnSpc>
                <a:spcPts val="2800"/>
              </a:lnSpc>
            </a:pPr>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8F7B038-CF88-33D4-F87B-CA8A4DC75CAE}"/>
              </a:ext>
            </a:extLst>
          </p:cNvPr>
          <p:cNvPicPr>
            <a:picLocks noChangeAspect="1"/>
          </p:cNvPicPr>
          <p:nvPr/>
        </p:nvPicPr>
        <p:blipFill>
          <a:blip r:embed="rId2"/>
          <a:stretch>
            <a:fillRect/>
          </a:stretch>
        </p:blipFill>
        <p:spPr>
          <a:xfrm>
            <a:off x="1755999" y="7007764"/>
            <a:ext cx="3228975" cy="1266825"/>
          </a:xfrm>
          <a:prstGeom prst="rect">
            <a:avLst/>
          </a:prstGeom>
        </p:spPr>
      </p:pic>
      <p:pic>
        <p:nvPicPr>
          <p:cNvPr id="3" name="Picture 2">
            <a:extLst>
              <a:ext uri="{FF2B5EF4-FFF2-40B4-BE49-F238E27FC236}">
                <a16:creationId xmlns:a16="http://schemas.microsoft.com/office/drawing/2014/main" id="{6DA6D47E-0832-5049-00F4-A1473EDE4CD0}"/>
              </a:ext>
            </a:extLst>
          </p:cNvPr>
          <p:cNvPicPr>
            <a:picLocks noChangeAspect="1"/>
          </p:cNvPicPr>
          <p:nvPr/>
        </p:nvPicPr>
        <p:blipFill>
          <a:blip r:embed="rId3"/>
          <a:stretch>
            <a:fillRect/>
          </a:stretch>
        </p:blipFill>
        <p:spPr>
          <a:xfrm>
            <a:off x="7259171" y="7062040"/>
            <a:ext cx="4048125" cy="1838325"/>
          </a:xfrm>
          <a:prstGeom prst="rect">
            <a:avLst/>
          </a:prstGeom>
        </p:spPr>
      </p:pic>
      <p:sp>
        <p:nvSpPr>
          <p:cNvPr id="7" name="Title 1">
            <a:extLst>
              <a:ext uri="{FF2B5EF4-FFF2-40B4-BE49-F238E27FC236}">
                <a16:creationId xmlns:a16="http://schemas.microsoft.com/office/drawing/2014/main" id="{1E8B7CFD-A8CF-45A3-9938-1CEBEE218DE4}"/>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grpSp>
        <p:nvGrpSpPr>
          <p:cNvPr id="8" name="Group 7">
            <a:extLst>
              <a:ext uri="{FF2B5EF4-FFF2-40B4-BE49-F238E27FC236}">
                <a16:creationId xmlns:a16="http://schemas.microsoft.com/office/drawing/2014/main" id="{0C7FA033-F8F6-4427-BC08-82C336736B8F}"/>
              </a:ext>
            </a:extLst>
          </p:cNvPr>
          <p:cNvGrpSpPr/>
          <p:nvPr/>
        </p:nvGrpSpPr>
        <p:grpSpPr>
          <a:xfrm>
            <a:off x="2739073" y="3714029"/>
            <a:ext cx="3798552" cy="1833487"/>
            <a:chOff x="2396602" y="1045349"/>
            <a:chExt cx="3798552" cy="1833487"/>
          </a:xfrm>
        </p:grpSpPr>
        <p:sp>
          <p:nvSpPr>
            <p:cNvPr id="9" name="Rectangle 8">
              <a:extLst>
                <a:ext uri="{FF2B5EF4-FFF2-40B4-BE49-F238E27FC236}">
                  <a16:creationId xmlns:a16="http://schemas.microsoft.com/office/drawing/2014/main" id="{34C964A2-BD2D-47BD-B9E9-7A816FD076FF}"/>
                </a:ext>
              </a:extLst>
            </p:cNvPr>
            <p:cNvSpPr/>
            <p:nvPr/>
          </p:nvSpPr>
          <p:spPr>
            <a:xfrm>
              <a:off x="5075419" y="1663882"/>
              <a:ext cx="895238" cy="5383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0</a:t>
              </a:r>
            </a:p>
          </p:txBody>
        </p:sp>
        <p:cxnSp>
          <p:nvCxnSpPr>
            <p:cNvPr id="10" name="Straight Arrow Connector 9">
              <a:extLst>
                <a:ext uri="{FF2B5EF4-FFF2-40B4-BE49-F238E27FC236}">
                  <a16:creationId xmlns:a16="http://schemas.microsoft.com/office/drawing/2014/main" id="{6C207EA4-BCDC-4B1A-9C70-047AC4F0D650}"/>
                </a:ext>
              </a:extLst>
            </p:cNvPr>
            <p:cNvCxnSpPr>
              <a:cxnSpLocks/>
            </p:cNvCxnSpPr>
            <p:nvPr/>
          </p:nvCxnSpPr>
          <p:spPr>
            <a:xfrm>
              <a:off x="5061375" y="1529755"/>
              <a:ext cx="973665" cy="11664"/>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B012743-4D4C-4989-BC20-C33408538A7C}"/>
                </a:ext>
              </a:extLst>
            </p:cNvPr>
            <p:cNvSpPr txBox="1"/>
            <p:nvPr/>
          </p:nvSpPr>
          <p:spPr>
            <a:xfrm>
              <a:off x="3077899" y="1045349"/>
              <a:ext cx="1159292"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24 bits</a:t>
              </a:r>
            </a:p>
          </p:txBody>
        </p:sp>
        <p:sp>
          <p:nvSpPr>
            <p:cNvPr id="12" name="TextBox 11">
              <a:extLst>
                <a:ext uri="{FF2B5EF4-FFF2-40B4-BE49-F238E27FC236}">
                  <a16:creationId xmlns:a16="http://schemas.microsoft.com/office/drawing/2014/main" id="{B3F4BC5C-E4E5-41A3-BBCE-65031708B46C}"/>
                </a:ext>
              </a:extLst>
            </p:cNvPr>
            <p:cNvSpPr txBox="1"/>
            <p:nvPr/>
          </p:nvSpPr>
          <p:spPr>
            <a:xfrm>
              <a:off x="5057921" y="1097312"/>
              <a:ext cx="987771"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8 bits</a:t>
              </a:r>
            </a:p>
          </p:txBody>
        </p:sp>
        <p:cxnSp>
          <p:nvCxnSpPr>
            <p:cNvPr id="13" name="Straight Arrow Connector 12">
              <a:extLst>
                <a:ext uri="{FF2B5EF4-FFF2-40B4-BE49-F238E27FC236}">
                  <a16:creationId xmlns:a16="http://schemas.microsoft.com/office/drawing/2014/main" id="{E0CF24A3-1B05-4EB7-921E-6B0B88F7FB3A}"/>
                </a:ext>
              </a:extLst>
            </p:cNvPr>
            <p:cNvCxnSpPr>
              <a:cxnSpLocks/>
            </p:cNvCxnSpPr>
            <p:nvPr/>
          </p:nvCxnSpPr>
          <p:spPr>
            <a:xfrm flipV="1">
              <a:off x="2396602" y="1533328"/>
              <a:ext cx="2678817" cy="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3041F63-86A5-4355-AD77-7F3F4B703EF8}"/>
                </a:ext>
              </a:extLst>
            </p:cNvPr>
            <p:cNvSpPr/>
            <p:nvPr/>
          </p:nvSpPr>
          <p:spPr>
            <a:xfrm>
              <a:off x="4184956" y="1663882"/>
              <a:ext cx="895238" cy="5383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2</a:t>
              </a:r>
            </a:p>
          </p:txBody>
        </p:sp>
        <p:sp>
          <p:nvSpPr>
            <p:cNvPr id="15" name="Rectangle 14">
              <a:extLst>
                <a:ext uri="{FF2B5EF4-FFF2-40B4-BE49-F238E27FC236}">
                  <a16:creationId xmlns:a16="http://schemas.microsoft.com/office/drawing/2014/main" id="{CBD08593-C84F-4152-B8F0-E04C254258C1}"/>
                </a:ext>
              </a:extLst>
            </p:cNvPr>
            <p:cNvSpPr/>
            <p:nvPr/>
          </p:nvSpPr>
          <p:spPr>
            <a:xfrm>
              <a:off x="3291840" y="1663882"/>
              <a:ext cx="895238" cy="5383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1</a:t>
              </a:r>
            </a:p>
          </p:txBody>
        </p:sp>
        <p:sp>
          <p:nvSpPr>
            <p:cNvPr id="16" name="Rectangle 15">
              <a:extLst>
                <a:ext uri="{FF2B5EF4-FFF2-40B4-BE49-F238E27FC236}">
                  <a16:creationId xmlns:a16="http://schemas.microsoft.com/office/drawing/2014/main" id="{08F56EF9-9064-4502-A2A0-0E868C0EE7D8}"/>
                </a:ext>
              </a:extLst>
            </p:cNvPr>
            <p:cNvSpPr/>
            <p:nvPr/>
          </p:nvSpPr>
          <p:spPr>
            <a:xfrm>
              <a:off x="2396602" y="1663882"/>
              <a:ext cx="895238" cy="5383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200</a:t>
              </a:r>
            </a:p>
          </p:txBody>
        </p:sp>
        <p:sp>
          <p:nvSpPr>
            <p:cNvPr id="17" name="Left Bracket 16">
              <a:extLst>
                <a:ext uri="{FF2B5EF4-FFF2-40B4-BE49-F238E27FC236}">
                  <a16:creationId xmlns:a16="http://schemas.microsoft.com/office/drawing/2014/main" id="{8764FCEC-D030-478F-BE1D-E9FA61F6B793}"/>
                </a:ext>
              </a:extLst>
            </p:cNvPr>
            <p:cNvSpPr/>
            <p:nvPr/>
          </p:nvSpPr>
          <p:spPr>
            <a:xfrm rot="16200000">
              <a:off x="3664591" y="1057022"/>
              <a:ext cx="142842" cy="2678816"/>
            </a:xfrm>
            <a:prstGeom prst="leftBracket">
              <a:avLst>
                <a:gd name="adj" fmla="val 13910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Left Bracket 17">
              <a:extLst>
                <a:ext uri="{FF2B5EF4-FFF2-40B4-BE49-F238E27FC236}">
                  <a16:creationId xmlns:a16="http://schemas.microsoft.com/office/drawing/2014/main" id="{DF0A0266-68AA-4617-9B45-CD52D95DA972}"/>
                </a:ext>
              </a:extLst>
            </p:cNvPr>
            <p:cNvSpPr/>
            <p:nvPr/>
          </p:nvSpPr>
          <p:spPr>
            <a:xfrm rot="16200000">
              <a:off x="5461989" y="1959182"/>
              <a:ext cx="122100" cy="895238"/>
            </a:xfrm>
            <a:prstGeom prst="leftBracket">
              <a:avLst>
                <a:gd name="adj" fmla="val 13910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TextBox 18">
              <a:extLst>
                <a:ext uri="{FF2B5EF4-FFF2-40B4-BE49-F238E27FC236}">
                  <a16:creationId xmlns:a16="http://schemas.microsoft.com/office/drawing/2014/main" id="{56488EB0-C682-449F-BFA2-628B30C7C2C3}"/>
                </a:ext>
              </a:extLst>
            </p:cNvPr>
            <p:cNvSpPr txBox="1"/>
            <p:nvPr/>
          </p:nvSpPr>
          <p:spPr>
            <a:xfrm>
              <a:off x="3198846" y="2406800"/>
              <a:ext cx="1074333"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Net ID</a:t>
              </a:r>
            </a:p>
          </p:txBody>
        </p:sp>
        <p:sp>
          <p:nvSpPr>
            <p:cNvPr id="20" name="TextBox 19">
              <a:extLst>
                <a:ext uri="{FF2B5EF4-FFF2-40B4-BE49-F238E27FC236}">
                  <a16:creationId xmlns:a16="http://schemas.microsoft.com/office/drawing/2014/main" id="{7A8182CE-C939-4946-96FE-B3BEFC6509FF}"/>
                </a:ext>
              </a:extLst>
            </p:cNvPr>
            <p:cNvSpPr txBox="1"/>
            <p:nvPr/>
          </p:nvSpPr>
          <p:spPr>
            <a:xfrm>
              <a:off x="4933270" y="2417171"/>
              <a:ext cx="12618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Host ID</a:t>
              </a:r>
            </a:p>
          </p:txBody>
        </p:sp>
      </p:grpSp>
      <p:grpSp>
        <p:nvGrpSpPr>
          <p:cNvPr id="21" name="Group 20">
            <a:extLst>
              <a:ext uri="{FF2B5EF4-FFF2-40B4-BE49-F238E27FC236}">
                <a16:creationId xmlns:a16="http://schemas.microsoft.com/office/drawing/2014/main" id="{31A5CE07-3962-4701-9439-E9E3AFC672F1}"/>
              </a:ext>
            </a:extLst>
          </p:cNvPr>
          <p:cNvGrpSpPr/>
          <p:nvPr/>
        </p:nvGrpSpPr>
        <p:grpSpPr>
          <a:xfrm>
            <a:off x="6994994" y="3725162"/>
            <a:ext cx="5197005" cy="2549889"/>
            <a:chOff x="6951451" y="650833"/>
            <a:chExt cx="5197005" cy="2549889"/>
          </a:xfrm>
        </p:grpSpPr>
        <p:sp>
          <p:nvSpPr>
            <p:cNvPr id="22" name="Rectangle 21">
              <a:extLst>
                <a:ext uri="{FF2B5EF4-FFF2-40B4-BE49-F238E27FC236}">
                  <a16:creationId xmlns:a16="http://schemas.microsoft.com/office/drawing/2014/main" id="{8F416F07-3592-4DA6-96D3-2C25B91BCB2A}"/>
                </a:ext>
              </a:extLst>
            </p:cNvPr>
            <p:cNvSpPr/>
            <p:nvPr/>
          </p:nvSpPr>
          <p:spPr>
            <a:xfrm>
              <a:off x="9630267" y="1269366"/>
              <a:ext cx="2108884" cy="5383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       0</a:t>
              </a:r>
            </a:p>
          </p:txBody>
        </p:sp>
        <p:cxnSp>
          <p:nvCxnSpPr>
            <p:cNvPr id="23" name="Straight Arrow Connector 22">
              <a:extLst>
                <a:ext uri="{FF2B5EF4-FFF2-40B4-BE49-F238E27FC236}">
                  <a16:creationId xmlns:a16="http://schemas.microsoft.com/office/drawing/2014/main" id="{CE9E6E1A-6565-446F-A2A9-DCC6989F097E}"/>
                </a:ext>
              </a:extLst>
            </p:cNvPr>
            <p:cNvCxnSpPr>
              <a:cxnSpLocks/>
            </p:cNvCxnSpPr>
            <p:nvPr/>
          </p:nvCxnSpPr>
          <p:spPr>
            <a:xfrm>
              <a:off x="9616224" y="1135239"/>
              <a:ext cx="1530748" cy="605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4FF223B-EE6B-4DF2-B068-583737B6BF46}"/>
                </a:ext>
              </a:extLst>
            </p:cNvPr>
            <p:cNvSpPr txBox="1"/>
            <p:nvPr/>
          </p:nvSpPr>
          <p:spPr>
            <a:xfrm>
              <a:off x="7632748" y="650833"/>
              <a:ext cx="1159292"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24 bits</a:t>
              </a:r>
            </a:p>
          </p:txBody>
        </p:sp>
        <p:sp>
          <p:nvSpPr>
            <p:cNvPr id="25" name="TextBox 24">
              <a:extLst>
                <a:ext uri="{FF2B5EF4-FFF2-40B4-BE49-F238E27FC236}">
                  <a16:creationId xmlns:a16="http://schemas.microsoft.com/office/drawing/2014/main" id="{12167C59-D2B6-4E49-9C1C-6A2FCECE867F}"/>
                </a:ext>
              </a:extLst>
            </p:cNvPr>
            <p:cNvSpPr txBox="1"/>
            <p:nvPr/>
          </p:nvSpPr>
          <p:spPr>
            <a:xfrm>
              <a:off x="9889236" y="702796"/>
              <a:ext cx="987771"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8 bits</a:t>
              </a:r>
            </a:p>
          </p:txBody>
        </p:sp>
        <p:cxnSp>
          <p:nvCxnSpPr>
            <p:cNvPr id="26" name="Straight Arrow Connector 25">
              <a:extLst>
                <a:ext uri="{FF2B5EF4-FFF2-40B4-BE49-F238E27FC236}">
                  <a16:creationId xmlns:a16="http://schemas.microsoft.com/office/drawing/2014/main" id="{87FACE50-3209-4F05-9B5A-A3443C6A1778}"/>
                </a:ext>
              </a:extLst>
            </p:cNvPr>
            <p:cNvCxnSpPr>
              <a:cxnSpLocks/>
            </p:cNvCxnSpPr>
            <p:nvPr/>
          </p:nvCxnSpPr>
          <p:spPr>
            <a:xfrm flipV="1">
              <a:off x="6951451" y="1138812"/>
              <a:ext cx="2678817" cy="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83ECD19-11A3-43B5-BFA2-E340B3DF38E6}"/>
                </a:ext>
              </a:extLst>
            </p:cNvPr>
            <p:cNvSpPr/>
            <p:nvPr/>
          </p:nvSpPr>
          <p:spPr>
            <a:xfrm>
              <a:off x="8739805" y="1269366"/>
              <a:ext cx="895238" cy="5383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2</a:t>
              </a:r>
            </a:p>
          </p:txBody>
        </p:sp>
        <p:sp>
          <p:nvSpPr>
            <p:cNvPr id="28" name="Rectangle 27">
              <a:extLst>
                <a:ext uri="{FF2B5EF4-FFF2-40B4-BE49-F238E27FC236}">
                  <a16:creationId xmlns:a16="http://schemas.microsoft.com/office/drawing/2014/main" id="{ED0B5C64-B258-46F8-B683-D1ED822001DB}"/>
                </a:ext>
              </a:extLst>
            </p:cNvPr>
            <p:cNvSpPr/>
            <p:nvPr/>
          </p:nvSpPr>
          <p:spPr>
            <a:xfrm>
              <a:off x="7846689" y="1269366"/>
              <a:ext cx="895238" cy="5383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1</a:t>
              </a:r>
            </a:p>
          </p:txBody>
        </p:sp>
        <p:sp>
          <p:nvSpPr>
            <p:cNvPr id="29" name="Rectangle 28">
              <a:extLst>
                <a:ext uri="{FF2B5EF4-FFF2-40B4-BE49-F238E27FC236}">
                  <a16:creationId xmlns:a16="http://schemas.microsoft.com/office/drawing/2014/main" id="{09FDD974-FE91-4333-AD93-7408FBFF43AD}"/>
                </a:ext>
              </a:extLst>
            </p:cNvPr>
            <p:cNvSpPr/>
            <p:nvPr/>
          </p:nvSpPr>
          <p:spPr>
            <a:xfrm>
              <a:off x="6951451" y="1269366"/>
              <a:ext cx="895238" cy="53830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200</a:t>
              </a:r>
            </a:p>
          </p:txBody>
        </p:sp>
        <p:sp>
          <p:nvSpPr>
            <p:cNvPr id="30" name="Left Bracket 29">
              <a:extLst>
                <a:ext uri="{FF2B5EF4-FFF2-40B4-BE49-F238E27FC236}">
                  <a16:creationId xmlns:a16="http://schemas.microsoft.com/office/drawing/2014/main" id="{25DDFBB1-092E-4A78-A850-0EA6CAF3E4BB}"/>
                </a:ext>
              </a:extLst>
            </p:cNvPr>
            <p:cNvSpPr/>
            <p:nvPr/>
          </p:nvSpPr>
          <p:spPr>
            <a:xfrm rot="16200000">
              <a:off x="8219440" y="618961"/>
              <a:ext cx="142842" cy="2678816"/>
            </a:xfrm>
            <a:prstGeom prst="leftBracket">
              <a:avLst>
                <a:gd name="adj" fmla="val 13910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1" name="Left Bracket 30">
              <a:extLst>
                <a:ext uri="{FF2B5EF4-FFF2-40B4-BE49-F238E27FC236}">
                  <a16:creationId xmlns:a16="http://schemas.microsoft.com/office/drawing/2014/main" id="{05737ADE-A6D1-4B62-A3A9-A249F3EFEACB}"/>
                </a:ext>
              </a:extLst>
            </p:cNvPr>
            <p:cNvSpPr/>
            <p:nvPr/>
          </p:nvSpPr>
          <p:spPr>
            <a:xfrm rot="16200000">
              <a:off x="11202703" y="1472503"/>
              <a:ext cx="122100" cy="895238"/>
            </a:xfrm>
            <a:prstGeom prst="leftBracket">
              <a:avLst>
                <a:gd name="adj" fmla="val 13910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2" name="TextBox 31">
              <a:extLst>
                <a:ext uri="{FF2B5EF4-FFF2-40B4-BE49-F238E27FC236}">
                  <a16:creationId xmlns:a16="http://schemas.microsoft.com/office/drawing/2014/main" id="{112959C6-E18A-49D7-8811-AEA58739AF37}"/>
                </a:ext>
              </a:extLst>
            </p:cNvPr>
            <p:cNvSpPr txBox="1"/>
            <p:nvPr/>
          </p:nvSpPr>
          <p:spPr>
            <a:xfrm>
              <a:off x="7753695" y="1968739"/>
              <a:ext cx="1074333"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Net ID</a:t>
              </a:r>
            </a:p>
          </p:txBody>
        </p:sp>
        <p:sp>
          <p:nvSpPr>
            <p:cNvPr id="33" name="TextBox 32">
              <a:extLst>
                <a:ext uri="{FF2B5EF4-FFF2-40B4-BE49-F238E27FC236}">
                  <a16:creationId xmlns:a16="http://schemas.microsoft.com/office/drawing/2014/main" id="{11C0140B-91AB-4C83-97D7-82FAF993FDD3}"/>
                </a:ext>
              </a:extLst>
            </p:cNvPr>
            <p:cNvSpPr txBox="1"/>
            <p:nvPr/>
          </p:nvSpPr>
          <p:spPr>
            <a:xfrm>
              <a:off x="10673984" y="1930492"/>
              <a:ext cx="1388888"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Host ID (6 bits)</a:t>
              </a:r>
            </a:p>
          </p:txBody>
        </p:sp>
        <p:cxnSp>
          <p:nvCxnSpPr>
            <p:cNvPr id="34" name="Straight Connector 33">
              <a:extLst>
                <a:ext uri="{FF2B5EF4-FFF2-40B4-BE49-F238E27FC236}">
                  <a16:creationId xmlns:a16="http://schemas.microsoft.com/office/drawing/2014/main" id="{6EF9B68D-0BED-4A63-A45E-3C9F86F4C8F7}"/>
                </a:ext>
              </a:extLst>
            </p:cNvPr>
            <p:cNvCxnSpPr/>
            <p:nvPr/>
          </p:nvCxnSpPr>
          <p:spPr>
            <a:xfrm flipV="1">
              <a:off x="10182563" y="1264112"/>
              <a:ext cx="0" cy="5435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206BF22-1F75-4AB3-90B0-6F459E933A56}"/>
                </a:ext>
              </a:extLst>
            </p:cNvPr>
            <p:cNvCxnSpPr>
              <a:cxnSpLocks/>
            </p:cNvCxnSpPr>
            <p:nvPr/>
          </p:nvCxnSpPr>
          <p:spPr>
            <a:xfrm flipV="1">
              <a:off x="10182563" y="2041506"/>
              <a:ext cx="0" cy="749205"/>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D9C794C-9DFA-452B-9B95-813D30E65065}"/>
                </a:ext>
              </a:extLst>
            </p:cNvPr>
            <p:cNvSpPr txBox="1"/>
            <p:nvPr/>
          </p:nvSpPr>
          <p:spPr>
            <a:xfrm>
              <a:off x="7632748" y="2739057"/>
              <a:ext cx="4515708" cy="461665"/>
            </a:xfrm>
            <a:prstGeom prst="rect">
              <a:avLst/>
            </a:prstGeom>
            <a:noFill/>
          </p:spPr>
          <p:txBody>
            <a:bodyPr wrap="square" rtlCol="0">
              <a:spAutoFit/>
            </a:bodyPr>
            <a:lstStyle/>
            <a:p>
              <a:r>
                <a:rPr lang="en-US" sz="2400" b="1" dirty="0">
                  <a:solidFill>
                    <a:srgbClr val="002060"/>
                  </a:solidFill>
                  <a:latin typeface="Arial" panose="020B0604020202020204" pitchFamily="34" charset="0"/>
                  <a:cs typeface="Arial" panose="020B0604020202020204" pitchFamily="34" charset="0"/>
                </a:rPr>
                <a:t>2 bits Borrowed for subnet ID</a:t>
              </a:r>
            </a:p>
          </p:txBody>
        </p:sp>
        <p:cxnSp>
          <p:nvCxnSpPr>
            <p:cNvPr id="38" name="Straight Connector 37">
              <a:extLst>
                <a:ext uri="{FF2B5EF4-FFF2-40B4-BE49-F238E27FC236}">
                  <a16:creationId xmlns:a16="http://schemas.microsoft.com/office/drawing/2014/main" id="{E24CE2A4-234D-4D1B-910B-3B960973B796}"/>
                </a:ext>
              </a:extLst>
            </p:cNvPr>
            <p:cNvCxnSpPr/>
            <p:nvPr/>
          </p:nvCxnSpPr>
          <p:spPr>
            <a:xfrm flipV="1">
              <a:off x="10763880" y="1264112"/>
              <a:ext cx="0" cy="5435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9" name="Left Bracket 38">
              <a:extLst>
                <a:ext uri="{FF2B5EF4-FFF2-40B4-BE49-F238E27FC236}">
                  <a16:creationId xmlns:a16="http://schemas.microsoft.com/office/drawing/2014/main" id="{B33536A8-DA95-4390-BD6C-5866B77B914F}"/>
                </a:ext>
              </a:extLst>
            </p:cNvPr>
            <p:cNvSpPr/>
            <p:nvPr/>
          </p:nvSpPr>
          <p:spPr>
            <a:xfrm rot="16200000">
              <a:off x="10125653" y="1374055"/>
              <a:ext cx="142842" cy="1133613"/>
            </a:xfrm>
            <a:prstGeom prst="leftBracket">
              <a:avLst>
                <a:gd name="adj" fmla="val 13910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Tree>
    <p:extLst>
      <p:ext uri="{BB962C8B-B14F-4D97-AF65-F5344CB8AC3E}">
        <p14:creationId xmlns:p14="http://schemas.microsoft.com/office/powerpoint/2010/main" val="1990193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248933" y="702796"/>
            <a:ext cx="9792929" cy="3683060"/>
          </a:xfrm>
          <a:prstGeom prst="rect">
            <a:avLst/>
          </a:prstGeom>
          <a:noFill/>
        </p:spPr>
        <p:txBody>
          <a:bodyPr wrap="square">
            <a:spAutoFit/>
          </a:bodyPr>
          <a:lstStyle/>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If borrowed bits = 00, then it represents the 1st subnet.</a:t>
            </a: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If borrowed bits = 01, then it represents the 2nd subnet.</a:t>
            </a: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If borrowed bits = 10, then it represents the 3rd subnet.</a:t>
            </a: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If borrowed bits = 11, then it represents the 4th subnet.</a:t>
            </a: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 </a:t>
            </a: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IP Address of the four subnets are-</a:t>
            </a: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200.1.2.00000000 = 200.1.2.0</a:t>
            </a: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200.1.2.01000000 = 200.1.2.64</a:t>
            </a: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200.1.2.10000000 = 200.1.2.128</a:t>
            </a: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200.1.2.11000000 = 200.1.2.192</a:t>
            </a:r>
          </a:p>
        </p:txBody>
      </p:sp>
      <p:pic>
        <p:nvPicPr>
          <p:cNvPr id="5" name="Picture 4">
            <a:extLst>
              <a:ext uri="{FF2B5EF4-FFF2-40B4-BE49-F238E27FC236}">
                <a16:creationId xmlns:a16="http://schemas.microsoft.com/office/drawing/2014/main" id="{F1527430-2868-3BA9-E14D-DE3D206A8B0F}"/>
              </a:ext>
            </a:extLst>
          </p:cNvPr>
          <p:cNvPicPr>
            <a:picLocks noChangeAspect="1"/>
          </p:cNvPicPr>
          <p:nvPr/>
        </p:nvPicPr>
        <p:blipFill>
          <a:blip r:embed="rId2"/>
          <a:stretch>
            <a:fillRect/>
          </a:stretch>
        </p:blipFill>
        <p:spPr>
          <a:xfrm>
            <a:off x="7110327" y="7374566"/>
            <a:ext cx="5081673" cy="2183182"/>
          </a:xfrm>
          <a:prstGeom prst="rect">
            <a:avLst/>
          </a:prstGeom>
        </p:spPr>
      </p:pic>
      <p:sp>
        <p:nvSpPr>
          <p:cNvPr id="7" name="Title 1">
            <a:extLst>
              <a:ext uri="{FF2B5EF4-FFF2-40B4-BE49-F238E27FC236}">
                <a16:creationId xmlns:a16="http://schemas.microsoft.com/office/drawing/2014/main" id="{17F5F4CD-3D10-4BD9-A2B7-ED15D1016692}"/>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grpSp>
        <p:nvGrpSpPr>
          <p:cNvPr id="15" name="Group 14">
            <a:extLst>
              <a:ext uri="{FF2B5EF4-FFF2-40B4-BE49-F238E27FC236}">
                <a16:creationId xmlns:a16="http://schemas.microsoft.com/office/drawing/2014/main" id="{0ECB1129-9FDE-4FE4-B157-58E7DB5E4116}"/>
              </a:ext>
            </a:extLst>
          </p:cNvPr>
          <p:cNvGrpSpPr/>
          <p:nvPr/>
        </p:nvGrpSpPr>
        <p:grpSpPr>
          <a:xfrm>
            <a:off x="2248933" y="4385856"/>
            <a:ext cx="9502242" cy="2374726"/>
            <a:chOff x="2571904" y="1161083"/>
            <a:chExt cx="8998667" cy="2696649"/>
          </a:xfrm>
        </p:grpSpPr>
        <p:sp>
          <p:nvSpPr>
            <p:cNvPr id="16" name="Oval 15">
              <a:extLst>
                <a:ext uri="{FF2B5EF4-FFF2-40B4-BE49-F238E27FC236}">
                  <a16:creationId xmlns:a16="http://schemas.microsoft.com/office/drawing/2014/main" id="{F0FB6495-D116-4149-AEE8-FDB0013448CA}"/>
                </a:ext>
              </a:extLst>
            </p:cNvPr>
            <p:cNvSpPr/>
            <p:nvPr/>
          </p:nvSpPr>
          <p:spPr>
            <a:xfrm>
              <a:off x="2879124" y="1943741"/>
              <a:ext cx="1202752" cy="1309818"/>
            </a:xfrm>
            <a:prstGeom prst="ellipse">
              <a:avLst/>
            </a:prstGeom>
            <a:noFill/>
            <a:ln w="190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n w="0"/>
                <a:solidFill>
                  <a:schemeClr val="tx1"/>
                </a:solidFill>
                <a:effectLst>
                  <a:outerShdw blurRad="38100" dist="19050" dir="2700000" algn="tl" rotWithShape="0">
                    <a:schemeClr val="dk1">
                      <a:alpha val="40000"/>
                    </a:schemeClr>
                  </a:outerShdw>
                </a:effectLst>
              </a:endParaRPr>
            </a:p>
          </p:txBody>
        </p:sp>
        <p:cxnSp>
          <p:nvCxnSpPr>
            <p:cNvPr id="19" name="Straight Connector 18">
              <a:extLst>
                <a:ext uri="{FF2B5EF4-FFF2-40B4-BE49-F238E27FC236}">
                  <a16:creationId xmlns:a16="http://schemas.microsoft.com/office/drawing/2014/main" id="{51B3FDC5-C427-46EE-89A4-80BB9180E97E}"/>
                </a:ext>
              </a:extLst>
            </p:cNvPr>
            <p:cNvCxnSpPr>
              <a:cxnSpLocks/>
              <a:stCxn id="34" idx="0"/>
            </p:cNvCxnSpPr>
            <p:nvPr/>
          </p:nvCxnSpPr>
          <p:spPr>
            <a:xfrm flipH="1">
              <a:off x="8900547" y="1775313"/>
              <a:ext cx="25120" cy="1291642"/>
            </a:xfrm>
            <a:prstGeom prst="line">
              <a:avLst/>
            </a:prstGeom>
            <a:ln/>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F1874771-FDA7-45DE-AE3B-DCA48D0B6EE3}"/>
                </a:ext>
              </a:extLst>
            </p:cNvPr>
            <p:cNvCxnSpPr>
              <a:cxnSpLocks/>
              <a:stCxn id="34" idx="2"/>
              <a:endCxn id="34" idx="6"/>
            </p:cNvCxnSpPr>
            <p:nvPr/>
          </p:nvCxnSpPr>
          <p:spPr>
            <a:xfrm>
              <a:off x="8324291" y="2430222"/>
              <a:ext cx="1202752"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1" name="Arrow: Right 20">
              <a:extLst>
                <a:ext uri="{FF2B5EF4-FFF2-40B4-BE49-F238E27FC236}">
                  <a16:creationId xmlns:a16="http://schemas.microsoft.com/office/drawing/2014/main" id="{91E73D02-A746-4435-9FEC-0EE8BCAF79FF}"/>
                </a:ext>
              </a:extLst>
            </p:cNvPr>
            <p:cNvSpPr/>
            <p:nvPr/>
          </p:nvSpPr>
          <p:spPr>
            <a:xfrm>
              <a:off x="4486520" y="2738751"/>
              <a:ext cx="1841157" cy="146845"/>
            </a:xfrm>
            <a:prstGeom prst="rightArrow">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a:extLst>
                <a:ext uri="{FF2B5EF4-FFF2-40B4-BE49-F238E27FC236}">
                  <a16:creationId xmlns:a16="http://schemas.microsoft.com/office/drawing/2014/main" id="{C69C0B40-CBA1-4E09-8DA0-68CD2D255122}"/>
                </a:ext>
              </a:extLst>
            </p:cNvPr>
            <p:cNvSpPr txBox="1"/>
            <p:nvPr/>
          </p:nvSpPr>
          <p:spPr>
            <a:xfrm>
              <a:off x="4506531" y="2311656"/>
              <a:ext cx="1841157" cy="461665"/>
            </a:xfrm>
            <a:prstGeom prst="rect">
              <a:avLst/>
            </a:prstGeom>
            <a:noFill/>
          </p:spPr>
          <p:txBody>
            <a:bodyPr wrap="square" rtlCol="0">
              <a:spAutoFit/>
            </a:bodyPr>
            <a:lstStyle/>
            <a:p>
              <a:r>
                <a:rPr lang="en-US" sz="2400" b="1" dirty="0">
                  <a:latin typeface="Arial Bold" panose="020B0704020202020204" pitchFamily="34" charset="0"/>
                  <a:cs typeface="Arial Bold" panose="020B0704020202020204" pitchFamily="34" charset="0"/>
                </a:rPr>
                <a:t>Subnetting</a:t>
              </a:r>
            </a:p>
          </p:txBody>
        </p:sp>
        <p:sp>
          <p:nvSpPr>
            <p:cNvPr id="23" name="TextBox 22">
              <a:extLst>
                <a:ext uri="{FF2B5EF4-FFF2-40B4-BE49-F238E27FC236}">
                  <a16:creationId xmlns:a16="http://schemas.microsoft.com/office/drawing/2014/main" id="{BF36A7E2-F99B-40AF-9315-4F48B3067147}"/>
                </a:ext>
              </a:extLst>
            </p:cNvPr>
            <p:cNvSpPr txBox="1"/>
            <p:nvPr/>
          </p:nvSpPr>
          <p:spPr>
            <a:xfrm>
              <a:off x="4081876" y="1161083"/>
              <a:ext cx="1841157" cy="461665"/>
            </a:xfrm>
            <a:prstGeom prst="rect">
              <a:avLst/>
            </a:prstGeom>
            <a:noFill/>
          </p:spPr>
          <p:txBody>
            <a:bodyPr wrap="square" rtlCol="0">
              <a:spAutoFit/>
            </a:bodyPr>
            <a:lstStyle/>
            <a:p>
              <a:r>
                <a:rPr lang="en-US" sz="2400" b="1" dirty="0">
                  <a:latin typeface="Arial Bold" panose="020B0704020202020204" pitchFamily="34" charset="0"/>
                  <a:cs typeface="Arial Bold" panose="020B0704020202020204" pitchFamily="34" charset="0"/>
                </a:rPr>
                <a:t>200.1.2.0</a:t>
              </a:r>
            </a:p>
          </p:txBody>
        </p:sp>
        <p:sp>
          <p:nvSpPr>
            <p:cNvPr id="25" name="TextBox 24">
              <a:extLst>
                <a:ext uri="{FF2B5EF4-FFF2-40B4-BE49-F238E27FC236}">
                  <a16:creationId xmlns:a16="http://schemas.microsoft.com/office/drawing/2014/main" id="{D4DD8165-51BA-447A-872D-865AA28D8348}"/>
                </a:ext>
              </a:extLst>
            </p:cNvPr>
            <p:cNvSpPr txBox="1"/>
            <p:nvPr/>
          </p:nvSpPr>
          <p:spPr>
            <a:xfrm>
              <a:off x="6967519" y="1554903"/>
              <a:ext cx="1841157" cy="461665"/>
            </a:xfrm>
            <a:prstGeom prst="rect">
              <a:avLst/>
            </a:prstGeom>
            <a:noFill/>
          </p:spPr>
          <p:txBody>
            <a:bodyPr wrap="square" rtlCol="0">
              <a:spAutoFit/>
            </a:bodyPr>
            <a:lstStyle/>
            <a:p>
              <a:r>
                <a:rPr lang="en-US" sz="2400" b="1" dirty="0">
                  <a:latin typeface="Arial Bold" panose="020B0704020202020204" pitchFamily="34" charset="0"/>
                  <a:cs typeface="Arial Bold" panose="020B0704020202020204" pitchFamily="34" charset="0"/>
                </a:rPr>
                <a:t>200.1.2.0</a:t>
              </a:r>
            </a:p>
          </p:txBody>
        </p:sp>
        <p:sp>
          <p:nvSpPr>
            <p:cNvPr id="26" name="TextBox 25">
              <a:extLst>
                <a:ext uri="{FF2B5EF4-FFF2-40B4-BE49-F238E27FC236}">
                  <a16:creationId xmlns:a16="http://schemas.microsoft.com/office/drawing/2014/main" id="{70C60987-1312-447F-A6CC-FC832DC20201}"/>
                </a:ext>
              </a:extLst>
            </p:cNvPr>
            <p:cNvSpPr txBox="1"/>
            <p:nvPr/>
          </p:nvSpPr>
          <p:spPr>
            <a:xfrm>
              <a:off x="9618914" y="1554903"/>
              <a:ext cx="1841157" cy="461665"/>
            </a:xfrm>
            <a:prstGeom prst="rect">
              <a:avLst/>
            </a:prstGeom>
            <a:noFill/>
          </p:spPr>
          <p:txBody>
            <a:bodyPr wrap="square" rtlCol="0">
              <a:spAutoFit/>
            </a:bodyPr>
            <a:lstStyle/>
            <a:p>
              <a:r>
                <a:rPr lang="en-US" sz="2400" b="1" dirty="0">
                  <a:latin typeface="Arial Bold" panose="020B0704020202020204" pitchFamily="34" charset="0"/>
                  <a:cs typeface="Arial Bold" panose="020B0704020202020204" pitchFamily="34" charset="0"/>
                </a:rPr>
                <a:t>200.1.2.128</a:t>
              </a:r>
            </a:p>
          </p:txBody>
        </p:sp>
        <p:sp>
          <p:nvSpPr>
            <p:cNvPr id="27" name="TextBox 26">
              <a:extLst>
                <a:ext uri="{FF2B5EF4-FFF2-40B4-BE49-F238E27FC236}">
                  <a16:creationId xmlns:a16="http://schemas.microsoft.com/office/drawing/2014/main" id="{6878686A-BAA3-4E1E-99E8-2039DBCF2924}"/>
                </a:ext>
              </a:extLst>
            </p:cNvPr>
            <p:cNvSpPr txBox="1"/>
            <p:nvPr/>
          </p:nvSpPr>
          <p:spPr>
            <a:xfrm>
              <a:off x="2571904" y="3335362"/>
              <a:ext cx="2432487" cy="461665"/>
            </a:xfrm>
            <a:prstGeom prst="rect">
              <a:avLst/>
            </a:prstGeom>
            <a:noFill/>
          </p:spPr>
          <p:txBody>
            <a:bodyPr wrap="square" rtlCol="0">
              <a:spAutoFit/>
            </a:bodyPr>
            <a:lstStyle/>
            <a:p>
              <a:r>
                <a:rPr lang="en-US" sz="2400" b="1" dirty="0">
                  <a:latin typeface="Arial Bold" panose="020B0704020202020204" pitchFamily="34" charset="0"/>
                  <a:cs typeface="Arial Bold" panose="020B0704020202020204" pitchFamily="34" charset="0"/>
                </a:rPr>
                <a:t>Single Network</a:t>
              </a:r>
            </a:p>
          </p:txBody>
        </p:sp>
        <p:sp>
          <p:nvSpPr>
            <p:cNvPr id="28" name="TextBox 27">
              <a:extLst>
                <a:ext uri="{FF2B5EF4-FFF2-40B4-BE49-F238E27FC236}">
                  <a16:creationId xmlns:a16="http://schemas.microsoft.com/office/drawing/2014/main" id="{AF6B7CA7-6A12-4AF6-809C-0230C36E32CB}"/>
                </a:ext>
              </a:extLst>
            </p:cNvPr>
            <p:cNvSpPr txBox="1"/>
            <p:nvPr/>
          </p:nvSpPr>
          <p:spPr>
            <a:xfrm>
              <a:off x="7273069" y="3396067"/>
              <a:ext cx="3532147" cy="461665"/>
            </a:xfrm>
            <a:prstGeom prst="rect">
              <a:avLst/>
            </a:prstGeom>
            <a:noFill/>
          </p:spPr>
          <p:txBody>
            <a:bodyPr wrap="square" rtlCol="0">
              <a:spAutoFit/>
            </a:bodyPr>
            <a:lstStyle/>
            <a:p>
              <a:pPr algn="ctr"/>
              <a:r>
                <a:rPr lang="en-US" sz="2400" b="1" dirty="0">
                  <a:latin typeface="Arial Bold" panose="020B0704020202020204" pitchFamily="34" charset="0"/>
                  <a:cs typeface="Arial Bold" panose="020B0704020202020204" pitchFamily="34" charset="0"/>
                </a:rPr>
                <a:t>Division into 4 subnets</a:t>
              </a:r>
            </a:p>
          </p:txBody>
        </p:sp>
        <p:sp>
          <p:nvSpPr>
            <p:cNvPr id="29" name="TextBox 28">
              <a:extLst>
                <a:ext uri="{FF2B5EF4-FFF2-40B4-BE49-F238E27FC236}">
                  <a16:creationId xmlns:a16="http://schemas.microsoft.com/office/drawing/2014/main" id="{BDA169A0-1578-494D-9DB8-F5869BD7EB56}"/>
                </a:ext>
              </a:extLst>
            </p:cNvPr>
            <p:cNvSpPr txBox="1"/>
            <p:nvPr/>
          </p:nvSpPr>
          <p:spPr>
            <a:xfrm>
              <a:off x="6689870" y="2668492"/>
              <a:ext cx="1690990" cy="461665"/>
            </a:xfrm>
            <a:prstGeom prst="rect">
              <a:avLst/>
            </a:prstGeom>
            <a:noFill/>
          </p:spPr>
          <p:txBody>
            <a:bodyPr wrap="square" rtlCol="0">
              <a:spAutoFit/>
            </a:bodyPr>
            <a:lstStyle/>
            <a:p>
              <a:r>
                <a:rPr lang="en-US" sz="2400" b="1" dirty="0">
                  <a:latin typeface="Arial Bold" panose="020B0704020202020204" pitchFamily="34" charset="0"/>
                  <a:cs typeface="Arial Bold" panose="020B0704020202020204" pitchFamily="34" charset="0"/>
                </a:rPr>
                <a:t>200.1.2.64</a:t>
              </a:r>
            </a:p>
          </p:txBody>
        </p:sp>
        <p:sp>
          <p:nvSpPr>
            <p:cNvPr id="30" name="TextBox 29">
              <a:extLst>
                <a:ext uri="{FF2B5EF4-FFF2-40B4-BE49-F238E27FC236}">
                  <a16:creationId xmlns:a16="http://schemas.microsoft.com/office/drawing/2014/main" id="{92DF6E02-6A4E-4AAD-A245-ABFB87E5E896}"/>
                </a:ext>
              </a:extLst>
            </p:cNvPr>
            <p:cNvSpPr txBox="1"/>
            <p:nvPr/>
          </p:nvSpPr>
          <p:spPr>
            <a:xfrm>
              <a:off x="9640942" y="2667378"/>
              <a:ext cx="1929629" cy="461665"/>
            </a:xfrm>
            <a:prstGeom prst="rect">
              <a:avLst/>
            </a:prstGeom>
            <a:noFill/>
          </p:spPr>
          <p:txBody>
            <a:bodyPr wrap="square" rtlCol="0">
              <a:spAutoFit/>
            </a:bodyPr>
            <a:lstStyle/>
            <a:p>
              <a:r>
                <a:rPr lang="en-US" sz="2400" b="1" dirty="0">
                  <a:latin typeface="Arial Bold" panose="020B0704020202020204" pitchFamily="34" charset="0"/>
                  <a:cs typeface="Arial Bold" panose="020B0704020202020204" pitchFamily="34" charset="0"/>
                </a:rPr>
                <a:t>200.1.2.192</a:t>
              </a:r>
            </a:p>
          </p:txBody>
        </p:sp>
        <p:cxnSp>
          <p:nvCxnSpPr>
            <p:cNvPr id="31" name="Straight Arrow Connector 30">
              <a:extLst>
                <a:ext uri="{FF2B5EF4-FFF2-40B4-BE49-F238E27FC236}">
                  <a16:creationId xmlns:a16="http://schemas.microsoft.com/office/drawing/2014/main" id="{231C8AB7-2BCD-4107-9E86-80FF787B7C72}"/>
                </a:ext>
              </a:extLst>
            </p:cNvPr>
            <p:cNvCxnSpPr>
              <a:cxnSpLocks/>
            </p:cNvCxnSpPr>
            <p:nvPr/>
          </p:nvCxnSpPr>
          <p:spPr>
            <a:xfrm flipH="1">
              <a:off x="3455411" y="1556373"/>
              <a:ext cx="665475" cy="5548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B82C160C-68DE-4F5F-B7FE-1E182484EFF3}"/>
                </a:ext>
              </a:extLst>
            </p:cNvPr>
            <p:cNvCxnSpPr>
              <a:cxnSpLocks/>
            </p:cNvCxnSpPr>
            <p:nvPr/>
          </p:nvCxnSpPr>
          <p:spPr>
            <a:xfrm flipH="1" flipV="1">
              <a:off x="9154277" y="1943741"/>
              <a:ext cx="521064" cy="134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9BEF2951-FDD4-4033-AD25-C78B91B2A28B}"/>
                </a:ext>
              </a:extLst>
            </p:cNvPr>
            <p:cNvCxnSpPr>
              <a:cxnSpLocks/>
            </p:cNvCxnSpPr>
            <p:nvPr/>
          </p:nvCxnSpPr>
          <p:spPr>
            <a:xfrm>
              <a:off x="8257843" y="2898211"/>
              <a:ext cx="462493" cy="3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Oval 33">
              <a:extLst>
                <a:ext uri="{FF2B5EF4-FFF2-40B4-BE49-F238E27FC236}">
                  <a16:creationId xmlns:a16="http://schemas.microsoft.com/office/drawing/2014/main" id="{C2E876DC-947A-457B-B0FC-714FAB1F5AAA}"/>
                </a:ext>
              </a:extLst>
            </p:cNvPr>
            <p:cNvSpPr/>
            <p:nvPr/>
          </p:nvSpPr>
          <p:spPr>
            <a:xfrm>
              <a:off x="8324291" y="1775313"/>
              <a:ext cx="1202752" cy="1309818"/>
            </a:xfrm>
            <a:prstGeom prst="ellipse">
              <a:avLst/>
            </a:prstGeom>
            <a:noFill/>
            <a:ln w="1905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n w="0"/>
                <a:solidFill>
                  <a:schemeClr val="tx1"/>
                </a:solidFill>
                <a:effectLst>
                  <a:outerShdw blurRad="38100" dist="19050" dir="2700000" algn="tl" rotWithShape="0">
                    <a:schemeClr val="dk1">
                      <a:alpha val="40000"/>
                    </a:schemeClr>
                  </a:outerShdw>
                </a:effectLst>
              </a:endParaRPr>
            </a:p>
          </p:txBody>
        </p:sp>
        <p:cxnSp>
          <p:nvCxnSpPr>
            <p:cNvPr id="35" name="Straight Arrow Connector 34">
              <a:extLst>
                <a:ext uri="{FF2B5EF4-FFF2-40B4-BE49-F238E27FC236}">
                  <a16:creationId xmlns:a16="http://schemas.microsoft.com/office/drawing/2014/main" id="{41046308-E25C-4D78-B8D1-2610D957FEBF}"/>
                </a:ext>
              </a:extLst>
            </p:cNvPr>
            <p:cNvCxnSpPr>
              <a:cxnSpLocks/>
            </p:cNvCxnSpPr>
            <p:nvPr/>
          </p:nvCxnSpPr>
          <p:spPr>
            <a:xfrm>
              <a:off x="8324291" y="1961849"/>
              <a:ext cx="4511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0BF4F8CD-7EAE-4B1D-BC55-D42149001F3C}"/>
                </a:ext>
              </a:extLst>
            </p:cNvPr>
            <p:cNvCxnSpPr>
              <a:cxnSpLocks/>
            </p:cNvCxnSpPr>
            <p:nvPr/>
          </p:nvCxnSpPr>
          <p:spPr>
            <a:xfrm flipH="1">
              <a:off x="9154279" y="2898211"/>
              <a:ext cx="5210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391129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252155" y="1133199"/>
            <a:ext cx="9792929" cy="2605842"/>
          </a:xfrm>
          <a:prstGeom prst="rect">
            <a:avLst/>
          </a:prstGeom>
          <a:noFill/>
        </p:spPr>
        <p:txBody>
          <a:bodyPr wrap="square">
            <a:spAutoFit/>
          </a:bodyPr>
          <a:lstStyle/>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How to calculate Subnet Mask ?</a:t>
            </a:r>
          </a:p>
          <a:p>
            <a:pPr algn="just">
              <a:lnSpc>
                <a:spcPts val="2800"/>
              </a:lnSpc>
            </a:pPr>
            <a:endParaRPr lang="en-US" sz="2800" b="1" dirty="0">
              <a:solidFill>
                <a:schemeClr val="dk1"/>
              </a:solidFill>
              <a:latin typeface="Arial" panose="020B0604020202020204" pitchFamily="34" charset="0"/>
              <a:ea typeface="Tahoma"/>
              <a:cs typeface="Arial" panose="020B0604020202020204" pitchFamily="34" charset="0"/>
            </a:endParaRP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For any given IP Address, the subnet mask is calculated by setting all the bits reserved :</a:t>
            </a:r>
          </a:p>
          <a:p>
            <a:pPr algn="just">
              <a:lnSpc>
                <a:spcPts val="2800"/>
              </a:lnSpc>
            </a:pPr>
            <a:endParaRPr lang="en-US" sz="2800" b="1" dirty="0">
              <a:solidFill>
                <a:schemeClr val="dk1"/>
              </a:solidFill>
              <a:latin typeface="Arial" panose="020B0604020202020204" pitchFamily="34" charset="0"/>
              <a:ea typeface="Tahoma"/>
              <a:cs typeface="Arial" panose="020B0604020202020204" pitchFamily="34" charset="0"/>
            </a:endParaRPr>
          </a:p>
          <a:p>
            <a:pPr marL="457200" indent="-457200">
              <a:lnSpc>
                <a:spcPts val="2800"/>
              </a:lnSpc>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rPr>
              <a:t>for network ID part and    subnet ID part to 1</a:t>
            </a:r>
          </a:p>
          <a:p>
            <a:pPr marL="457200" indent="-457200" algn="just">
              <a:lnSpc>
                <a:spcPts val="2800"/>
              </a:lnSpc>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rPr>
              <a:t>for host ID part to 0</a:t>
            </a:r>
          </a:p>
        </p:txBody>
      </p:sp>
      <p:sp>
        <p:nvSpPr>
          <p:cNvPr id="5" name="Title 1">
            <a:extLst>
              <a:ext uri="{FF2B5EF4-FFF2-40B4-BE49-F238E27FC236}">
                <a16:creationId xmlns:a16="http://schemas.microsoft.com/office/drawing/2014/main" id="{FC5C65C4-DB3F-4AD3-824B-A645C6CE49F0}"/>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spTree>
    <p:extLst>
      <p:ext uri="{BB962C8B-B14F-4D97-AF65-F5344CB8AC3E}">
        <p14:creationId xmlns:p14="http://schemas.microsoft.com/office/powerpoint/2010/main" val="3246937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Arial" panose="020B0604020202020204" pitchFamily="34" charset="0"/>
                <a:cs typeface="Arial" panose="020B0604020202020204" pitchFamily="34" charset="0"/>
              </a:rPr>
              <a:t>Topics of Today’s Lecture</a:t>
            </a:r>
          </a:p>
        </p:txBody>
      </p:sp>
      <p:sp>
        <p:nvSpPr>
          <p:cNvPr id="3" name="Content Placeholder 2"/>
          <p:cNvSpPr>
            <a:spLocks noGrp="1"/>
          </p:cNvSpPr>
          <p:nvPr>
            <p:ph idx="1"/>
          </p:nvPr>
        </p:nvSpPr>
        <p:spPr>
          <a:xfrm>
            <a:off x="2861735" y="1345502"/>
            <a:ext cx="9330265" cy="2357818"/>
          </a:xfrm>
        </p:spPr>
        <p:txBody>
          <a:bodyPr>
            <a:noAutofit/>
          </a:bodyPr>
          <a:lstStyle/>
          <a:p>
            <a:pPr>
              <a:lnSpc>
                <a:spcPct val="150000"/>
              </a:lnSpc>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Network IP &amp; Subnetting &amp; </a:t>
            </a:r>
            <a:r>
              <a:rPr lang="en-US" sz="2800" b="1" dirty="0" err="1">
                <a:latin typeface="Arial" panose="020B0604020202020204" pitchFamily="34" charset="0"/>
                <a:cs typeface="Arial" panose="020B0604020202020204" pitchFamily="34" charset="0"/>
              </a:rPr>
              <a:t>Supernetting</a:t>
            </a:r>
            <a:endParaRPr lang="en-US" sz="2800" b="1" dirty="0">
              <a:latin typeface="Arial" panose="020B0604020202020204" pitchFamily="34" charset="0"/>
              <a:cs typeface="Arial" panose="020B0604020202020204" pitchFamily="34" charset="0"/>
            </a:endParaRPr>
          </a:p>
          <a:p>
            <a:pPr>
              <a:lnSpc>
                <a:spcPct val="150000"/>
              </a:lnSpc>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IPv4 - Subnetting</a:t>
            </a:r>
          </a:p>
          <a:p>
            <a:pPr>
              <a:lnSpc>
                <a:spcPct val="150000"/>
              </a:lnSpc>
              <a:buClrTx/>
              <a:buSzPct val="100000"/>
              <a:buFont typeface="Arial" panose="020B0604020202020204" pitchFamily="34" charset="0"/>
              <a:buChar char="•"/>
            </a:pPr>
            <a:r>
              <a:rPr lang="en-US" sz="2800" b="1" dirty="0">
                <a:latin typeface="Arial" panose="020B0604020202020204" pitchFamily="34" charset="0"/>
                <a:cs typeface="Arial" panose="020B0604020202020204" pitchFamily="34" charset="0"/>
              </a:rPr>
              <a:t>IPv4 - </a:t>
            </a:r>
            <a:r>
              <a:rPr lang="en-US" sz="2800" b="1" dirty="0" err="1">
                <a:latin typeface="Arial" panose="020B0604020202020204" pitchFamily="34" charset="0"/>
                <a:cs typeface="Arial" panose="020B0604020202020204" pitchFamily="34" charset="0"/>
              </a:rPr>
              <a:t>Supernetting</a:t>
            </a:r>
            <a:endParaRPr lang="en-US" sz="2800" b="1" dirty="0">
              <a:latin typeface="Arial" panose="020B0604020202020204" pitchFamily="34" charset="0"/>
              <a:cs typeface="Arial" panose="020B0604020202020204" pitchFamily="34" charset="0"/>
            </a:endParaRPr>
          </a:p>
          <a:p>
            <a:pPr>
              <a:lnSpc>
                <a:spcPct val="150000"/>
              </a:lnSpc>
              <a:buClrTx/>
              <a:buSzPct val="100000"/>
              <a:buFont typeface="Arial" panose="020B0604020202020204" pitchFamily="34" charset="0"/>
              <a:buChar char="•"/>
            </a:pPr>
            <a:endParaRPr lang="en-US" sz="2800" b="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225934" y="702796"/>
            <a:ext cx="9792929" cy="5262979"/>
          </a:xfrm>
          <a:prstGeom prst="rect">
            <a:avLst/>
          </a:prstGeom>
          <a:noFill/>
        </p:spPr>
        <p:txBody>
          <a:bodyPr wrap="square">
            <a:spAutoFit/>
          </a:bodyPr>
          <a:lstStyle/>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r>
              <a:rPr lang="en-US" sz="2800" b="1" dirty="0">
                <a:solidFill>
                  <a:schemeClr val="dk1"/>
                </a:solidFill>
                <a:latin typeface="Arial" panose="020B0604020202020204" pitchFamily="34" charset="0"/>
                <a:ea typeface="Tahoma"/>
                <a:cs typeface="Arial" panose="020B0604020202020204" pitchFamily="34" charset="0"/>
              </a:rPr>
              <a:t>How to calculate subnet mask for any given network -</a:t>
            </a:r>
          </a:p>
          <a:p>
            <a:pPr algn="just"/>
            <a:r>
              <a:rPr lang="en-US" sz="2800" b="1" i="1" dirty="0">
                <a:solidFill>
                  <a:srgbClr val="660066"/>
                </a:solidFill>
                <a:latin typeface="Arial" panose="020B0604020202020204" pitchFamily="34" charset="0"/>
                <a:ea typeface="Tahoma"/>
                <a:cs typeface="Arial" panose="020B0604020202020204" pitchFamily="34" charset="0"/>
              </a:rPr>
              <a:t>Example:</a:t>
            </a:r>
          </a:p>
          <a:p>
            <a:pPr algn="just"/>
            <a:r>
              <a:rPr lang="en-US" sz="2800" b="1" dirty="0">
                <a:solidFill>
                  <a:schemeClr val="dk1"/>
                </a:solidFill>
                <a:latin typeface="Arial" panose="020B0604020202020204" pitchFamily="34" charset="0"/>
                <a:ea typeface="Tahoma"/>
                <a:cs typeface="Arial" panose="020B0604020202020204" pitchFamily="34" charset="0"/>
              </a:rPr>
              <a:t>Consider we have a network having IP Address 200.1.2.0.</a:t>
            </a:r>
          </a:p>
          <a:p>
            <a:pPr algn="just"/>
            <a:r>
              <a:rPr lang="en-US" sz="2800" b="1" dirty="0">
                <a:solidFill>
                  <a:schemeClr val="dk1"/>
                </a:solidFill>
                <a:latin typeface="Arial" panose="020B0604020202020204" pitchFamily="34" charset="0"/>
                <a:ea typeface="Tahoma"/>
                <a:cs typeface="Arial" panose="020B0604020202020204" pitchFamily="34" charset="0"/>
              </a:rPr>
              <a:t>Clearly, this IP Address belongs to class C </a:t>
            </a: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r>
              <a:rPr lang="en-US" sz="2800" b="1" dirty="0">
                <a:solidFill>
                  <a:schemeClr val="dk1"/>
                </a:solidFill>
                <a:latin typeface="Arial" panose="020B0604020202020204" pitchFamily="34" charset="0"/>
                <a:ea typeface="Tahoma"/>
                <a:cs typeface="Arial" panose="020B0604020202020204" pitchFamily="34" charset="0"/>
              </a:rPr>
              <a:t>In class C-</a:t>
            </a: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r>
              <a:rPr lang="en-US" sz="2800" b="1" dirty="0">
                <a:solidFill>
                  <a:schemeClr val="dk1"/>
                </a:solidFill>
                <a:latin typeface="Arial" panose="020B0604020202020204" pitchFamily="34" charset="0"/>
                <a:ea typeface="Tahoma"/>
                <a:cs typeface="Arial" panose="020B0604020202020204" pitchFamily="34" charset="0"/>
              </a:rPr>
              <a:t>24 bits are reserved for the Network ID part.</a:t>
            </a:r>
          </a:p>
          <a:p>
            <a:pPr algn="just"/>
            <a:r>
              <a:rPr lang="en-US" sz="2800" b="1" dirty="0">
                <a:solidFill>
                  <a:schemeClr val="dk1"/>
                </a:solidFill>
                <a:latin typeface="Arial" panose="020B0604020202020204" pitchFamily="34" charset="0"/>
                <a:ea typeface="Tahoma"/>
                <a:cs typeface="Arial" panose="020B0604020202020204" pitchFamily="34" charset="0"/>
              </a:rPr>
              <a:t>8 bits are reserved for the Host ID part.</a:t>
            </a:r>
          </a:p>
          <a:p>
            <a:pPr algn="just"/>
            <a:r>
              <a:rPr lang="en-US" sz="2800" b="1" dirty="0">
                <a:solidFill>
                  <a:schemeClr val="dk1"/>
                </a:solidFill>
                <a:latin typeface="Arial" panose="020B0604020202020204" pitchFamily="34" charset="0"/>
                <a:ea typeface="Tahoma"/>
                <a:cs typeface="Arial" panose="020B0604020202020204" pitchFamily="34" charset="0"/>
              </a:rPr>
              <a:t> Subnet mask is obtained-</a:t>
            </a:r>
          </a:p>
        </p:txBody>
      </p:sp>
      <p:sp>
        <p:nvSpPr>
          <p:cNvPr id="7" name="Title 1">
            <a:extLst>
              <a:ext uri="{FF2B5EF4-FFF2-40B4-BE49-F238E27FC236}">
                <a16:creationId xmlns:a16="http://schemas.microsoft.com/office/drawing/2014/main" id="{8AC70708-9391-4CA5-A48F-25C5C74BF465}"/>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spTree>
    <p:extLst>
      <p:ext uri="{BB962C8B-B14F-4D97-AF65-F5344CB8AC3E}">
        <p14:creationId xmlns:p14="http://schemas.microsoft.com/office/powerpoint/2010/main" val="607596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244222" y="1105132"/>
            <a:ext cx="9792929" cy="3970318"/>
          </a:xfrm>
          <a:prstGeom prst="rect">
            <a:avLst/>
          </a:prstGeom>
          <a:noFill/>
        </p:spPr>
        <p:txBody>
          <a:bodyPr wrap="square">
            <a:spAutoFit/>
          </a:bodyPr>
          <a:lstStyle/>
          <a:p>
            <a:pPr algn="just"/>
            <a:r>
              <a:rPr lang="en-US" sz="2800" b="1" dirty="0">
                <a:solidFill>
                  <a:schemeClr val="dk1"/>
                </a:solidFill>
                <a:latin typeface="Arial" panose="020B0604020202020204" pitchFamily="34" charset="0"/>
                <a:ea typeface="Tahoma"/>
                <a:cs typeface="Arial" panose="020B0604020202020204" pitchFamily="34" charset="0"/>
              </a:rPr>
              <a:t>By setting the first 24 bits to 1.</a:t>
            </a:r>
          </a:p>
          <a:p>
            <a:pPr algn="just"/>
            <a:r>
              <a:rPr lang="en-US" sz="2800" b="1" dirty="0">
                <a:solidFill>
                  <a:schemeClr val="dk1"/>
                </a:solidFill>
                <a:latin typeface="Arial" panose="020B0604020202020204" pitchFamily="34" charset="0"/>
                <a:ea typeface="Tahoma"/>
                <a:cs typeface="Arial" panose="020B0604020202020204" pitchFamily="34" charset="0"/>
              </a:rPr>
              <a:t>By setting the remaining 8 bits to 0.</a:t>
            </a:r>
          </a:p>
          <a:p>
            <a:pPr algn="just"/>
            <a:r>
              <a:rPr lang="en-US" sz="2800" b="1" dirty="0">
                <a:solidFill>
                  <a:schemeClr val="dk1"/>
                </a:solidFill>
                <a:latin typeface="Arial" panose="020B0604020202020204" pitchFamily="34" charset="0"/>
                <a:ea typeface="Tahoma"/>
                <a:cs typeface="Arial" panose="020B0604020202020204" pitchFamily="34" charset="0"/>
              </a:rPr>
              <a:t> </a:t>
            </a: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r>
              <a:rPr lang="en-US" sz="2800" b="1" dirty="0">
                <a:solidFill>
                  <a:schemeClr val="dk1"/>
                </a:solidFill>
                <a:latin typeface="Arial" panose="020B0604020202020204" pitchFamily="34" charset="0"/>
                <a:ea typeface="Tahoma"/>
                <a:cs typeface="Arial" panose="020B0604020202020204" pitchFamily="34" charset="0"/>
              </a:rPr>
              <a:t>So, Subnet mask</a:t>
            </a: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r>
              <a:rPr lang="en-US" sz="2800" b="1" dirty="0">
                <a:solidFill>
                  <a:schemeClr val="dk1"/>
                </a:solidFill>
                <a:latin typeface="Arial" panose="020B0604020202020204" pitchFamily="34" charset="0"/>
                <a:ea typeface="Tahoma"/>
                <a:cs typeface="Arial" panose="020B0604020202020204" pitchFamily="34" charset="0"/>
              </a:rPr>
              <a:t>= 11111111.11111111.11111111.00000000</a:t>
            </a: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r>
              <a:rPr lang="en-US" sz="2800" b="1" dirty="0">
                <a:solidFill>
                  <a:schemeClr val="dk1"/>
                </a:solidFill>
                <a:latin typeface="Arial" panose="020B0604020202020204" pitchFamily="34" charset="0"/>
                <a:ea typeface="Tahoma"/>
                <a:cs typeface="Arial" panose="020B0604020202020204" pitchFamily="34" charset="0"/>
              </a:rPr>
              <a:t>= 255.255.255.0</a:t>
            </a:r>
          </a:p>
        </p:txBody>
      </p:sp>
      <p:sp>
        <p:nvSpPr>
          <p:cNvPr id="5" name="Title 1">
            <a:extLst>
              <a:ext uri="{FF2B5EF4-FFF2-40B4-BE49-F238E27FC236}">
                <a16:creationId xmlns:a16="http://schemas.microsoft.com/office/drawing/2014/main" id="{0B67F788-D80F-44E7-A91D-7880E62C3CDA}"/>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spTree>
    <p:extLst>
      <p:ext uri="{BB962C8B-B14F-4D97-AF65-F5344CB8AC3E}">
        <p14:creationId xmlns:p14="http://schemas.microsoft.com/office/powerpoint/2010/main" val="613980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235078" y="815997"/>
            <a:ext cx="9792929" cy="4832092"/>
          </a:xfrm>
          <a:prstGeom prst="rect">
            <a:avLst/>
          </a:prstGeom>
          <a:noFill/>
        </p:spPr>
        <p:txBody>
          <a:bodyPr wrap="square">
            <a:spAutoFit/>
          </a:bodyPr>
          <a:lstStyle/>
          <a:p>
            <a:pPr algn="just"/>
            <a:r>
              <a:rPr lang="en-US" sz="2800" b="1" dirty="0">
                <a:solidFill>
                  <a:srgbClr val="660066"/>
                </a:solidFill>
                <a:latin typeface="Arial" panose="020B0604020202020204" pitchFamily="34" charset="0"/>
                <a:ea typeface="Tahoma"/>
                <a:cs typeface="Arial" panose="020B0604020202020204" pitchFamily="34" charset="0"/>
              </a:rPr>
              <a:t>Problem:</a:t>
            </a: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r>
              <a:rPr lang="en-US" sz="2800" b="1" dirty="0">
                <a:solidFill>
                  <a:schemeClr val="dk1"/>
                </a:solidFill>
                <a:latin typeface="Arial" panose="020B0604020202020204" pitchFamily="34" charset="0"/>
                <a:ea typeface="Tahoma"/>
                <a:cs typeface="Arial" panose="020B0604020202020204" pitchFamily="34" charset="0"/>
              </a:rPr>
              <a:t>If the subnet mask 255.255.255.128 belongs to class C, find :-</a:t>
            </a:r>
          </a:p>
          <a:p>
            <a:pPr indent="-342900" algn="just">
              <a:buFont typeface="+mj-lt"/>
              <a:buAutoNum type="arabicPeriod"/>
            </a:pPr>
            <a:r>
              <a:rPr lang="en-US" sz="2800" b="1" dirty="0">
                <a:solidFill>
                  <a:schemeClr val="dk1"/>
                </a:solidFill>
                <a:latin typeface="Arial" panose="020B0604020202020204" pitchFamily="34" charset="0"/>
                <a:ea typeface="Tahoma"/>
                <a:cs typeface="Arial" panose="020B0604020202020204" pitchFamily="34" charset="0"/>
              </a:rPr>
              <a:t>Number of subnets</a:t>
            </a:r>
          </a:p>
          <a:p>
            <a:pPr indent="-342900" algn="just">
              <a:buFont typeface="+mj-lt"/>
              <a:buAutoNum type="arabicPeriod"/>
            </a:pPr>
            <a:r>
              <a:rPr lang="en-US" sz="2800" b="1" dirty="0">
                <a:solidFill>
                  <a:schemeClr val="dk1"/>
                </a:solidFill>
                <a:latin typeface="Arial" panose="020B0604020202020204" pitchFamily="34" charset="0"/>
                <a:ea typeface="Tahoma"/>
                <a:cs typeface="Arial" panose="020B0604020202020204" pitchFamily="34" charset="0"/>
              </a:rPr>
              <a:t>Number of hosts in each subnet</a:t>
            </a:r>
          </a:p>
          <a:p>
            <a:pPr algn="just"/>
            <a:r>
              <a:rPr lang="en-US" sz="2800" b="1" dirty="0">
                <a:solidFill>
                  <a:schemeClr val="dk1"/>
                </a:solidFill>
                <a:latin typeface="Arial" panose="020B0604020202020204" pitchFamily="34" charset="0"/>
                <a:ea typeface="Tahoma"/>
                <a:cs typeface="Arial" panose="020B0604020202020204" pitchFamily="34" charset="0"/>
              </a:rPr>
              <a:t> </a:t>
            </a:r>
          </a:p>
          <a:p>
            <a:pPr algn="just"/>
            <a:r>
              <a:rPr lang="en-US" sz="2800" b="1" dirty="0">
                <a:solidFill>
                  <a:schemeClr val="dk1"/>
                </a:solidFill>
                <a:latin typeface="Arial" panose="020B0604020202020204" pitchFamily="34" charset="0"/>
                <a:ea typeface="Tahoma"/>
                <a:cs typeface="Arial" panose="020B0604020202020204" pitchFamily="34" charset="0"/>
              </a:rPr>
              <a:t>Solution-</a:t>
            </a:r>
          </a:p>
          <a:p>
            <a:pPr algn="just"/>
            <a:r>
              <a:rPr lang="en-US" sz="2800" b="1" dirty="0">
                <a:solidFill>
                  <a:schemeClr val="dk1"/>
                </a:solidFill>
                <a:latin typeface="Arial" panose="020B0604020202020204" pitchFamily="34" charset="0"/>
                <a:ea typeface="Tahoma"/>
                <a:cs typeface="Arial" panose="020B0604020202020204" pitchFamily="34" charset="0"/>
              </a:rPr>
              <a:t>Given subnet mask</a:t>
            </a:r>
          </a:p>
          <a:p>
            <a:pPr algn="just"/>
            <a:r>
              <a:rPr lang="en-US" sz="2800" b="1" dirty="0">
                <a:solidFill>
                  <a:schemeClr val="dk1"/>
                </a:solidFill>
                <a:latin typeface="Arial" panose="020B0604020202020204" pitchFamily="34" charset="0"/>
                <a:ea typeface="Tahoma"/>
                <a:cs typeface="Arial" panose="020B0604020202020204" pitchFamily="34" charset="0"/>
              </a:rPr>
              <a:t>= 255.255.255.128</a:t>
            </a:r>
          </a:p>
          <a:p>
            <a:pPr algn="just"/>
            <a:r>
              <a:rPr lang="en-US" sz="2800" b="1" dirty="0">
                <a:solidFill>
                  <a:schemeClr val="dk1"/>
                </a:solidFill>
                <a:latin typeface="Arial" panose="020B0604020202020204" pitchFamily="34" charset="0"/>
                <a:ea typeface="Tahoma"/>
                <a:cs typeface="Arial" panose="020B0604020202020204" pitchFamily="34" charset="0"/>
              </a:rPr>
              <a:t>= 11111111.11111111.11111111.10000000</a:t>
            </a:r>
          </a:p>
        </p:txBody>
      </p:sp>
      <p:sp>
        <p:nvSpPr>
          <p:cNvPr id="5" name="Title 1">
            <a:extLst>
              <a:ext uri="{FF2B5EF4-FFF2-40B4-BE49-F238E27FC236}">
                <a16:creationId xmlns:a16="http://schemas.microsoft.com/office/drawing/2014/main" id="{3A57893B-D20C-4205-B508-6B1E3FC8A5F4}"/>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spTree>
    <p:extLst>
      <p:ext uri="{BB962C8B-B14F-4D97-AF65-F5344CB8AC3E}">
        <p14:creationId xmlns:p14="http://schemas.microsoft.com/office/powerpoint/2010/main" val="2272858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226581" y="1270655"/>
            <a:ext cx="9792929" cy="3970318"/>
          </a:xfrm>
          <a:prstGeom prst="rect">
            <a:avLst/>
          </a:prstGeom>
          <a:noFill/>
        </p:spPr>
        <p:txBody>
          <a:bodyPr wrap="square">
            <a:spAutoFit/>
          </a:bodyPr>
          <a:lstStyle/>
          <a:p>
            <a:pPr algn="just"/>
            <a:r>
              <a:rPr lang="en-US" sz="2800" b="1" dirty="0">
                <a:solidFill>
                  <a:schemeClr val="dk1"/>
                </a:solidFill>
                <a:latin typeface="Arial" panose="020B0604020202020204" pitchFamily="34" charset="0"/>
                <a:ea typeface="Tahoma"/>
                <a:cs typeface="Arial" panose="020B0604020202020204" pitchFamily="34" charset="0"/>
              </a:rPr>
              <a:t>Since 25 bits contain the value 1 and 7 bits contain the value 0, so-</a:t>
            </a:r>
          </a:p>
          <a:p>
            <a:pPr algn="just"/>
            <a:r>
              <a:rPr lang="en-US" sz="2800" b="1" dirty="0">
                <a:solidFill>
                  <a:schemeClr val="dk1"/>
                </a:solidFill>
                <a:latin typeface="Arial" panose="020B0604020202020204" pitchFamily="34" charset="0"/>
                <a:ea typeface="Tahoma"/>
                <a:cs typeface="Arial" panose="020B0604020202020204" pitchFamily="34" charset="0"/>
              </a:rPr>
              <a:t>Number of Net ID bits + Number of Subnet ID bits = 25</a:t>
            </a:r>
          </a:p>
          <a:p>
            <a:pPr algn="just"/>
            <a:r>
              <a:rPr lang="en-US" sz="2800" b="1" dirty="0">
                <a:solidFill>
                  <a:schemeClr val="dk1"/>
                </a:solidFill>
                <a:latin typeface="Arial" panose="020B0604020202020204" pitchFamily="34" charset="0"/>
                <a:ea typeface="Tahoma"/>
                <a:cs typeface="Arial" panose="020B0604020202020204" pitchFamily="34" charset="0"/>
              </a:rPr>
              <a:t>Number of Host ID bits = 7</a:t>
            </a: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r>
              <a:rPr lang="en-US" sz="2800" b="1" dirty="0">
                <a:solidFill>
                  <a:schemeClr val="dk1"/>
                </a:solidFill>
                <a:latin typeface="Arial" panose="020B0604020202020204" pitchFamily="34" charset="0"/>
                <a:ea typeface="Tahoma"/>
                <a:cs typeface="Arial" panose="020B0604020202020204" pitchFamily="34" charset="0"/>
              </a:rPr>
              <a:t>Now, It is given that subnet mask belongs to class C.</a:t>
            </a:r>
          </a:p>
          <a:p>
            <a:pPr algn="just"/>
            <a:r>
              <a:rPr lang="en-US" sz="2800" b="1" dirty="0">
                <a:solidFill>
                  <a:schemeClr val="dk1"/>
                </a:solidFill>
                <a:latin typeface="Arial" panose="020B0604020202020204" pitchFamily="34" charset="0"/>
                <a:ea typeface="Tahoma"/>
                <a:cs typeface="Arial" panose="020B0604020202020204" pitchFamily="34" charset="0"/>
              </a:rPr>
              <a:t>So, Number of Net ID bits = 24.</a:t>
            </a:r>
          </a:p>
          <a:p>
            <a:pPr algn="just"/>
            <a:r>
              <a:rPr lang="en-US" sz="2800" b="1" dirty="0">
                <a:solidFill>
                  <a:schemeClr val="dk1"/>
                </a:solidFill>
                <a:latin typeface="Arial" panose="020B0604020202020204" pitchFamily="34" charset="0"/>
                <a:ea typeface="Tahoma"/>
                <a:cs typeface="Arial" panose="020B0604020202020204" pitchFamily="34" charset="0"/>
              </a:rPr>
              <a:t> Substituting in the above equation, we get-</a:t>
            </a:r>
          </a:p>
          <a:p>
            <a:pPr algn="just"/>
            <a:r>
              <a:rPr lang="en-US" sz="2800" b="1" dirty="0">
                <a:solidFill>
                  <a:schemeClr val="dk1"/>
                </a:solidFill>
                <a:latin typeface="Arial" panose="020B0604020202020204" pitchFamily="34" charset="0"/>
                <a:ea typeface="Tahoma"/>
                <a:cs typeface="Arial" panose="020B0604020202020204" pitchFamily="34" charset="0"/>
              </a:rPr>
              <a:t>Number of Subnet ID bits= 25 – 24 = 1</a:t>
            </a:r>
          </a:p>
        </p:txBody>
      </p:sp>
      <p:sp>
        <p:nvSpPr>
          <p:cNvPr id="5" name="Title 1">
            <a:extLst>
              <a:ext uri="{FF2B5EF4-FFF2-40B4-BE49-F238E27FC236}">
                <a16:creationId xmlns:a16="http://schemas.microsoft.com/office/drawing/2014/main" id="{B8C4E79B-3592-4397-AE6B-88E80599FC54}"/>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spTree>
    <p:extLst>
      <p:ext uri="{BB962C8B-B14F-4D97-AF65-F5344CB8AC3E}">
        <p14:creationId xmlns:p14="http://schemas.microsoft.com/office/powerpoint/2010/main" val="1273301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856271" y="1700086"/>
            <a:ext cx="8902913" cy="3108543"/>
          </a:xfrm>
          <a:prstGeom prst="rect">
            <a:avLst/>
          </a:prstGeom>
          <a:noFill/>
        </p:spPr>
        <p:txBody>
          <a:bodyPr wrap="square">
            <a:spAutoFit/>
          </a:bodyPr>
          <a:lstStyle/>
          <a:p>
            <a:pPr algn="just"/>
            <a:r>
              <a:rPr lang="en-US" sz="2800" b="1" dirty="0">
                <a:solidFill>
                  <a:schemeClr val="dk1"/>
                </a:solidFill>
                <a:latin typeface="Arial" panose="020B0604020202020204" pitchFamily="34" charset="0"/>
                <a:ea typeface="Tahoma"/>
                <a:cs typeface="Arial" panose="020B0604020202020204" pitchFamily="34" charset="0"/>
              </a:rPr>
              <a:t>Thus,</a:t>
            </a:r>
          </a:p>
          <a:p>
            <a:pPr algn="just"/>
            <a:r>
              <a:rPr lang="en-US" sz="2800" b="1" dirty="0">
                <a:solidFill>
                  <a:schemeClr val="dk1"/>
                </a:solidFill>
                <a:latin typeface="Arial" panose="020B0604020202020204" pitchFamily="34" charset="0"/>
                <a:ea typeface="Tahoma"/>
                <a:cs typeface="Arial" panose="020B0604020202020204" pitchFamily="34" charset="0"/>
              </a:rPr>
              <a:t>Number of subnets = 2^1 = 2</a:t>
            </a:r>
          </a:p>
          <a:p>
            <a:pPr algn="just"/>
            <a:r>
              <a:rPr lang="en-US" sz="2800" b="1" dirty="0">
                <a:solidFill>
                  <a:schemeClr val="dk1"/>
                </a:solidFill>
                <a:latin typeface="Arial" panose="020B0604020202020204" pitchFamily="34" charset="0"/>
                <a:ea typeface="Tahoma"/>
                <a:cs typeface="Arial" panose="020B0604020202020204" pitchFamily="34" charset="0"/>
              </a:rPr>
              <a:t> </a:t>
            </a: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r>
              <a:rPr lang="en-US" sz="2800" b="1" dirty="0">
                <a:solidFill>
                  <a:schemeClr val="dk1"/>
                </a:solidFill>
                <a:latin typeface="Arial" panose="020B0604020202020204" pitchFamily="34" charset="0"/>
                <a:ea typeface="Tahoma"/>
                <a:cs typeface="Arial" panose="020B0604020202020204" pitchFamily="34" charset="0"/>
              </a:rPr>
              <a:t>Since number of Host ID bits = 7, so-</a:t>
            </a: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r>
              <a:rPr lang="en-US" sz="2800" b="1" dirty="0">
                <a:solidFill>
                  <a:schemeClr val="dk1"/>
                </a:solidFill>
                <a:latin typeface="Arial" panose="020B0604020202020204" pitchFamily="34" charset="0"/>
                <a:ea typeface="Tahoma"/>
                <a:cs typeface="Arial" panose="020B0604020202020204" pitchFamily="34" charset="0"/>
              </a:rPr>
              <a:t>Number of hosts per subnet = 2^7 – 2 = 126</a:t>
            </a:r>
          </a:p>
        </p:txBody>
      </p:sp>
      <p:sp>
        <p:nvSpPr>
          <p:cNvPr id="5" name="Title 1">
            <a:extLst>
              <a:ext uri="{FF2B5EF4-FFF2-40B4-BE49-F238E27FC236}">
                <a16:creationId xmlns:a16="http://schemas.microsoft.com/office/drawing/2014/main" id="{AFF38F28-86CF-41A0-944E-DC9454699A9C}"/>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spTree>
    <p:extLst>
      <p:ext uri="{BB962C8B-B14F-4D97-AF65-F5344CB8AC3E}">
        <p14:creationId xmlns:p14="http://schemas.microsoft.com/office/powerpoint/2010/main" val="1591598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307653" y="922252"/>
            <a:ext cx="9792929" cy="5539978"/>
          </a:xfrm>
          <a:prstGeom prst="rect">
            <a:avLst/>
          </a:prstGeom>
          <a:noFill/>
        </p:spPr>
        <p:txBody>
          <a:bodyPr wrap="square">
            <a:spAutoFit/>
          </a:bodyPr>
          <a:lstStyle/>
          <a:p>
            <a:pPr algn="just"/>
            <a:r>
              <a:rPr lang="en-US" sz="2800" b="1" i="1" dirty="0">
                <a:solidFill>
                  <a:srgbClr val="660066"/>
                </a:solidFill>
                <a:latin typeface="Arial" panose="020B0604020202020204" pitchFamily="34" charset="0"/>
                <a:ea typeface="Tahoma"/>
                <a:cs typeface="Arial" panose="020B0604020202020204" pitchFamily="34" charset="0"/>
              </a:rPr>
              <a:t>Example:</a:t>
            </a:r>
          </a:p>
          <a:p>
            <a:pPr algn="just"/>
            <a:r>
              <a:rPr lang="en-US" sz="2800" b="1" dirty="0">
                <a:solidFill>
                  <a:schemeClr val="dk1"/>
                </a:solidFill>
                <a:latin typeface="Arial" panose="020B0604020202020204" pitchFamily="34" charset="0"/>
                <a:ea typeface="Tahoma"/>
                <a:cs typeface="Arial" panose="020B0604020202020204" pitchFamily="34" charset="0"/>
              </a:rPr>
              <a:t>Consider a block of address with starting address 112.78.0.0/16. Find the first and last addresses for each group, if the number and size of the subnets required by them are as given in the input.</a:t>
            </a:r>
          </a:p>
          <a:p>
            <a:pPr algn="just"/>
            <a:r>
              <a:rPr lang="en-US" sz="2800" b="1" dirty="0">
                <a:solidFill>
                  <a:schemeClr val="dk1"/>
                </a:solidFill>
                <a:latin typeface="Arial" panose="020B0604020202020204" pitchFamily="34" charset="0"/>
                <a:ea typeface="Tahoma"/>
                <a:cs typeface="Arial" panose="020B0604020202020204" pitchFamily="34" charset="0"/>
              </a:rPr>
              <a:t>Input:</a:t>
            </a:r>
          </a:p>
          <a:p>
            <a:pPr algn="just"/>
            <a:r>
              <a:rPr lang="en-US" sz="2800" b="1" dirty="0">
                <a:solidFill>
                  <a:schemeClr val="dk1"/>
                </a:solidFill>
                <a:latin typeface="Arial" panose="020B0604020202020204" pitchFamily="34" charset="0"/>
                <a:ea typeface="Tahoma"/>
                <a:cs typeface="Arial" panose="020B0604020202020204" pitchFamily="34" charset="0"/>
              </a:rPr>
              <a:t>Group-1:</a:t>
            </a:r>
          </a:p>
          <a:p>
            <a:pPr algn="just"/>
            <a:r>
              <a:rPr lang="en-US" sz="2800" b="1" dirty="0">
                <a:solidFill>
                  <a:schemeClr val="dk1"/>
                </a:solidFill>
                <a:latin typeface="Arial" panose="020B0604020202020204" pitchFamily="34" charset="0"/>
                <a:ea typeface="Tahoma"/>
                <a:cs typeface="Arial" panose="020B0604020202020204" pitchFamily="34" charset="0"/>
              </a:rPr>
              <a:t>256 subnets, each needs 128 addresses</a:t>
            </a:r>
          </a:p>
          <a:p>
            <a:pPr algn="just"/>
            <a:r>
              <a:rPr lang="en-US" sz="2800" b="1" dirty="0">
                <a:solidFill>
                  <a:schemeClr val="dk1"/>
                </a:solidFill>
                <a:latin typeface="Arial" panose="020B0604020202020204" pitchFamily="34" charset="0"/>
                <a:ea typeface="Tahoma"/>
                <a:cs typeface="Arial" panose="020B0604020202020204" pitchFamily="34" charset="0"/>
              </a:rPr>
              <a:t>Group-2:</a:t>
            </a:r>
          </a:p>
          <a:p>
            <a:pPr algn="just"/>
            <a:r>
              <a:rPr lang="en-US" sz="2800" b="1" dirty="0">
                <a:solidFill>
                  <a:schemeClr val="dk1"/>
                </a:solidFill>
                <a:latin typeface="Arial" panose="020B0604020202020204" pitchFamily="34" charset="0"/>
                <a:ea typeface="Tahoma"/>
                <a:cs typeface="Arial" panose="020B0604020202020204" pitchFamily="34" charset="0"/>
              </a:rPr>
              <a:t>1024 subnets, each requiring 4 addresses</a:t>
            </a:r>
          </a:p>
          <a:p>
            <a:pPr algn="just"/>
            <a:r>
              <a:rPr lang="en-US" sz="2800" b="1" dirty="0">
                <a:solidFill>
                  <a:schemeClr val="dk1"/>
                </a:solidFill>
                <a:latin typeface="Arial" panose="020B0604020202020204" pitchFamily="34" charset="0"/>
                <a:ea typeface="Tahoma"/>
                <a:cs typeface="Arial" panose="020B0604020202020204" pitchFamily="34" charset="0"/>
              </a:rPr>
              <a:t>Group-1:</a:t>
            </a:r>
          </a:p>
          <a:p>
            <a:pPr algn="just"/>
            <a:r>
              <a:rPr lang="en-US" sz="2800" b="1" dirty="0">
                <a:solidFill>
                  <a:schemeClr val="dk1"/>
                </a:solidFill>
                <a:latin typeface="Arial" panose="020B0604020202020204" pitchFamily="34" charset="0"/>
                <a:ea typeface="Tahoma"/>
                <a:cs typeface="Arial" panose="020B0604020202020204" pitchFamily="34" charset="0"/>
              </a:rPr>
              <a:t>128 subnets, each consisting of 16 addresses </a:t>
            </a:r>
          </a:p>
          <a:p>
            <a:pPr algn="just"/>
            <a:endParaRPr lang="en-US"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26D8908-B048-4870-ACE1-B05C98934CCA}"/>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spTree>
    <p:extLst>
      <p:ext uri="{BB962C8B-B14F-4D97-AF65-F5344CB8AC3E}">
        <p14:creationId xmlns:p14="http://schemas.microsoft.com/office/powerpoint/2010/main" val="4224650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423229" y="1228397"/>
            <a:ext cx="6781475" cy="4401205"/>
          </a:xfrm>
          <a:prstGeom prst="rect">
            <a:avLst/>
          </a:prstGeom>
          <a:noFill/>
        </p:spPr>
        <p:txBody>
          <a:bodyPr wrap="square">
            <a:spAutoFit/>
          </a:bodyPr>
          <a:lstStyle/>
          <a:p>
            <a:pPr algn="just"/>
            <a:r>
              <a:rPr lang="en-US" sz="2800" b="1" dirty="0">
                <a:solidFill>
                  <a:schemeClr val="dk1"/>
                </a:solidFill>
                <a:latin typeface="Arial" panose="020B0604020202020204" pitchFamily="34" charset="0"/>
                <a:ea typeface="Tahoma"/>
                <a:cs typeface="Arial" panose="020B0604020202020204" pitchFamily="34" charset="0"/>
              </a:rPr>
              <a:t>Output:</a:t>
            </a:r>
          </a:p>
          <a:p>
            <a:pPr algn="just"/>
            <a:r>
              <a:rPr lang="en-US" sz="2800" b="1" dirty="0">
                <a:solidFill>
                  <a:schemeClr val="dk1"/>
                </a:solidFill>
                <a:latin typeface="Arial" panose="020B0604020202020204" pitchFamily="34" charset="0"/>
                <a:ea typeface="Tahoma"/>
                <a:cs typeface="Arial" panose="020B0604020202020204" pitchFamily="34" charset="0"/>
              </a:rPr>
              <a:t>Group-1:</a:t>
            </a:r>
          </a:p>
          <a:p>
            <a:pPr algn="just"/>
            <a:r>
              <a:rPr lang="en-US" sz="2800" b="1" dirty="0">
                <a:solidFill>
                  <a:schemeClr val="dk1"/>
                </a:solidFill>
                <a:latin typeface="Arial" panose="020B0604020202020204" pitchFamily="34" charset="0"/>
                <a:ea typeface="Tahoma"/>
                <a:cs typeface="Arial" panose="020B0604020202020204" pitchFamily="34" charset="0"/>
              </a:rPr>
              <a:t>First Address : 112.78.0.0 /17</a:t>
            </a:r>
          </a:p>
          <a:p>
            <a:pPr algn="just"/>
            <a:r>
              <a:rPr lang="en-US" sz="2800" b="1" dirty="0">
                <a:solidFill>
                  <a:schemeClr val="dk1"/>
                </a:solidFill>
                <a:latin typeface="Arial" panose="020B0604020202020204" pitchFamily="34" charset="0"/>
                <a:ea typeface="Tahoma"/>
                <a:cs typeface="Arial" panose="020B0604020202020204" pitchFamily="34" charset="0"/>
              </a:rPr>
              <a:t>Last Address : 112.78.127.255 /17 </a:t>
            </a:r>
          </a:p>
          <a:p>
            <a:pPr algn="just"/>
            <a:r>
              <a:rPr lang="en-US" sz="2800" b="1" dirty="0">
                <a:solidFill>
                  <a:schemeClr val="dk1"/>
                </a:solidFill>
                <a:latin typeface="Arial" panose="020B0604020202020204" pitchFamily="34" charset="0"/>
                <a:ea typeface="Tahoma"/>
                <a:cs typeface="Arial" panose="020B0604020202020204" pitchFamily="34" charset="0"/>
              </a:rPr>
              <a:t>Group-2:</a:t>
            </a:r>
          </a:p>
          <a:p>
            <a:pPr algn="just"/>
            <a:r>
              <a:rPr lang="en-US" sz="2800" b="1" dirty="0">
                <a:solidFill>
                  <a:schemeClr val="dk1"/>
                </a:solidFill>
                <a:latin typeface="Arial" panose="020B0604020202020204" pitchFamily="34" charset="0"/>
                <a:ea typeface="Tahoma"/>
                <a:cs typeface="Arial" panose="020B0604020202020204" pitchFamily="34" charset="0"/>
              </a:rPr>
              <a:t>First Address : 112.78.128.0 /20</a:t>
            </a:r>
          </a:p>
          <a:p>
            <a:pPr algn="just"/>
            <a:r>
              <a:rPr lang="en-US" sz="2800" b="1" dirty="0">
                <a:solidFill>
                  <a:schemeClr val="dk1"/>
                </a:solidFill>
                <a:latin typeface="Arial" panose="020B0604020202020204" pitchFamily="34" charset="0"/>
                <a:ea typeface="Tahoma"/>
                <a:cs typeface="Arial" panose="020B0604020202020204" pitchFamily="34" charset="0"/>
              </a:rPr>
              <a:t>Last Address : 112.78.143.255 / 20 </a:t>
            </a:r>
          </a:p>
          <a:p>
            <a:pPr algn="just"/>
            <a:r>
              <a:rPr lang="en-US" sz="2800" b="1" dirty="0">
                <a:solidFill>
                  <a:schemeClr val="dk1"/>
                </a:solidFill>
                <a:latin typeface="Arial" panose="020B0604020202020204" pitchFamily="34" charset="0"/>
                <a:ea typeface="Tahoma"/>
                <a:cs typeface="Arial" panose="020B0604020202020204" pitchFamily="34" charset="0"/>
              </a:rPr>
              <a:t>Group-3:</a:t>
            </a:r>
          </a:p>
          <a:p>
            <a:pPr algn="just"/>
            <a:r>
              <a:rPr lang="en-US" sz="2800" b="1" dirty="0">
                <a:solidFill>
                  <a:schemeClr val="dk1"/>
                </a:solidFill>
                <a:latin typeface="Arial" panose="020B0604020202020204" pitchFamily="34" charset="0"/>
                <a:ea typeface="Tahoma"/>
                <a:cs typeface="Arial" panose="020B0604020202020204" pitchFamily="34" charset="0"/>
              </a:rPr>
              <a:t>First Address : 112.78.144.0 /21</a:t>
            </a:r>
          </a:p>
          <a:p>
            <a:pPr algn="just"/>
            <a:r>
              <a:rPr lang="en-US" sz="2800" b="1" dirty="0">
                <a:solidFill>
                  <a:schemeClr val="dk1"/>
                </a:solidFill>
                <a:latin typeface="Arial" panose="020B0604020202020204" pitchFamily="34" charset="0"/>
                <a:ea typeface="Tahoma"/>
                <a:cs typeface="Arial" panose="020B0604020202020204" pitchFamily="34" charset="0"/>
              </a:rPr>
              <a:t>Last Address : 112.78.151.255 /21 </a:t>
            </a:r>
          </a:p>
        </p:txBody>
      </p:sp>
      <p:sp>
        <p:nvSpPr>
          <p:cNvPr id="5" name="Title 1">
            <a:extLst>
              <a:ext uri="{FF2B5EF4-FFF2-40B4-BE49-F238E27FC236}">
                <a16:creationId xmlns:a16="http://schemas.microsoft.com/office/drawing/2014/main" id="{9898C9B8-299A-4BA0-96C9-C0FDC3FCEA2A}"/>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spTree>
    <p:extLst>
      <p:ext uri="{BB962C8B-B14F-4D97-AF65-F5344CB8AC3E}">
        <p14:creationId xmlns:p14="http://schemas.microsoft.com/office/powerpoint/2010/main" val="662473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316163" y="1105132"/>
            <a:ext cx="9792929" cy="4401205"/>
          </a:xfrm>
          <a:prstGeom prst="rect">
            <a:avLst/>
          </a:prstGeom>
          <a:noFill/>
        </p:spPr>
        <p:txBody>
          <a:bodyPr wrap="square">
            <a:spAutoFit/>
          </a:bodyPr>
          <a:lstStyle/>
          <a:p>
            <a:pPr algn="just"/>
            <a:r>
              <a:rPr lang="en-US" sz="2800" b="1" dirty="0">
                <a:solidFill>
                  <a:schemeClr val="dk1"/>
                </a:solidFill>
                <a:latin typeface="Arial" panose="020B0604020202020204" pitchFamily="34" charset="0"/>
                <a:ea typeface="Tahoma"/>
                <a:cs typeface="Arial" panose="020B0604020202020204" pitchFamily="34" charset="0"/>
              </a:rPr>
              <a:t>To understand such problems, it is important to understand the procedure to fix the bits in the subnet ID and find the subnet mask for each group of subnets.</a:t>
            </a: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r>
              <a:rPr lang="en-US" sz="2800" b="1" dirty="0">
                <a:solidFill>
                  <a:schemeClr val="dk1"/>
                </a:solidFill>
                <a:latin typeface="Arial" panose="020B0604020202020204" pitchFamily="34" charset="0"/>
                <a:ea typeface="Tahoma"/>
                <a:cs typeface="Arial" panose="020B0604020202020204" pitchFamily="34" charset="0"/>
              </a:rPr>
              <a:t>Given the Total addresses in the address block,</a:t>
            </a:r>
          </a:p>
          <a:p>
            <a:pPr algn="just"/>
            <a:r>
              <a:rPr lang="en-US" sz="2800" b="1" dirty="0">
                <a:solidFill>
                  <a:schemeClr val="dk1"/>
                </a:solidFill>
                <a:latin typeface="Arial" panose="020B0604020202020204" pitchFamily="34" charset="0"/>
                <a:ea typeface="Tahoma"/>
                <a:cs typeface="Arial" panose="020B0604020202020204" pitchFamily="34" charset="0"/>
              </a:rPr>
              <a:t>= 232-16 = 65,536 </a:t>
            </a:r>
          </a:p>
          <a:p>
            <a:pPr algn="just"/>
            <a:r>
              <a:rPr lang="en-US" sz="2800" b="1" dirty="0">
                <a:solidFill>
                  <a:schemeClr val="dk1"/>
                </a:solidFill>
                <a:latin typeface="Arial" panose="020B0604020202020204" pitchFamily="34" charset="0"/>
                <a:ea typeface="Tahoma"/>
                <a:cs typeface="Arial" panose="020B0604020202020204" pitchFamily="34" charset="0"/>
              </a:rPr>
              <a:t>Understanding the division of address space,</a:t>
            </a: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r>
              <a:rPr lang="en-US" sz="2800" b="1" dirty="0">
                <a:solidFill>
                  <a:schemeClr val="dk1"/>
                </a:solidFill>
                <a:latin typeface="Arial" panose="020B0604020202020204" pitchFamily="34" charset="0"/>
                <a:ea typeface="Tahoma"/>
                <a:cs typeface="Arial" panose="020B0604020202020204" pitchFamily="34" charset="0"/>
              </a:rPr>
              <a:t>Group-1:</a:t>
            </a:r>
          </a:p>
          <a:p>
            <a:pPr algn="just"/>
            <a:r>
              <a:rPr lang="en-US" sz="2800" b="1" dirty="0">
                <a:solidFill>
                  <a:schemeClr val="dk1"/>
                </a:solidFill>
                <a:latin typeface="Arial" panose="020B0604020202020204" pitchFamily="34" charset="0"/>
                <a:ea typeface="Tahoma"/>
                <a:cs typeface="Arial" panose="020B0604020202020204" pitchFamily="34" charset="0"/>
              </a:rPr>
              <a:t>Number of addresses = 256 x 128 =  32, 768 </a:t>
            </a:r>
          </a:p>
        </p:txBody>
      </p:sp>
      <p:sp>
        <p:nvSpPr>
          <p:cNvPr id="5" name="Title 1">
            <a:extLst>
              <a:ext uri="{FF2B5EF4-FFF2-40B4-BE49-F238E27FC236}">
                <a16:creationId xmlns:a16="http://schemas.microsoft.com/office/drawing/2014/main" id="{DBB25F2A-BFD4-41A2-B8F7-1B53CF1EED39}"/>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spTree>
    <p:extLst>
      <p:ext uri="{BB962C8B-B14F-4D97-AF65-F5344CB8AC3E}">
        <p14:creationId xmlns:p14="http://schemas.microsoft.com/office/powerpoint/2010/main" val="372328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235078" y="797510"/>
            <a:ext cx="9792929" cy="5262979"/>
          </a:xfrm>
          <a:prstGeom prst="rect">
            <a:avLst/>
          </a:prstGeom>
          <a:noFill/>
        </p:spPr>
        <p:txBody>
          <a:bodyPr wrap="square">
            <a:spAutoFit/>
          </a:bodyPr>
          <a:lstStyle/>
          <a:p>
            <a:r>
              <a:rPr lang="en-US" sz="2800" b="1" dirty="0">
                <a:solidFill>
                  <a:schemeClr val="dk1"/>
                </a:solidFill>
                <a:latin typeface="Arial" panose="020B0604020202020204" pitchFamily="34" charset="0"/>
                <a:ea typeface="Tahoma"/>
                <a:cs typeface="Arial" panose="020B0604020202020204" pitchFamily="34" charset="0"/>
              </a:rPr>
              <a:t>Thus, group 1 occupies 1/2 of the addresses in the block. So, 1 bit is fixed to identify this half and the Subnet Mask becomes /17.</a:t>
            </a:r>
          </a:p>
          <a:p>
            <a:endParaRPr lang="en-US" sz="2800" b="1" dirty="0">
              <a:solidFill>
                <a:schemeClr val="dk1"/>
              </a:solidFill>
              <a:latin typeface="Arial" panose="020B0604020202020204" pitchFamily="34" charset="0"/>
              <a:ea typeface="Tahoma"/>
              <a:cs typeface="Arial" panose="020B0604020202020204" pitchFamily="34" charset="0"/>
            </a:endParaRPr>
          </a:p>
          <a:p>
            <a:r>
              <a:rPr lang="en-US" sz="2800" b="1" dirty="0">
                <a:solidFill>
                  <a:schemeClr val="dk1"/>
                </a:solidFill>
                <a:latin typeface="Arial" panose="020B0604020202020204" pitchFamily="34" charset="0"/>
                <a:ea typeface="Tahoma"/>
                <a:cs typeface="Arial" panose="020B0604020202020204" pitchFamily="34" charset="0"/>
              </a:rPr>
              <a:t>Similarly for Group-2, a total of 4 bits are fixed and the Subnet Mask becomes /20.</a:t>
            </a:r>
          </a:p>
          <a:p>
            <a:endParaRPr lang="en-US" sz="2800" b="1" dirty="0">
              <a:solidFill>
                <a:schemeClr val="dk1"/>
              </a:solidFill>
              <a:latin typeface="Arial" panose="020B0604020202020204" pitchFamily="34" charset="0"/>
              <a:ea typeface="Tahoma"/>
              <a:cs typeface="Arial" panose="020B0604020202020204" pitchFamily="34" charset="0"/>
            </a:endParaRPr>
          </a:p>
          <a:p>
            <a:r>
              <a:rPr lang="en-US" sz="2800" b="1" dirty="0">
                <a:solidFill>
                  <a:schemeClr val="dk1"/>
                </a:solidFill>
                <a:latin typeface="Arial" panose="020B0604020202020204" pitchFamily="34" charset="0"/>
                <a:ea typeface="Tahoma"/>
                <a:cs typeface="Arial" panose="020B0604020202020204" pitchFamily="34" charset="0"/>
              </a:rPr>
              <a:t>And, for Group-3, a total of 5 bits are fixed and subnet mask becomes /21.</a:t>
            </a:r>
          </a:p>
          <a:p>
            <a:endParaRPr lang="en-US" sz="2800" b="1" dirty="0">
              <a:solidFill>
                <a:schemeClr val="dk1"/>
              </a:solidFill>
              <a:latin typeface="Arial" panose="020B0604020202020204" pitchFamily="34" charset="0"/>
              <a:ea typeface="Tahoma"/>
              <a:cs typeface="Arial" panose="020B0604020202020204" pitchFamily="34" charset="0"/>
            </a:endParaRPr>
          </a:p>
          <a:p>
            <a:r>
              <a:rPr lang="en-US" sz="2800" b="1" dirty="0">
                <a:solidFill>
                  <a:schemeClr val="dk1"/>
                </a:solidFill>
                <a:latin typeface="Arial" panose="020B0604020202020204" pitchFamily="34" charset="0"/>
                <a:ea typeface="Tahoma"/>
                <a:cs typeface="Arial" panose="020B0604020202020204" pitchFamily="34" charset="0"/>
              </a:rPr>
              <a:t>Then using Method 2 mentioned above, the respective starting and ending addresses can be found.</a:t>
            </a:r>
          </a:p>
        </p:txBody>
      </p:sp>
      <p:sp>
        <p:nvSpPr>
          <p:cNvPr id="5" name="Title 1">
            <a:extLst>
              <a:ext uri="{FF2B5EF4-FFF2-40B4-BE49-F238E27FC236}">
                <a16:creationId xmlns:a16="http://schemas.microsoft.com/office/drawing/2014/main" id="{41C7DC36-2989-49E1-808E-C6B5ABAE9E32}"/>
              </a:ext>
            </a:extLst>
          </p:cNvPr>
          <p:cNvSpPr txBox="1">
            <a:spLocks/>
          </p:cNvSpPr>
          <p:nvPr/>
        </p:nvSpPr>
        <p:spPr>
          <a:xfrm>
            <a:off x="4334890" y="0"/>
            <a:ext cx="4476600" cy="702796"/>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Subnetting</a:t>
            </a:r>
          </a:p>
        </p:txBody>
      </p:sp>
    </p:spTree>
    <p:extLst>
      <p:ext uri="{BB962C8B-B14F-4D97-AF65-F5344CB8AC3E}">
        <p14:creationId xmlns:p14="http://schemas.microsoft.com/office/powerpoint/2010/main" val="3117946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42D7F6B-CB50-AA08-1E7D-79863BFA02A6}"/>
              </a:ext>
            </a:extLst>
          </p:cNvPr>
          <p:cNvSpPr txBox="1">
            <a:spLocks/>
          </p:cNvSpPr>
          <p:nvPr/>
        </p:nvSpPr>
        <p:spPr>
          <a:xfrm>
            <a:off x="3981601" y="0"/>
            <a:ext cx="4796640" cy="701411"/>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a:t>
            </a:r>
            <a:r>
              <a:rPr lang="en-US" sz="4000" b="1" dirty="0" err="1">
                <a:solidFill>
                  <a:srgbClr val="5A0000"/>
                </a:solidFill>
                <a:latin typeface="Arial" panose="020B0604020202020204" pitchFamily="34" charset="0"/>
                <a:ea typeface="Tahoma"/>
                <a:cs typeface="Arial" panose="020B0604020202020204" pitchFamily="34" charset="0"/>
              </a:rPr>
              <a:t>Supernetting</a:t>
            </a:r>
            <a:endParaRPr lang="en-US" sz="4000" b="1" dirty="0">
              <a:solidFill>
                <a:srgbClr val="5A0000"/>
              </a:solidFill>
              <a:latin typeface="Arial" panose="020B0604020202020204" pitchFamily="34" charset="0"/>
              <a:ea typeface="Tahoma"/>
              <a:cs typeface="Arial" panose="020B0604020202020204" pitchFamily="34" charset="0"/>
            </a:endParaRPr>
          </a:p>
        </p:txBody>
      </p:sp>
      <p:pic>
        <p:nvPicPr>
          <p:cNvPr id="2" name="Picture 1">
            <a:extLst>
              <a:ext uri="{FF2B5EF4-FFF2-40B4-BE49-F238E27FC236}">
                <a16:creationId xmlns:a16="http://schemas.microsoft.com/office/drawing/2014/main" id="{A8723799-ABD4-1876-C89D-EB2EA62C72C4}"/>
              </a:ext>
            </a:extLst>
          </p:cNvPr>
          <p:cNvPicPr>
            <a:picLocks noChangeAspect="1"/>
          </p:cNvPicPr>
          <p:nvPr/>
        </p:nvPicPr>
        <p:blipFill>
          <a:blip r:embed="rId2"/>
          <a:stretch>
            <a:fillRect/>
          </a:stretch>
        </p:blipFill>
        <p:spPr>
          <a:xfrm>
            <a:off x="6817985" y="8720984"/>
            <a:ext cx="5093949" cy="2505938"/>
          </a:xfrm>
          <a:prstGeom prst="rect">
            <a:avLst/>
          </a:prstGeom>
        </p:spPr>
      </p:pic>
      <p:grpSp>
        <p:nvGrpSpPr>
          <p:cNvPr id="5" name="Group 4">
            <a:extLst>
              <a:ext uri="{FF2B5EF4-FFF2-40B4-BE49-F238E27FC236}">
                <a16:creationId xmlns:a16="http://schemas.microsoft.com/office/drawing/2014/main" id="{6BFA4772-3540-4382-A632-19689F7E2ACE}"/>
              </a:ext>
            </a:extLst>
          </p:cNvPr>
          <p:cNvGrpSpPr/>
          <p:nvPr/>
        </p:nvGrpSpPr>
        <p:grpSpPr>
          <a:xfrm>
            <a:off x="571500" y="844091"/>
            <a:ext cx="11306418" cy="5845323"/>
            <a:chOff x="571500" y="844091"/>
            <a:chExt cx="11306418" cy="5845323"/>
          </a:xfrm>
        </p:grpSpPr>
        <p:sp>
          <p:nvSpPr>
            <p:cNvPr id="46" name="TextBox 45">
              <a:extLst>
                <a:ext uri="{FF2B5EF4-FFF2-40B4-BE49-F238E27FC236}">
                  <a16:creationId xmlns:a16="http://schemas.microsoft.com/office/drawing/2014/main" id="{2915F5B6-AE86-49CD-8AAF-9DF73319C7C1}"/>
                </a:ext>
              </a:extLst>
            </p:cNvPr>
            <p:cNvSpPr txBox="1"/>
            <p:nvPr/>
          </p:nvSpPr>
          <p:spPr>
            <a:xfrm>
              <a:off x="9601598" y="844091"/>
              <a:ext cx="2276320" cy="523220"/>
            </a:xfrm>
            <a:prstGeom prst="rect">
              <a:avLst/>
            </a:prstGeom>
            <a:noFill/>
          </p:spPr>
          <p:txBody>
            <a:bodyPr wrap="square" rtlCol="0">
              <a:spAutoFit/>
            </a:bodyPr>
            <a:lstStyle/>
            <a:p>
              <a:r>
                <a:rPr lang="en-US" sz="2800" b="1" dirty="0">
                  <a:latin typeface="Arial Bold" panose="020B0704020202020204" pitchFamily="34" charset="0"/>
                  <a:cs typeface="Arial Bold" panose="020B0704020202020204" pitchFamily="34" charset="0"/>
                </a:rPr>
                <a:t>Subnetting</a:t>
              </a:r>
            </a:p>
          </p:txBody>
        </p:sp>
        <p:grpSp>
          <p:nvGrpSpPr>
            <p:cNvPr id="29" name="Group 28">
              <a:extLst>
                <a:ext uri="{FF2B5EF4-FFF2-40B4-BE49-F238E27FC236}">
                  <a16:creationId xmlns:a16="http://schemas.microsoft.com/office/drawing/2014/main" id="{FF7BF519-E599-4A89-B167-36A51AD777FF}"/>
                </a:ext>
              </a:extLst>
            </p:cNvPr>
            <p:cNvGrpSpPr/>
            <p:nvPr/>
          </p:nvGrpSpPr>
          <p:grpSpPr>
            <a:xfrm>
              <a:off x="3953816" y="4252308"/>
              <a:ext cx="1541818" cy="521067"/>
              <a:chOff x="3293519" y="1821348"/>
              <a:chExt cx="1934463" cy="523220"/>
            </a:xfrm>
          </p:grpSpPr>
          <p:sp>
            <p:nvSpPr>
              <p:cNvPr id="30" name="TextBox 29">
                <a:extLst>
                  <a:ext uri="{FF2B5EF4-FFF2-40B4-BE49-F238E27FC236}">
                    <a16:creationId xmlns:a16="http://schemas.microsoft.com/office/drawing/2014/main" id="{1130D80A-1A76-4EB2-AF56-59BB223D7A07}"/>
                  </a:ext>
                </a:extLst>
              </p:cNvPr>
              <p:cNvSpPr txBox="1"/>
              <p:nvPr/>
            </p:nvSpPr>
            <p:spPr>
              <a:xfrm>
                <a:off x="3293519" y="1821348"/>
                <a:ext cx="1934463" cy="523220"/>
              </a:xfrm>
              <a:prstGeom prst="rect">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solidFill>
                      <a:schemeClr val="tx1"/>
                    </a:solidFill>
                    <a:latin typeface="Arial Bold" panose="020B0704020202020204" pitchFamily="34" charset="0"/>
                    <a:cs typeface="Arial Bold" panose="020B0704020202020204" pitchFamily="34" charset="0"/>
                  </a:rPr>
                  <a:t>|||||||</a:t>
                </a:r>
              </a:p>
            </p:txBody>
          </p:sp>
          <p:sp>
            <p:nvSpPr>
              <p:cNvPr id="31" name="Oval 30">
                <a:extLst>
                  <a:ext uri="{FF2B5EF4-FFF2-40B4-BE49-F238E27FC236}">
                    <a16:creationId xmlns:a16="http://schemas.microsoft.com/office/drawing/2014/main" id="{87514AFD-D519-449C-880C-5CDE22FFFEC2}"/>
                  </a:ext>
                </a:extLst>
              </p:cNvPr>
              <p:cNvSpPr/>
              <p:nvPr/>
            </p:nvSpPr>
            <p:spPr>
              <a:xfrm>
                <a:off x="4723915" y="1973627"/>
                <a:ext cx="331304" cy="218661"/>
              </a:xfrm>
              <a:prstGeom prst="ellipse">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45" name="TextBox 44">
              <a:extLst>
                <a:ext uri="{FF2B5EF4-FFF2-40B4-BE49-F238E27FC236}">
                  <a16:creationId xmlns:a16="http://schemas.microsoft.com/office/drawing/2014/main" id="{BC498C47-F2A3-45A2-A3DE-9D9A259ECEBD}"/>
                </a:ext>
              </a:extLst>
            </p:cNvPr>
            <p:cNvSpPr txBox="1"/>
            <p:nvPr/>
          </p:nvSpPr>
          <p:spPr>
            <a:xfrm>
              <a:off x="571500" y="846909"/>
              <a:ext cx="2614979" cy="536775"/>
            </a:xfrm>
            <a:prstGeom prst="rect">
              <a:avLst/>
            </a:prstGeom>
            <a:noFill/>
          </p:spPr>
          <p:txBody>
            <a:bodyPr wrap="square" rtlCol="0">
              <a:spAutoFit/>
            </a:bodyPr>
            <a:lstStyle/>
            <a:p>
              <a:r>
                <a:rPr lang="en-US" sz="2800" b="1" dirty="0" err="1">
                  <a:latin typeface="Arial Bold" panose="020B0704020202020204" pitchFamily="34" charset="0"/>
                  <a:cs typeface="Arial Bold" panose="020B0704020202020204" pitchFamily="34" charset="0"/>
                </a:rPr>
                <a:t>Supernetting</a:t>
              </a:r>
              <a:endParaRPr lang="en-US" sz="2800" b="1" dirty="0">
                <a:latin typeface="Arial Bold" panose="020B0704020202020204" pitchFamily="34" charset="0"/>
                <a:cs typeface="Arial Bold" panose="020B0704020202020204" pitchFamily="34" charset="0"/>
              </a:endParaRPr>
            </a:p>
          </p:txBody>
        </p:sp>
        <p:grpSp>
          <p:nvGrpSpPr>
            <p:cNvPr id="48" name="Group 47">
              <a:extLst>
                <a:ext uri="{FF2B5EF4-FFF2-40B4-BE49-F238E27FC236}">
                  <a16:creationId xmlns:a16="http://schemas.microsoft.com/office/drawing/2014/main" id="{D79BBE6E-1F31-4DB1-A639-A0514936ACFB}"/>
                </a:ext>
              </a:extLst>
            </p:cNvPr>
            <p:cNvGrpSpPr/>
            <p:nvPr/>
          </p:nvGrpSpPr>
          <p:grpSpPr>
            <a:xfrm>
              <a:off x="643280" y="1641398"/>
              <a:ext cx="1872369" cy="1294506"/>
              <a:chOff x="2567515" y="1855230"/>
              <a:chExt cx="2040938" cy="1261816"/>
            </a:xfrm>
          </p:grpSpPr>
          <p:grpSp>
            <p:nvGrpSpPr>
              <p:cNvPr id="41" name="Group 40">
                <a:extLst>
                  <a:ext uri="{FF2B5EF4-FFF2-40B4-BE49-F238E27FC236}">
                    <a16:creationId xmlns:a16="http://schemas.microsoft.com/office/drawing/2014/main" id="{C2D06538-7829-4604-B3AF-CB6ABDA6059A}"/>
                  </a:ext>
                </a:extLst>
              </p:cNvPr>
              <p:cNvGrpSpPr/>
              <p:nvPr/>
            </p:nvGrpSpPr>
            <p:grpSpPr>
              <a:xfrm>
                <a:off x="2567515" y="2593826"/>
                <a:ext cx="1934463" cy="523220"/>
                <a:chOff x="6299147" y="1690072"/>
                <a:chExt cx="1934463" cy="523220"/>
              </a:xfrm>
            </p:grpSpPr>
            <p:sp>
              <p:nvSpPr>
                <p:cNvPr id="42" name="TextBox 41">
                  <a:extLst>
                    <a:ext uri="{FF2B5EF4-FFF2-40B4-BE49-F238E27FC236}">
                      <a16:creationId xmlns:a16="http://schemas.microsoft.com/office/drawing/2014/main" id="{A9267174-F8D1-47EA-BF8E-6961D20413FB}"/>
                    </a:ext>
                  </a:extLst>
                </p:cNvPr>
                <p:cNvSpPr txBox="1"/>
                <p:nvPr/>
              </p:nvSpPr>
              <p:spPr>
                <a:xfrm>
                  <a:off x="6299147" y="1690072"/>
                  <a:ext cx="1934463" cy="523220"/>
                </a:xfrm>
                <a:prstGeom prst="rect">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solidFill>
                        <a:schemeClr val="tx1"/>
                      </a:solidFill>
                      <a:latin typeface="Arial Bold" panose="020B0704020202020204" pitchFamily="34" charset="0"/>
                      <a:cs typeface="Arial Bold" panose="020B0704020202020204" pitchFamily="34" charset="0"/>
                    </a:rPr>
                    <a:t>|||||||</a:t>
                  </a:r>
                </a:p>
              </p:txBody>
            </p:sp>
            <p:sp>
              <p:nvSpPr>
                <p:cNvPr id="43" name="Oval 42">
                  <a:extLst>
                    <a:ext uri="{FF2B5EF4-FFF2-40B4-BE49-F238E27FC236}">
                      <a16:creationId xmlns:a16="http://schemas.microsoft.com/office/drawing/2014/main" id="{426465AE-6C31-4DFB-BE2D-C0219556BE44}"/>
                    </a:ext>
                  </a:extLst>
                </p:cNvPr>
                <p:cNvSpPr/>
                <p:nvPr/>
              </p:nvSpPr>
              <p:spPr>
                <a:xfrm>
                  <a:off x="7659190" y="1842351"/>
                  <a:ext cx="331304" cy="218661"/>
                </a:xfrm>
                <a:prstGeom prst="ellipse">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47" name="TextBox 46">
                <a:extLst>
                  <a:ext uri="{FF2B5EF4-FFF2-40B4-BE49-F238E27FC236}">
                    <a16:creationId xmlns:a16="http://schemas.microsoft.com/office/drawing/2014/main" id="{F4ADD71B-F9E6-451A-990E-683724BC64D0}"/>
                  </a:ext>
                </a:extLst>
              </p:cNvPr>
              <p:cNvSpPr txBox="1"/>
              <p:nvPr/>
            </p:nvSpPr>
            <p:spPr>
              <a:xfrm>
                <a:off x="2620753" y="1855230"/>
                <a:ext cx="1987700" cy="523220"/>
              </a:xfrm>
              <a:prstGeom prst="rect">
                <a:avLst/>
              </a:prstGeom>
              <a:noFill/>
            </p:spPr>
            <p:txBody>
              <a:bodyPr wrap="square" rtlCol="0">
                <a:spAutoFit/>
              </a:bodyPr>
              <a:lstStyle/>
              <a:p>
                <a:r>
                  <a:rPr lang="en-US" sz="2800" b="1" dirty="0">
                    <a:latin typeface="Arial Bold" panose="020B0704020202020204" pitchFamily="34" charset="0"/>
                    <a:cs typeface="Arial Bold" panose="020B0704020202020204" pitchFamily="34" charset="0"/>
                  </a:rPr>
                  <a:t>Branch A</a:t>
                </a:r>
              </a:p>
            </p:txBody>
          </p:sp>
        </p:grpSp>
        <p:grpSp>
          <p:nvGrpSpPr>
            <p:cNvPr id="49" name="Group 48">
              <a:extLst>
                <a:ext uri="{FF2B5EF4-FFF2-40B4-BE49-F238E27FC236}">
                  <a16:creationId xmlns:a16="http://schemas.microsoft.com/office/drawing/2014/main" id="{8BBB389A-1046-4DDB-BD69-461C7D394A65}"/>
                </a:ext>
              </a:extLst>
            </p:cNvPr>
            <p:cNvGrpSpPr/>
            <p:nvPr/>
          </p:nvGrpSpPr>
          <p:grpSpPr>
            <a:xfrm>
              <a:off x="692121" y="3478870"/>
              <a:ext cx="1823529" cy="1294506"/>
              <a:chOff x="2567515" y="1855230"/>
              <a:chExt cx="1987701" cy="1261816"/>
            </a:xfrm>
          </p:grpSpPr>
          <p:grpSp>
            <p:nvGrpSpPr>
              <p:cNvPr id="50" name="Group 49">
                <a:extLst>
                  <a:ext uri="{FF2B5EF4-FFF2-40B4-BE49-F238E27FC236}">
                    <a16:creationId xmlns:a16="http://schemas.microsoft.com/office/drawing/2014/main" id="{9336FEC9-EDAA-45C8-9462-2D793969D551}"/>
                  </a:ext>
                </a:extLst>
              </p:cNvPr>
              <p:cNvGrpSpPr/>
              <p:nvPr/>
            </p:nvGrpSpPr>
            <p:grpSpPr>
              <a:xfrm>
                <a:off x="2567515" y="2593826"/>
                <a:ext cx="1934463" cy="523220"/>
                <a:chOff x="6299147" y="1690072"/>
                <a:chExt cx="1934463" cy="523220"/>
              </a:xfrm>
            </p:grpSpPr>
            <p:sp>
              <p:nvSpPr>
                <p:cNvPr id="52" name="TextBox 51">
                  <a:extLst>
                    <a:ext uri="{FF2B5EF4-FFF2-40B4-BE49-F238E27FC236}">
                      <a16:creationId xmlns:a16="http://schemas.microsoft.com/office/drawing/2014/main" id="{CDD9389C-8BD3-44C8-80D7-5B33DE11A96A}"/>
                    </a:ext>
                  </a:extLst>
                </p:cNvPr>
                <p:cNvSpPr txBox="1"/>
                <p:nvPr/>
              </p:nvSpPr>
              <p:spPr>
                <a:xfrm>
                  <a:off x="6299147" y="1690072"/>
                  <a:ext cx="1934463" cy="523220"/>
                </a:xfrm>
                <a:prstGeom prst="rect">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solidFill>
                        <a:schemeClr val="tx1"/>
                      </a:solidFill>
                      <a:latin typeface="Arial Bold" panose="020B0704020202020204" pitchFamily="34" charset="0"/>
                      <a:cs typeface="Arial Bold" panose="020B0704020202020204" pitchFamily="34" charset="0"/>
                    </a:rPr>
                    <a:t>|||||||</a:t>
                  </a:r>
                </a:p>
              </p:txBody>
            </p:sp>
            <p:sp>
              <p:nvSpPr>
                <p:cNvPr id="53" name="Oval 52">
                  <a:extLst>
                    <a:ext uri="{FF2B5EF4-FFF2-40B4-BE49-F238E27FC236}">
                      <a16:creationId xmlns:a16="http://schemas.microsoft.com/office/drawing/2014/main" id="{D98DB423-E253-409B-925D-DC574E27D2B7}"/>
                    </a:ext>
                  </a:extLst>
                </p:cNvPr>
                <p:cNvSpPr/>
                <p:nvPr/>
              </p:nvSpPr>
              <p:spPr>
                <a:xfrm>
                  <a:off x="7659190" y="1842351"/>
                  <a:ext cx="331304" cy="218661"/>
                </a:xfrm>
                <a:prstGeom prst="ellipse">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51" name="TextBox 50">
                <a:extLst>
                  <a:ext uri="{FF2B5EF4-FFF2-40B4-BE49-F238E27FC236}">
                    <a16:creationId xmlns:a16="http://schemas.microsoft.com/office/drawing/2014/main" id="{46CD17B4-F298-466B-BAC7-B18EAED0BFB3}"/>
                  </a:ext>
                </a:extLst>
              </p:cNvPr>
              <p:cNvSpPr txBox="1"/>
              <p:nvPr/>
            </p:nvSpPr>
            <p:spPr>
              <a:xfrm>
                <a:off x="2620753" y="1855230"/>
                <a:ext cx="1934463" cy="523220"/>
              </a:xfrm>
              <a:prstGeom prst="rect">
                <a:avLst/>
              </a:prstGeom>
              <a:noFill/>
            </p:spPr>
            <p:txBody>
              <a:bodyPr wrap="square" rtlCol="0">
                <a:spAutoFit/>
              </a:bodyPr>
              <a:lstStyle/>
              <a:p>
                <a:r>
                  <a:rPr lang="en-US" sz="2800" b="1" dirty="0">
                    <a:latin typeface="Arial Bold" panose="020B0704020202020204" pitchFamily="34" charset="0"/>
                    <a:cs typeface="Arial Bold" panose="020B0704020202020204" pitchFamily="34" charset="0"/>
                  </a:rPr>
                  <a:t>Branch B</a:t>
                </a:r>
              </a:p>
            </p:txBody>
          </p:sp>
        </p:grpSp>
        <p:grpSp>
          <p:nvGrpSpPr>
            <p:cNvPr id="54" name="Group 53">
              <a:extLst>
                <a:ext uri="{FF2B5EF4-FFF2-40B4-BE49-F238E27FC236}">
                  <a16:creationId xmlns:a16="http://schemas.microsoft.com/office/drawing/2014/main" id="{01DA2C66-FB6D-41DF-90F5-FB518CBD6FDB}"/>
                </a:ext>
              </a:extLst>
            </p:cNvPr>
            <p:cNvGrpSpPr/>
            <p:nvPr/>
          </p:nvGrpSpPr>
          <p:grpSpPr>
            <a:xfrm>
              <a:off x="692119" y="5294752"/>
              <a:ext cx="1823528" cy="1294506"/>
              <a:chOff x="2567515" y="1855230"/>
              <a:chExt cx="1987700" cy="1261816"/>
            </a:xfrm>
          </p:grpSpPr>
          <p:grpSp>
            <p:nvGrpSpPr>
              <p:cNvPr id="55" name="Group 54">
                <a:extLst>
                  <a:ext uri="{FF2B5EF4-FFF2-40B4-BE49-F238E27FC236}">
                    <a16:creationId xmlns:a16="http://schemas.microsoft.com/office/drawing/2014/main" id="{724A0E49-A3AF-4391-8085-C74F1F8DC81B}"/>
                  </a:ext>
                </a:extLst>
              </p:cNvPr>
              <p:cNvGrpSpPr/>
              <p:nvPr/>
            </p:nvGrpSpPr>
            <p:grpSpPr>
              <a:xfrm>
                <a:off x="2567515" y="2593826"/>
                <a:ext cx="1934463" cy="523220"/>
                <a:chOff x="6299147" y="1690072"/>
                <a:chExt cx="1934463" cy="523220"/>
              </a:xfrm>
            </p:grpSpPr>
            <p:sp>
              <p:nvSpPr>
                <p:cNvPr id="57" name="TextBox 56">
                  <a:extLst>
                    <a:ext uri="{FF2B5EF4-FFF2-40B4-BE49-F238E27FC236}">
                      <a16:creationId xmlns:a16="http://schemas.microsoft.com/office/drawing/2014/main" id="{5CB74273-A384-4DF2-B9BE-D65E6BCF79ED}"/>
                    </a:ext>
                  </a:extLst>
                </p:cNvPr>
                <p:cNvSpPr txBox="1"/>
                <p:nvPr/>
              </p:nvSpPr>
              <p:spPr>
                <a:xfrm>
                  <a:off x="6299147" y="1690072"/>
                  <a:ext cx="1934463" cy="523220"/>
                </a:xfrm>
                <a:prstGeom prst="rect">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solidFill>
                        <a:schemeClr val="tx1"/>
                      </a:solidFill>
                      <a:latin typeface="Arial Bold" panose="020B0704020202020204" pitchFamily="34" charset="0"/>
                      <a:cs typeface="Arial Bold" panose="020B0704020202020204" pitchFamily="34" charset="0"/>
                    </a:rPr>
                    <a:t>|||||||</a:t>
                  </a:r>
                </a:p>
              </p:txBody>
            </p:sp>
            <p:sp>
              <p:nvSpPr>
                <p:cNvPr id="58" name="Oval 57">
                  <a:extLst>
                    <a:ext uri="{FF2B5EF4-FFF2-40B4-BE49-F238E27FC236}">
                      <a16:creationId xmlns:a16="http://schemas.microsoft.com/office/drawing/2014/main" id="{313448F5-1654-4BFD-BACD-CB5DAB8BDBDD}"/>
                    </a:ext>
                  </a:extLst>
                </p:cNvPr>
                <p:cNvSpPr/>
                <p:nvPr/>
              </p:nvSpPr>
              <p:spPr>
                <a:xfrm>
                  <a:off x="7659190" y="1842351"/>
                  <a:ext cx="331304" cy="218661"/>
                </a:xfrm>
                <a:prstGeom prst="ellipse">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56" name="TextBox 55">
                <a:extLst>
                  <a:ext uri="{FF2B5EF4-FFF2-40B4-BE49-F238E27FC236}">
                    <a16:creationId xmlns:a16="http://schemas.microsoft.com/office/drawing/2014/main" id="{49C6C8EB-4436-4D34-986F-CCC3635E1CDD}"/>
                  </a:ext>
                </a:extLst>
              </p:cNvPr>
              <p:cNvSpPr txBox="1"/>
              <p:nvPr/>
            </p:nvSpPr>
            <p:spPr>
              <a:xfrm>
                <a:off x="2620753" y="1855230"/>
                <a:ext cx="1934462" cy="523220"/>
              </a:xfrm>
              <a:prstGeom prst="rect">
                <a:avLst/>
              </a:prstGeom>
              <a:noFill/>
            </p:spPr>
            <p:txBody>
              <a:bodyPr wrap="square" rtlCol="0">
                <a:spAutoFit/>
              </a:bodyPr>
              <a:lstStyle/>
              <a:p>
                <a:r>
                  <a:rPr lang="en-US" sz="2800" b="1" dirty="0">
                    <a:latin typeface="Arial Bold" panose="020B0704020202020204" pitchFamily="34" charset="0"/>
                    <a:cs typeface="Arial Bold" panose="020B0704020202020204" pitchFamily="34" charset="0"/>
                  </a:rPr>
                  <a:t>Branch C</a:t>
                </a:r>
              </a:p>
            </p:txBody>
          </p:sp>
        </p:grpSp>
        <p:cxnSp>
          <p:nvCxnSpPr>
            <p:cNvPr id="60" name="Straight Connector 59">
              <a:extLst>
                <a:ext uri="{FF2B5EF4-FFF2-40B4-BE49-F238E27FC236}">
                  <a16:creationId xmlns:a16="http://schemas.microsoft.com/office/drawing/2014/main" id="{429951C4-D648-402E-B83B-402CC64A8984}"/>
                </a:ext>
              </a:extLst>
            </p:cNvPr>
            <p:cNvCxnSpPr>
              <a:cxnSpLocks/>
              <a:stCxn id="42" idx="3"/>
              <a:endCxn id="30" idx="1"/>
            </p:cNvCxnSpPr>
            <p:nvPr/>
          </p:nvCxnSpPr>
          <p:spPr>
            <a:xfrm>
              <a:off x="2417968" y="2667516"/>
              <a:ext cx="1535848" cy="184532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12C4D04-6B34-40BE-BF14-A90BB2D22E37}"/>
                </a:ext>
              </a:extLst>
            </p:cNvPr>
            <p:cNvCxnSpPr>
              <a:cxnSpLocks/>
              <a:stCxn id="30" idx="1"/>
            </p:cNvCxnSpPr>
            <p:nvPr/>
          </p:nvCxnSpPr>
          <p:spPr>
            <a:xfrm flipH="1">
              <a:off x="2466807" y="4512842"/>
              <a:ext cx="1487009" cy="192019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928B88A-DFD0-4C33-8DEB-9B23E30BB20B}"/>
                </a:ext>
              </a:extLst>
            </p:cNvPr>
            <p:cNvCxnSpPr>
              <a:cxnSpLocks/>
              <a:stCxn id="52" idx="3"/>
              <a:endCxn id="30" idx="1"/>
            </p:cNvCxnSpPr>
            <p:nvPr/>
          </p:nvCxnSpPr>
          <p:spPr>
            <a:xfrm>
              <a:off x="2466809" y="4504988"/>
              <a:ext cx="1487007" cy="785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2000616-F2CA-4CFC-BCD9-4DCF7F4C783E}"/>
                </a:ext>
              </a:extLst>
            </p:cNvPr>
            <p:cNvSpPr txBox="1"/>
            <p:nvPr/>
          </p:nvSpPr>
          <p:spPr>
            <a:xfrm>
              <a:off x="3550533" y="3647782"/>
              <a:ext cx="2614979" cy="536775"/>
            </a:xfrm>
            <a:prstGeom prst="rect">
              <a:avLst/>
            </a:prstGeom>
            <a:noFill/>
          </p:spPr>
          <p:txBody>
            <a:bodyPr wrap="square" rtlCol="0">
              <a:spAutoFit/>
            </a:bodyPr>
            <a:lstStyle/>
            <a:p>
              <a:r>
                <a:rPr lang="en-US" sz="2800" b="1" dirty="0">
                  <a:latin typeface="Arial Bold" panose="020B0704020202020204" pitchFamily="34" charset="0"/>
                  <a:cs typeface="Arial Bold" panose="020B0704020202020204" pitchFamily="34" charset="0"/>
                </a:rPr>
                <a:t>Headquarters</a:t>
              </a:r>
            </a:p>
          </p:txBody>
        </p:sp>
        <p:cxnSp>
          <p:nvCxnSpPr>
            <p:cNvPr id="71" name="Straight Connector 70">
              <a:extLst>
                <a:ext uri="{FF2B5EF4-FFF2-40B4-BE49-F238E27FC236}">
                  <a16:creationId xmlns:a16="http://schemas.microsoft.com/office/drawing/2014/main" id="{134F177E-C094-42FC-B6E2-269CCB19B14C}"/>
                </a:ext>
              </a:extLst>
            </p:cNvPr>
            <p:cNvCxnSpPr>
              <a:cxnSpLocks/>
            </p:cNvCxnSpPr>
            <p:nvPr/>
          </p:nvCxnSpPr>
          <p:spPr>
            <a:xfrm>
              <a:off x="5495634" y="4550679"/>
              <a:ext cx="425106"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5" name="Cloud 74">
              <a:extLst>
                <a:ext uri="{FF2B5EF4-FFF2-40B4-BE49-F238E27FC236}">
                  <a16:creationId xmlns:a16="http://schemas.microsoft.com/office/drawing/2014/main" id="{D38649EB-B61B-44AE-B058-25FDF68F00D3}"/>
                </a:ext>
              </a:extLst>
            </p:cNvPr>
            <p:cNvSpPr/>
            <p:nvPr/>
          </p:nvSpPr>
          <p:spPr>
            <a:xfrm>
              <a:off x="5948134" y="4162874"/>
              <a:ext cx="869851" cy="757731"/>
            </a:xfrm>
            <a:prstGeom prst="cloud">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w="28575">
                  <a:solidFill>
                    <a:schemeClr val="tx1"/>
                  </a:solidFill>
                </a:ln>
              </a:endParaRPr>
            </a:p>
          </p:txBody>
        </p:sp>
        <p:cxnSp>
          <p:nvCxnSpPr>
            <p:cNvPr id="76" name="Straight Connector 75">
              <a:extLst>
                <a:ext uri="{FF2B5EF4-FFF2-40B4-BE49-F238E27FC236}">
                  <a16:creationId xmlns:a16="http://schemas.microsoft.com/office/drawing/2014/main" id="{C99B6560-3D3D-4A45-964B-15E1D460FCC3}"/>
                </a:ext>
              </a:extLst>
            </p:cNvPr>
            <p:cNvCxnSpPr>
              <a:cxnSpLocks/>
            </p:cNvCxnSpPr>
            <p:nvPr/>
          </p:nvCxnSpPr>
          <p:spPr>
            <a:xfrm>
              <a:off x="6817985" y="4501790"/>
              <a:ext cx="680606"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68AF525D-0FB2-4904-BDBD-A616F9446CD3}"/>
                </a:ext>
              </a:extLst>
            </p:cNvPr>
            <p:cNvGrpSpPr/>
            <p:nvPr/>
          </p:nvGrpSpPr>
          <p:grpSpPr>
            <a:xfrm>
              <a:off x="7524420" y="4236601"/>
              <a:ext cx="1722329" cy="523220"/>
              <a:chOff x="6414271" y="4002985"/>
              <a:chExt cx="2110276" cy="528954"/>
            </a:xfrm>
          </p:grpSpPr>
          <p:sp>
            <p:nvSpPr>
              <p:cNvPr id="81" name="TextBox 80">
                <a:extLst>
                  <a:ext uri="{FF2B5EF4-FFF2-40B4-BE49-F238E27FC236}">
                    <a16:creationId xmlns:a16="http://schemas.microsoft.com/office/drawing/2014/main" id="{EE7FDCE2-FAB6-4CFF-B5AC-266DB3EB9647}"/>
                  </a:ext>
                </a:extLst>
              </p:cNvPr>
              <p:cNvSpPr txBox="1"/>
              <p:nvPr/>
            </p:nvSpPr>
            <p:spPr>
              <a:xfrm>
                <a:off x="6414271" y="4002985"/>
                <a:ext cx="2110276" cy="528954"/>
              </a:xfrm>
              <a:prstGeom prst="rect">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solidFill>
                      <a:schemeClr val="tx1"/>
                    </a:solidFill>
                    <a:latin typeface="Arial Bold" panose="020B0704020202020204" pitchFamily="34" charset="0"/>
                    <a:cs typeface="Arial Bold" panose="020B0704020202020204" pitchFamily="34" charset="0"/>
                  </a:rPr>
                  <a:t>|||||||</a:t>
                </a:r>
              </a:p>
            </p:txBody>
          </p:sp>
          <p:sp>
            <p:nvSpPr>
              <p:cNvPr id="82" name="Oval 81">
                <a:extLst>
                  <a:ext uri="{FF2B5EF4-FFF2-40B4-BE49-F238E27FC236}">
                    <a16:creationId xmlns:a16="http://schemas.microsoft.com/office/drawing/2014/main" id="{6AF81DCB-6D14-41A1-A532-02D292C9B293}"/>
                  </a:ext>
                </a:extLst>
              </p:cNvPr>
              <p:cNvSpPr/>
              <p:nvPr/>
            </p:nvSpPr>
            <p:spPr>
              <a:xfrm>
                <a:off x="8036723" y="4173025"/>
                <a:ext cx="331304" cy="218661"/>
              </a:xfrm>
              <a:prstGeom prst="ellipse">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0E2A2ECE-E56B-4391-961A-7CDA15224257}"/>
                </a:ext>
              </a:extLst>
            </p:cNvPr>
            <p:cNvGrpSpPr/>
            <p:nvPr/>
          </p:nvGrpSpPr>
          <p:grpSpPr>
            <a:xfrm>
              <a:off x="9988509" y="1636334"/>
              <a:ext cx="1889409" cy="1285764"/>
              <a:chOff x="2490756" y="1855230"/>
              <a:chExt cx="2011222" cy="1261816"/>
            </a:xfrm>
          </p:grpSpPr>
          <p:grpSp>
            <p:nvGrpSpPr>
              <p:cNvPr id="72" name="Group 71">
                <a:extLst>
                  <a:ext uri="{FF2B5EF4-FFF2-40B4-BE49-F238E27FC236}">
                    <a16:creationId xmlns:a16="http://schemas.microsoft.com/office/drawing/2014/main" id="{68CA437C-8A48-4B4D-94B1-3DDE67FDAD47}"/>
                  </a:ext>
                </a:extLst>
              </p:cNvPr>
              <p:cNvGrpSpPr/>
              <p:nvPr/>
            </p:nvGrpSpPr>
            <p:grpSpPr>
              <a:xfrm>
                <a:off x="2567515" y="2593826"/>
                <a:ext cx="1934463" cy="523220"/>
                <a:chOff x="6299147" y="1690072"/>
                <a:chExt cx="1934463" cy="523220"/>
              </a:xfrm>
            </p:grpSpPr>
            <p:sp>
              <p:nvSpPr>
                <p:cNvPr id="74" name="TextBox 73">
                  <a:extLst>
                    <a:ext uri="{FF2B5EF4-FFF2-40B4-BE49-F238E27FC236}">
                      <a16:creationId xmlns:a16="http://schemas.microsoft.com/office/drawing/2014/main" id="{ED17554C-E7A8-44BB-BD55-1EF04257FAC2}"/>
                    </a:ext>
                  </a:extLst>
                </p:cNvPr>
                <p:cNvSpPr txBox="1"/>
                <p:nvPr/>
              </p:nvSpPr>
              <p:spPr>
                <a:xfrm>
                  <a:off x="6299147" y="1690072"/>
                  <a:ext cx="1934463" cy="523220"/>
                </a:xfrm>
                <a:prstGeom prst="rect">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solidFill>
                        <a:schemeClr val="tx1"/>
                      </a:solidFill>
                      <a:latin typeface="Arial Bold" panose="020B0704020202020204" pitchFamily="34" charset="0"/>
                      <a:cs typeface="Arial Bold" panose="020B0704020202020204" pitchFamily="34" charset="0"/>
                    </a:rPr>
                    <a:t>|||||||</a:t>
                  </a:r>
                </a:p>
              </p:txBody>
            </p:sp>
            <p:sp>
              <p:nvSpPr>
                <p:cNvPr id="80" name="Oval 79">
                  <a:extLst>
                    <a:ext uri="{FF2B5EF4-FFF2-40B4-BE49-F238E27FC236}">
                      <a16:creationId xmlns:a16="http://schemas.microsoft.com/office/drawing/2014/main" id="{7010FF52-F63A-4749-A477-CC2DD02DDB7B}"/>
                    </a:ext>
                  </a:extLst>
                </p:cNvPr>
                <p:cNvSpPr/>
                <p:nvPr/>
              </p:nvSpPr>
              <p:spPr>
                <a:xfrm>
                  <a:off x="7659190" y="1842351"/>
                  <a:ext cx="331304" cy="218661"/>
                </a:xfrm>
                <a:prstGeom prst="ellipse">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3" name="TextBox 72">
                <a:extLst>
                  <a:ext uri="{FF2B5EF4-FFF2-40B4-BE49-F238E27FC236}">
                    <a16:creationId xmlns:a16="http://schemas.microsoft.com/office/drawing/2014/main" id="{3C06986B-970B-47AB-BFB1-08B63385094E}"/>
                  </a:ext>
                </a:extLst>
              </p:cNvPr>
              <p:cNvSpPr txBox="1"/>
              <p:nvPr/>
            </p:nvSpPr>
            <p:spPr>
              <a:xfrm>
                <a:off x="2490756" y="1855230"/>
                <a:ext cx="1957982" cy="513475"/>
              </a:xfrm>
              <a:prstGeom prst="rect">
                <a:avLst/>
              </a:prstGeom>
              <a:noFill/>
            </p:spPr>
            <p:txBody>
              <a:bodyPr wrap="square" rtlCol="0">
                <a:spAutoFit/>
              </a:bodyPr>
              <a:lstStyle/>
              <a:p>
                <a:r>
                  <a:rPr lang="en-US" sz="2800" b="1" dirty="0">
                    <a:latin typeface="Arial Bold" panose="020B0704020202020204" pitchFamily="34" charset="0"/>
                    <a:cs typeface="Arial Bold" panose="020B0704020202020204" pitchFamily="34" charset="0"/>
                  </a:rPr>
                  <a:t>Branch A</a:t>
                </a:r>
              </a:p>
            </p:txBody>
          </p:sp>
        </p:grpSp>
        <p:grpSp>
          <p:nvGrpSpPr>
            <p:cNvPr id="37" name="Group 36">
              <a:extLst>
                <a:ext uri="{FF2B5EF4-FFF2-40B4-BE49-F238E27FC236}">
                  <a16:creationId xmlns:a16="http://schemas.microsoft.com/office/drawing/2014/main" id="{D13E6260-5118-426A-99B7-0AD1A7F2493F}"/>
                </a:ext>
              </a:extLst>
            </p:cNvPr>
            <p:cNvGrpSpPr/>
            <p:nvPr/>
          </p:nvGrpSpPr>
          <p:grpSpPr>
            <a:xfrm>
              <a:off x="9988507" y="3549685"/>
              <a:ext cx="1889409" cy="1285764"/>
              <a:chOff x="2490756" y="1855230"/>
              <a:chExt cx="2011222" cy="1261816"/>
            </a:xfrm>
          </p:grpSpPr>
          <p:grpSp>
            <p:nvGrpSpPr>
              <p:cNvPr id="65" name="Group 64">
                <a:extLst>
                  <a:ext uri="{FF2B5EF4-FFF2-40B4-BE49-F238E27FC236}">
                    <a16:creationId xmlns:a16="http://schemas.microsoft.com/office/drawing/2014/main" id="{FB54BD27-F7F5-4AD5-95F5-2B905E69E5D7}"/>
                  </a:ext>
                </a:extLst>
              </p:cNvPr>
              <p:cNvGrpSpPr/>
              <p:nvPr/>
            </p:nvGrpSpPr>
            <p:grpSpPr>
              <a:xfrm>
                <a:off x="2567515" y="2593826"/>
                <a:ext cx="1934463" cy="523220"/>
                <a:chOff x="6299147" y="1690072"/>
                <a:chExt cx="1934463" cy="523220"/>
              </a:xfrm>
            </p:grpSpPr>
            <p:sp>
              <p:nvSpPr>
                <p:cNvPr id="68" name="TextBox 67">
                  <a:extLst>
                    <a:ext uri="{FF2B5EF4-FFF2-40B4-BE49-F238E27FC236}">
                      <a16:creationId xmlns:a16="http://schemas.microsoft.com/office/drawing/2014/main" id="{EE68012E-136B-498E-8ECE-5A027BB3030B}"/>
                    </a:ext>
                  </a:extLst>
                </p:cNvPr>
                <p:cNvSpPr txBox="1"/>
                <p:nvPr/>
              </p:nvSpPr>
              <p:spPr>
                <a:xfrm>
                  <a:off x="6299147" y="1690072"/>
                  <a:ext cx="1934463" cy="523220"/>
                </a:xfrm>
                <a:prstGeom prst="rect">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solidFill>
                        <a:schemeClr val="tx1"/>
                      </a:solidFill>
                      <a:latin typeface="Arial Bold" panose="020B0704020202020204" pitchFamily="34" charset="0"/>
                      <a:cs typeface="Arial Bold" panose="020B0704020202020204" pitchFamily="34" charset="0"/>
                    </a:rPr>
                    <a:t>|||||||</a:t>
                  </a:r>
                </a:p>
              </p:txBody>
            </p:sp>
            <p:sp>
              <p:nvSpPr>
                <p:cNvPr id="69" name="Oval 68">
                  <a:extLst>
                    <a:ext uri="{FF2B5EF4-FFF2-40B4-BE49-F238E27FC236}">
                      <a16:creationId xmlns:a16="http://schemas.microsoft.com/office/drawing/2014/main" id="{6DE1A313-4CB7-4DA9-8FA6-AF6C10CF7BB4}"/>
                    </a:ext>
                  </a:extLst>
                </p:cNvPr>
                <p:cNvSpPr/>
                <p:nvPr/>
              </p:nvSpPr>
              <p:spPr>
                <a:xfrm>
                  <a:off x="7659190" y="1842351"/>
                  <a:ext cx="331304" cy="218661"/>
                </a:xfrm>
                <a:prstGeom prst="ellipse">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67" name="TextBox 66">
                <a:extLst>
                  <a:ext uri="{FF2B5EF4-FFF2-40B4-BE49-F238E27FC236}">
                    <a16:creationId xmlns:a16="http://schemas.microsoft.com/office/drawing/2014/main" id="{BF7C0EB0-E605-49D8-B5EC-5CC5EF61FB15}"/>
                  </a:ext>
                </a:extLst>
              </p:cNvPr>
              <p:cNvSpPr txBox="1"/>
              <p:nvPr/>
            </p:nvSpPr>
            <p:spPr>
              <a:xfrm>
                <a:off x="2490756" y="1855230"/>
                <a:ext cx="1957982" cy="513475"/>
              </a:xfrm>
              <a:prstGeom prst="rect">
                <a:avLst/>
              </a:prstGeom>
              <a:noFill/>
            </p:spPr>
            <p:txBody>
              <a:bodyPr wrap="square" rtlCol="0">
                <a:spAutoFit/>
              </a:bodyPr>
              <a:lstStyle/>
              <a:p>
                <a:r>
                  <a:rPr lang="en-US" sz="2800" b="1" dirty="0">
                    <a:latin typeface="Arial Bold" panose="020B0704020202020204" pitchFamily="34" charset="0"/>
                    <a:cs typeface="Arial Bold" panose="020B0704020202020204" pitchFamily="34" charset="0"/>
                  </a:rPr>
                  <a:t>Branch B</a:t>
                </a:r>
              </a:p>
            </p:txBody>
          </p:sp>
        </p:grpSp>
        <p:grpSp>
          <p:nvGrpSpPr>
            <p:cNvPr id="38" name="Group 37">
              <a:extLst>
                <a:ext uri="{FF2B5EF4-FFF2-40B4-BE49-F238E27FC236}">
                  <a16:creationId xmlns:a16="http://schemas.microsoft.com/office/drawing/2014/main" id="{F523919D-8640-4FE5-8C27-9705804166B1}"/>
                </a:ext>
              </a:extLst>
            </p:cNvPr>
            <p:cNvGrpSpPr/>
            <p:nvPr/>
          </p:nvGrpSpPr>
          <p:grpSpPr>
            <a:xfrm>
              <a:off x="9938492" y="5403650"/>
              <a:ext cx="1889409" cy="1285764"/>
              <a:chOff x="2490756" y="1855230"/>
              <a:chExt cx="2011222" cy="1261816"/>
            </a:xfrm>
          </p:grpSpPr>
          <p:grpSp>
            <p:nvGrpSpPr>
              <p:cNvPr id="59" name="Group 58">
                <a:extLst>
                  <a:ext uri="{FF2B5EF4-FFF2-40B4-BE49-F238E27FC236}">
                    <a16:creationId xmlns:a16="http://schemas.microsoft.com/office/drawing/2014/main" id="{7D27BD2C-E6DC-447B-8588-E111A6824C67}"/>
                  </a:ext>
                </a:extLst>
              </p:cNvPr>
              <p:cNvGrpSpPr/>
              <p:nvPr/>
            </p:nvGrpSpPr>
            <p:grpSpPr>
              <a:xfrm>
                <a:off x="2567515" y="2593826"/>
                <a:ext cx="1934463" cy="523220"/>
                <a:chOff x="6299147" y="1690072"/>
                <a:chExt cx="1934463" cy="523220"/>
              </a:xfrm>
            </p:grpSpPr>
            <p:sp>
              <p:nvSpPr>
                <p:cNvPr id="63" name="TextBox 62">
                  <a:extLst>
                    <a:ext uri="{FF2B5EF4-FFF2-40B4-BE49-F238E27FC236}">
                      <a16:creationId xmlns:a16="http://schemas.microsoft.com/office/drawing/2014/main" id="{09A5F5B0-46BB-4E5F-8431-5F55E4E78E78}"/>
                    </a:ext>
                  </a:extLst>
                </p:cNvPr>
                <p:cNvSpPr txBox="1"/>
                <p:nvPr/>
              </p:nvSpPr>
              <p:spPr>
                <a:xfrm>
                  <a:off x="6299147" y="1690072"/>
                  <a:ext cx="1934463" cy="523220"/>
                </a:xfrm>
                <a:prstGeom prst="rect">
                  <a:avLst/>
                </a:prstGeom>
                <a:noFill/>
                <a:ln w="381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b="1" dirty="0">
                      <a:solidFill>
                        <a:schemeClr val="tx1"/>
                      </a:solidFill>
                      <a:latin typeface="Arial Bold" panose="020B0704020202020204" pitchFamily="34" charset="0"/>
                      <a:cs typeface="Arial Bold" panose="020B0704020202020204" pitchFamily="34" charset="0"/>
                    </a:rPr>
                    <a:t>|||||||</a:t>
                  </a:r>
                </a:p>
              </p:txBody>
            </p:sp>
            <p:sp>
              <p:nvSpPr>
                <p:cNvPr id="64" name="Oval 63">
                  <a:extLst>
                    <a:ext uri="{FF2B5EF4-FFF2-40B4-BE49-F238E27FC236}">
                      <a16:creationId xmlns:a16="http://schemas.microsoft.com/office/drawing/2014/main" id="{144A50C2-A693-499C-AAB3-69BA09F2E5C0}"/>
                    </a:ext>
                  </a:extLst>
                </p:cNvPr>
                <p:cNvSpPr/>
                <p:nvPr/>
              </p:nvSpPr>
              <p:spPr>
                <a:xfrm>
                  <a:off x="7659190" y="1842351"/>
                  <a:ext cx="331304" cy="218661"/>
                </a:xfrm>
                <a:prstGeom prst="ellipse">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62" name="TextBox 61">
                <a:extLst>
                  <a:ext uri="{FF2B5EF4-FFF2-40B4-BE49-F238E27FC236}">
                    <a16:creationId xmlns:a16="http://schemas.microsoft.com/office/drawing/2014/main" id="{5D34EB4D-5771-4DDD-81F8-1A0738288D20}"/>
                  </a:ext>
                </a:extLst>
              </p:cNvPr>
              <p:cNvSpPr txBox="1"/>
              <p:nvPr/>
            </p:nvSpPr>
            <p:spPr>
              <a:xfrm>
                <a:off x="2490756" y="1855230"/>
                <a:ext cx="1957982" cy="513475"/>
              </a:xfrm>
              <a:prstGeom prst="rect">
                <a:avLst/>
              </a:prstGeom>
              <a:noFill/>
            </p:spPr>
            <p:txBody>
              <a:bodyPr wrap="square" rtlCol="0">
                <a:spAutoFit/>
              </a:bodyPr>
              <a:lstStyle/>
              <a:p>
                <a:r>
                  <a:rPr lang="en-US" sz="2800" b="1" dirty="0">
                    <a:latin typeface="Arial Bold" panose="020B0704020202020204" pitchFamily="34" charset="0"/>
                    <a:cs typeface="Arial Bold" panose="020B0704020202020204" pitchFamily="34" charset="0"/>
                  </a:rPr>
                  <a:t>Branch C</a:t>
                </a:r>
              </a:p>
            </p:txBody>
          </p:sp>
        </p:grpSp>
        <p:cxnSp>
          <p:nvCxnSpPr>
            <p:cNvPr id="39" name="Straight Connector 38">
              <a:extLst>
                <a:ext uri="{FF2B5EF4-FFF2-40B4-BE49-F238E27FC236}">
                  <a16:creationId xmlns:a16="http://schemas.microsoft.com/office/drawing/2014/main" id="{FEEE7793-6ED6-4BBE-B8E8-06F07960C78B}"/>
                </a:ext>
              </a:extLst>
            </p:cNvPr>
            <p:cNvCxnSpPr>
              <a:cxnSpLocks/>
            </p:cNvCxnSpPr>
            <p:nvPr/>
          </p:nvCxnSpPr>
          <p:spPr>
            <a:xfrm flipH="1">
              <a:off x="9227155" y="2388948"/>
              <a:ext cx="797412" cy="2194185"/>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39595CC-22E9-45C4-8BE2-80A95827794D}"/>
                </a:ext>
              </a:extLst>
            </p:cNvPr>
            <p:cNvCxnSpPr>
              <a:cxnSpLocks/>
            </p:cNvCxnSpPr>
            <p:nvPr/>
          </p:nvCxnSpPr>
          <p:spPr>
            <a:xfrm>
              <a:off x="9227153" y="4658246"/>
              <a:ext cx="761356" cy="187599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24C24CF-90C2-4EE1-9986-C641DD4827C8}"/>
                </a:ext>
              </a:extLst>
            </p:cNvPr>
            <p:cNvCxnSpPr>
              <a:cxnSpLocks/>
            </p:cNvCxnSpPr>
            <p:nvPr/>
          </p:nvCxnSpPr>
          <p:spPr>
            <a:xfrm flipH="1">
              <a:off x="9281160" y="4639667"/>
              <a:ext cx="743407" cy="2377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DAE805EC-ED66-4210-83DB-5C929D1472CE}"/>
                </a:ext>
              </a:extLst>
            </p:cNvPr>
            <p:cNvSpPr txBox="1"/>
            <p:nvPr/>
          </p:nvSpPr>
          <p:spPr>
            <a:xfrm>
              <a:off x="5072431" y="5065403"/>
              <a:ext cx="2614979" cy="536775"/>
            </a:xfrm>
            <a:prstGeom prst="rect">
              <a:avLst/>
            </a:prstGeom>
            <a:noFill/>
          </p:spPr>
          <p:txBody>
            <a:bodyPr wrap="square" rtlCol="0">
              <a:spAutoFit/>
            </a:bodyPr>
            <a:lstStyle/>
            <a:p>
              <a:pPr algn="ctr"/>
              <a:r>
                <a:rPr lang="en-US" sz="2800" b="1" dirty="0">
                  <a:latin typeface="Arial Bold" panose="020B0704020202020204" pitchFamily="34" charset="0"/>
                  <a:cs typeface="Arial Bold" panose="020B0704020202020204" pitchFamily="34" charset="0"/>
                </a:rPr>
                <a:t>Network</a:t>
              </a:r>
            </a:p>
          </p:txBody>
        </p:sp>
        <p:sp>
          <p:nvSpPr>
            <p:cNvPr id="84" name="TextBox 83">
              <a:extLst>
                <a:ext uri="{FF2B5EF4-FFF2-40B4-BE49-F238E27FC236}">
                  <a16:creationId xmlns:a16="http://schemas.microsoft.com/office/drawing/2014/main" id="{352B64DF-2470-4C08-B9A3-78C5DA1B55FB}"/>
                </a:ext>
              </a:extLst>
            </p:cNvPr>
            <p:cNvSpPr txBox="1"/>
            <p:nvPr/>
          </p:nvSpPr>
          <p:spPr>
            <a:xfrm>
              <a:off x="6893024" y="3639688"/>
              <a:ext cx="2614979" cy="536775"/>
            </a:xfrm>
            <a:prstGeom prst="rect">
              <a:avLst/>
            </a:prstGeom>
            <a:noFill/>
          </p:spPr>
          <p:txBody>
            <a:bodyPr wrap="square" rtlCol="0">
              <a:spAutoFit/>
            </a:bodyPr>
            <a:lstStyle/>
            <a:p>
              <a:r>
                <a:rPr lang="en-US" sz="2800" b="1" dirty="0">
                  <a:latin typeface="Arial Bold" panose="020B0704020202020204" pitchFamily="34" charset="0"/>
                  <a:cs typeface="Arial Bold" panose="020B0704020202020204" pitchFamily="34" charset="0"/>
                </a:rPr>
                <a:t>Headquarters</a:t>
              </a:r>
            </a:p>
          </p:txBody>
        </p:sp>
      </p:grpSp>
    </p:spTree>
    <p:extLst>
      <p:ext uri="{BB962C8B-B14F-4D97-AF65-F5344CB8AC3E}">
        <p14:creationId xmlns:p14="http://schemas.microsoft.com/office/powerpoint/2010/main" val="3462367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42D7F6B-CB50-AA08-1E7D-79863BFA02A6}"/>
              </a:ext>
            </a:extLst>
          </p:cNvPr>
          <p:cNvSpPr txBox="1">
            <a:spLocks/>
          </p:cNvSpPr>
          <p:nvPr/>
        </p:nvSpPr>
        <p:spPr>
          <a:xfrm>
            <a:off x="938981" y="-160787"/>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sym typeface="Tahoma"/>
              </a:rPr>
              <a:t>Network IP and Subnetting and </a:t>
            </a:r>
            <a:r>
              <a:rPr lang="en-US" sz="4000" b="1" dirty="0" err="1">
                <a:solidFill>
                  <a:srgbClr val="5A0000"/>
                </a:solidFill>
                <a:latin typeface="Arial" panose="020B0604020202020204" pitchFamily="34" charset="0"/>
                <a:ea typeface="Tahoma"/>
                <a:cs typeface="Arial" panose="020B0604020202020204" pitchFamily="34" charset="0"/>
                <a:sym typeface="Tahoma"/>
              </a:rPr>
              <a:t>Supernetting</a:t>
            </a:r>
            <a:endParaRPr lang="en-US" sz="4000" b="1" dirty="0">
              <a:solidFill>
                <a:srgbClr val="5A0000"/>
              </a:solidFill>
              <a:latin typeface="Arial" panose="020B0604020202020204" pitchFamily="34" charset="0"/>
              <a:ea typeface="Tahoma"/>
              <a:cs typeface="Arial" panose="020B0604020202020204" pitchFamily="34" charset="0"/>
              <a:sym typeface="Tahoma"/>
            </a:endParaRPr>
          </a:p>
        </p:txBody>
      </p:sp>
      <p:sp>
        <p:nvSpPr>
          <p:cNvPr id="6" name="TextBox 5">
            <a:extLst>
              <a:ext uri="{FF2B5EF4-FFF2-40B4-BE49-F238E27FC236}">
                <a16:creationId xmlns:a16="http://schemas.microsoft.com/office/drawing/2014/main" id="{9FCBFE00-876A-1F5E-7229-7CA8938262AC}"/>
              </a:ext>
            </a:extLst>
          </p:cNvPr>
          <p:cNvSpPr txBox="1"/>
          <p:nvPr/>
        </p:nvSpPr>
        <p:spPr>
          <a:xfrm>
            <a:off x="2221501" y="1587470"/>
            <a:ext cx="9970499" cy="3323987"/>
          </a:xfrm>
          <a:prstGeom prst="rect">
            <a:avLst/>
          </a:prstGeom>
          <a:noFill/>
        </p:spPr>
        <p:txBody>
          <a:bodyPr wrap="square">
            <a:spAutoFit/>
          </a:bodyPr>
          <a:lstStyle/>
          <a:p>
            <a:pPr>
              <a:lnSpc>
                <a:spcPts val="2800"/>
              </a:lnSpc>
            </a:pPr>
            <a:r>
              <a:rPr lang="en-US" sz="2800" b="1" dirty="0">
                <a:solidFill>
                  <a:schemeClr val="dk1"/>
                </a:solidFill>
                <a:latin typeface="Arial" panose="020B0604020202020204" pitchFamily="34" charset="0"/>
                <a:ea typeface="Tahoma"/>
                <a:cs typeface="Arial" panose="020B0604020202020204" pitchFamily="34" charset="0"/>
                <a:sym typeface="Tahoma"/>
              </a:rPr>
              <a:t>IP stands for internet protocol. It is a protocol defined in the TCP/IP model used for sending the packets from source to destination. The main task of IP is to deliver the packets from source to the destination based on the IP addresses available in the packet headers. IP defines the packet structure that hides the data which is to be delivered as well as the addressing method that labels the datagram with a source and destination information.</a:t>
            </a:r>
          </a:p>
          <a:p>
            <a:pPr>
              <a:lnSpc>
                <a:spcPts val="2800"/>
              </a:lnSpc>
            </a:pPr>
            <a:endParaRPr lang="en-US" sz="2800" b="1" dirty="0">
              <a:solidFill>
                <a:schemeClr val="dk1"/>
              </a:solidFill>
              <a:latin typeface="Arial" panose="020B0604020202020204" pitchFamily="34" charset="0"/>
              <a:ea typeface="Tahoma"/>
              <a:cs typeface="Arial" panose="020B0604020202020204" pitchFamily="34" charset="0"/>
              <a:sym typeface="Tahoma"/>
            </a:endParaRPr>
          </a:p>
        </p:txBody>
      </p:sp>
    </p:spTree>
    <p:extLst>
      <p:ext uri="{BB962C8B-B14F-4D97-AF65-F5344CB8AC3E}">
        <p14:creationId xmlns:p14="http://schemas.microsoft.com/office/powerpoint/2010/main" val="2237088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235078" y="747766"/>
            <a:ext cx="9792929" cy="5693866"/>
          </a:xfrm>
          <a:prstGeom prst="rect">
            <a:avLst/>
          </a:prstGeom>
          <a:noFill/>
        </p:spPr>
        <p:txBody>
          <a:bodyPr wrap="square">
            <a:spAutoFit/>
          </a:bodyPr>
          <a:lstStyle/>
          <a:p>
            <a:r>
              <a:rPr lang="en-US" sz="2800" b="1" dirty="0" err="1">
                <a:solidFill>
                  <a:schemeClr val="dk1"/>
                </a:solidFill>
                <a:latin typeface="Arial" panose="020B0604020202020204" pitchFamily="34" charset="0"/>
                <a:ea typeface="Tahoma"/>
                <a:cs typeface="Arial" panose="020B0604020202020204" pitchFamily="34" charset="0"/>
              </a:rPr>
              <a:t>Supernetting</a:t>
            </a:r>
            <a:r>
              <a:rPr lang="en-US" sz="2800" b="1" dirty="0">
                <a:solidFill>
                  <a:schemeClr val="dk1"/>
                </a:solidFill>
                <a:latin typeface="Arial" panose="020B0604020202020204" pitchFamily="34" charset="0"/>
                <a:ea typeface="Tahoma"/>
                <a:cs typeface="Arial" panose="020B0604020202020204" pitchFamily="34" charset="0"/>
              </a:rPr>
              <a:t> is the opposite of Subnetting. In subnetting, a single big network is divided into multiple smaller subnetworks. In </a:t>
            </a:r>
            <a:r>
              <a:rPr lang="en-US" sz="2800" b="1" dirty="0" err="1">
                <a:solidFill>
                  <a:schemeClr val="dk1"/>
                </a:solidFill>
                <a:latin typeface="Arial" panose="020B0604020202020204" pitchFamily="34" charset="0"/>
                <a:ea typeface="Tahoma"/>
                <a:cs typeface="Arial" panose="020B0604020202020204" pitchFamily="34" charset="0"/>
              </a:rPr>
              <a:t>Supernetting</a:t>
            </a:r>
            <a:r>
              <a:rPr lang="en-US" sz="2800" b="1" dirty="0">
                <a:solidFill>
                  <a:schemeClr val="dk1"/>
                </a:solidFill>
                <a:latin typeface="Arial" panose="020B0604020202020204" pitchFamily="34" charset="0"/>
                <a:ea typeface="Tahoma"/>
                <a:cs typeface="Arial" panose="020B0604020202020204" pitchFamily="34" charset="0"/>
              </a:rPr>
              <a:t>, multiple networks are combined into a bigger network termed as a </a:t>
            </a:r>
            <a:r>
              <a:rPr lang="en-US" sz="2800" b="1" dirty="0" err="1">
                <a:solidFill>
                  <a:schemeClr val="dk1"/>
                </a:solidFill>
                <a:latin typeface="Arial" panose="020B0604020202020204" pitchFamily="34" charset="0"/>
                <a:ea typeface="Tahoma"/>
                <a:cs typeface="Arial" panose="020B0604020202020204" pitchFamily="34" charset="0"/>
              </a:rPr>
              <a:t>Supernetwork</a:t>
            </a:r>
            <a:r>
              <a:rPr lang="en-US" sz="2800" b="1" dirty="0">
                <a:solidFill>
                  <a:schemeClr val="dk1"/>
                </a:solidFill>
                <a:latin typeface="Arial" panose="020B0604020202020204" pitchFamily="34" charset="0"/>
                <a:ea typeface="Tahoma"/>
                <a:cs typeface="Arial" panose="020B0604020202020204" pitchFamily="34" charset="0"/>
              </a:rPr>
              <a:t> or </a:t>
            </a:r>
            <a:r>
              <a:rPr lang="en-US" sz="2800" b="1" dirty="0" err="1">
                <a:solidFill>
                  <a:schemeClr val="dk1"/>
                </a:solidFill>
                <a:latin typeface="Arial" panose="020B0604020202020204" pitchFamily="34" charset="0"/>
                <a:ea typeface="Tahoma"/>
                <a:cs typeface="Arial" panose="020B0604020202020204" pitchFamily="34" charset="0"/>
              </a:rPr>
              <a:t>Supernet</a:t>
            </a:r>
            <a:r>
              <a:rPr lang="en-US" sz="2800" b="1" dirty="0">
                <a:solidFill>
                  <a:schemeClr val="dk1"/>
                </a:solidFill>
                <a:latin typeface="Arial" panose="020B0604020202020204" pitchFamily="34" charset="0"/>
                <a:ea typeface="Tahoma"/>
                <a:cs typeface="Arial" panose="020B0604020202020204" pitchFamily="34" charset="0"/>
              </a:rPr>
              <a:t>. </a:t>
            </a:r>
          </a:p>
          <a:p>
            <a:endParaRPr lang="en-US" sz="2800" b="1" dirty="0">
              <a:solidFill>
                <a:schemeClr val="dk1"/>
              </a:solidFill>
              <a:latin typeface="Arial" panose="020B0604020202020204" pitchFamily="34" charset="0"/>
              <a:ea typeface="Tahoma"/>
              <a:cs typeface="Arial" panose="020B0604020202020204" pitchFamily="34" charset="0"/>
            </a:endParaRPr>
          </a:p>
          <a:p>
            <a:r>
              <a:rPr lang="en-US" sz="2800" b="1" dirty="0" err="1">
                <a:solidFill>
                  <a:schemeClr val="dk1"/>
                </a:solidFill>
                <a:latin typeface="Arial" panose="020B0604020202020204" pitchFamily="34" charset="0"/>
                <a:ea typeface="Tahoma"/>
                <a:cs typeface="Arial" panose="020B0604020202020204" pitchFamily="34" charset="0"/>
              </a:rPr>
              <a:t>Supernetting</a:t>
            </a:r>
            <a:r>
              <a:rPr lang="en-US" sz="2800" b="1" dirty="0">
                <a:solidFill>
                  <a:schemeClr val="dk1"/>
                </a:solidFill>
                <a:latin typeface="Arial" panose="020B0604020202020204" pitchFamily="34" charset="0"/>
                <a:ea typeface="Tahoma"/>
                <a:cs typeface="Arial" panose="020B0604020202020204" pitchFamily="34" charset="0"/>
              </a:rPr>
              <a:t> is mainly used in Route Summarization, where routes to multiple networks with similar network prefixes are combined into a single routing entry, with the routing entry pointing to a Super network, encompassing all the networks. This in turn significantly reduces the size of routing tables and also the size of routing updates exchanged by routing protocols. </a:t>
            </a:r>
          </a:p>
        </p:txBody>
      </p:sp>
      <p:sp>
        <p:nvSpPr>
          <p:cNvPr id="5" name="Title 1">
            <a:extLst>
              <a:ext uri="{FF2B5EF4-FFF2-40B4-BE49-F238E27FC236}">
                <a16:creationId xmlns:a16="http://schemas.microsoft.com/office/drawing/2014/main" id="{C72067A4-1038-4B32-ABC2-59913A22D489}"/>
              </a:ext>
            </a:extLst>
          </p:cNvPr>
          <p:cNvSpPr txBox="1">
            <a:spLocks/>
          </p:cNvSpPr>
          <p:nvPr/>
        </p:nvSpPr>
        <p:spPr>
          <a:xfrm>
            <a:off x="3981601" y="0"/>
            <a:ext cx="4796640" cy="701411"/>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a:t>
            </a:r>
            <a:r>
              <a:rPr lang="en-US" sz="4000" b="1" dirty="0" err="1">
                <a:solidFill>
                  <a:srgbClr val="5A0000"/>
                </a:solidFill>
                <a:latin typeface="Arial" panose="020B0604020202020204" pitchFamily="34" charset="0"/>
                <a:ea typeface="Tahoma"/>
                <a:cs typeface="Arial" panose="020B0604020202020204" pitchFamily="34" charset="0"/>
              </a:rPr>
              <a:t>Supernetting</a:t>
            </a:r>
            <a:endParaRPr lang="en-US" sz="4000" b="1" dirty="0">
              <a:solidFill>
                <a:srgbClr val="5A0000"/>
              </a:solidFill>
              <a:latin typeface="Arial" panose="020B0604020202020204" pitchFamily="34" charset="0"/>
              <a:ea typeface="Tahoma"/>
              <a:cs typeface="Arial" panose="020B0604020202020204" pitchFamily="34" charset="0"/>
            </a:endParaRPr>
          </a:p>
        </p:txBody>
      </p:sp>
      <p:sp>
        <p:nvSpPr>
          <p:cNvPr id="7" name="TextBox 6">
            <a:extLst>
              <a:ext uri="{FF2B5EF4-FFF2-40B4-BE49-F238E27FC236}">
                <a16:creationId xmlns:a16="http://schemas.microsoft.com/office/drawing/2014/main" id="{8890FD9A-735B-4054-83CD-0E8B298F4202}"/>
              </a:ext>
            </a:extLst>
          </p:cNvPr>
          <p:cNvSpPr txBox="1"/>
          <p:nvPr/>
        </p:nvSpPr>
        <p:spPr>
          <a:xfrm>
            <a:off x="507761" y="2505670"/>
            <a:ext cx="1499125" cy="923330"/>
          </a:xfrm>
          <a:prstGeom prst="rect">
            <a:avLst/>
          </a:prstGeom>
          <a:noFill/>
        </p:spPr>
        <p:txBody>
          <a:bodyPr wrap="square" rtlCol="0">
            <a:spAutoFit/>
          </a:bodyPr>
          <a:lstStyle/>
          <a:p>
            <a:r>
              <a:rPr lang="en-US" dirty="0">
                <a:solidFill>
                  <a:srgbClr val="C00000"/>
                </a:solidFill>
              </a:rPr>
              <a:t>Kindly reduce the text if possible</a:t>
            </a:r>
            <a:endParaRPr lang="en-IN" dirty="0">
              <a:solidFill>
                <a:srgbClr val="C00000"/>
              </a:solidFill>
            </a:endParaRPr>
          </a:p>
        </p:txBody>
      </p:sp>
    </p:spTree>
    <p:extLst>
      <p:ext uri="{BB962C8B-B14F-4D97-AF65-F5344CB8AC3E}">
        <p14:creationId xmlns:p14="http://schemas.microsoft.com/office/powerpoint/2010/main" val="2758854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316163" y="869315"/>
            <a:ext cx="9792929" cy="5262979"/>
          </a:xfrm>
          <a:prstGeom prst="rect">
            <a:avLst/>
          </a:prstGeom>
          <a:noFill/>
        </p:spPr>
        <p:txBody>
          <a:bodyPr wrap="square">
            <a:spAutoFit/>
          </a:bodyPr>
          <a:lstStyle/>
          <a:p>
            <a:pPr algn="just"/>
            <a:r>
              <a:rPr lang="en-US" sz="2800" b="1" dirty="0">
                <a:solidFill>
                  <a:srgbClr val="660066"/>
                </a:solidFill>
                <a:latin typeface="Arial" panose="020B0604020202020204" pitchFamily="34" charset="0"/>
                <a:ea typeface="Tahoma"/>
                <a:cs typeface="Arial" panose="020B0604020202020204" pitchFamily="34" charset="0"/>
              </a:rPr>
              <a:t>How to </a:t>
            </a:r>
            <a:r>
              <a:rPr lang="en-US" sz="2800" b="1" dirty="0" err="1">
                <a:solidFill>
                  <a:srgbClr val="660066"/>
                </a:solidFill>
                <a:latin typeface="Arial" panose="020B0604020202020204" pitchFamily="34" charset="0"/>
                <a:ea typeface="Tahoma"/>
                <a:cs typeface="Arial" panose="020B0604020202020204" pitchFamily="34" charset="0"/>
              </a:rPr>
              <a:t>Supernet</a:t>
            </a:r>
            <a:r>
              <a:rPr lang="en-US" sz="2800" b="1" dirty="0">
                <a:solidFill>
                  <a:srgbClr val="660066"/>
                </a:solidFill>
                <a:latin typeface="Arial" panose="020B0604020202020204" pitchFamily="34" charset="0"/>
                <a:ea typeface="Tahoma"/>
                <a:cs typeface="Arial" panose="020B0604020202020204" pitchFamily="34" charset="0"/>
              </a:rPr>
              <a:t> a Network?</a:t>
            </a:r>
          </a:p>
          <a:p>
            <a:pPr algn="just"/>
            <a:r>
              <a:rPr lang="en-US" sz="2800" b="1" dirty="0">
                <a:solidFill>
                  <a:schemeClr val="dk1"/>
                </a:solidFill>
                <a:latin typeface="Arial" panose="020B0604020202020204" pitchFamily="34" charset="0"/>
                <a:ea typeface="Tahoma"/>
                <a:cs typeface="Arial" panose="020B0604020202020204" pitchFamily="34" charset="0"/>
              </a:rPr>
              <a:t>All the networks are not considered suitable networks for aggregation. Some rules are defined for </a:t>
            </a:r>
            <a:r>
              <a:rPr lang="en-US" sz="2800" b="1" dirty="0" err="1">
                <a:solidFill>
                  <a:schemeClr val="dk1"/>
                </a:solidFill>
                <a:latin typeface="Arial" panose="020B0604020202020204" pitchFamily="34" charset="0"/>
                <a:ea typeface="Tahoma"/>
                <a:cs typeface="Arial" panose="020B0604020202020204" pitchFamily="34" charset="0"/>
              </a:rPr>
              <a:t>Supernetting</a:t>
            </a:r>
            <a:r>
              <a:rPr lang="en-US" sz="2800" b="1" dirty="0">
                <a:solidFill>
                  <a:schemeClr val="dk1"/>
                </a:solidFill>
                <a:latin typeface="Arial" panose="020B0604020202020204" pitchFamily="34" charset="0"/>
                <a:ea typeface="Tahoma"/>
                <a:cs typeface="Arial" panose="020B0604020202020204" pitchFamily="34" charset="0"/>
              </a:rPr>
              <a:t> the network. The network must follow below given three rules for aggregation.</a:t>
            </a: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indent="-285750" algn="just">
              <a:buFont typeface="Arial" panose="020B0604020202020204" pitchFamily="34" charset="0"/>
              <a:buChar char="•"/>
            </a:pPr>
            <a:r>
              <a:rPr lang="en-US" sz="2800" b="1" dirty="0">
                <a:solidFill>
                  <a:srgbClr val="660066"/>
                </a:solidFill>
                <a:latin typeface="Arial" panose="020B0604020202020204" pitchFamily="34" charset="0"/>
                <a:ea typeface="Tahoma"/>
                <a:cs typeface="Arial" panose="020B0604020202020204" pitchFamily="34" charset="0"/>
              </a:rPr>
              <a:t>Contiguous: </a:t>
            </a:r>
            <a:r>
              <a:rPr lang="en-US" sz="2800" b="1" dirty="0">
                <a:solidFill>
                  <a:schemeClr val="dk1"/>
                </a:solidFill>
                <a:latin typeface="Arial" panose="020B0604020202020204" pitchFamily="34" charset="0"/>
                <a:ea typeface="Tahoma"/>
                <a:cs typeface="Arial" panose="020B0604020202020204" pitchFamily="34" charset="0"/>
              </a:rPr>
              <a:t>All the networks that are to be aggregated must be contiguous.</a:t>
            </a:r>
          </a:p>
          <a:p>
            <a:pPr indent="-285750" algn="just">
              <a:buFont typeface="Arial" panose="020B0604020202020204" pitchFamily="34" charset="0"/>
              <a:buChar char="•"/>
            </a:pPr>
            <a:r>
              <a:rPr lang="en-US" sz="2800" b="1" dirty="0">
                <a:solidFill>
                  <a:srgbClr val="660066"/>
                </a:solidFill>
                <a:latin typeface="Arial" panose="020B0604020202020204" pitchFamily="34" charset="0"/>
                <a:ea typeface="Tahoma"/>
                <a:cs typeface="Arial" panose="020B0604020202020204" pitchFamily="34" charset="0"/>
              </a:rPr>
              <a:t>Same Size: </a:t>
            </a:r>
            <a:r>
              <a:rPr lang="en-US" sz="2800" b="1" dirty="0">
                <a:solidFill>
                  <a:schemeClr val="dk1"/>
                </a:solidFill>
                <a:latin typeface="Arial" panose="020B0604020202020204" pitchFamily="34" charset="0"/>
                <a:ea typeface="Tahoma"/>
                <a:cs typeface="Arial" panose="020B0604020202020204" pitchFamily="34" charset="0"/>
              </a:rPr>
              <a:t>All the networks must have the same size in the power of 2.</a:t>
            </a:r>
          </a:p>
          <a:p>
            <a:pPr indent="-285750" algn="just">
              <a:buFont typeface="Arial" panose="020B0604020202020204" pitchFamily="34" charset="0"/>
              <a:buChar char="•"/>
            </a:pPr>
            <a:r>
              <a:rPr lang="en-US" sz="2800" b="1" dirty="0">
                <a:solidFill>
                  <a:srgbClr val="660066"/>
                </a:solidFill>
                <a:latin typeface="Arial" panose="020B0604020202020204" pitchFamily="34" charset="0"/>
                <a:ea typeface="Tahoma"/>
                <a:cs typeface="Arial" panose="020B0604020202020204" pitchFamily="34" charset="0"/>
              </a:rPr>
              <a:t>Divisibility: </a:t>
            </a:r>
            <a:r>
              <a:rPr lang="en-US" sz="2800" b="1" dirty="0">
                <a:solidFill>
                  <a:schemeClr val="dk1"/>
                </a:solidFill>
                <a:latin typeface="Arial" panose="020B0604020202020204" pitchFamily="34" charset="0"/>
                <a:ea typeface="Tahoma"/>
                <a:cs typeface="Arial" panose="020B0604020202020204" pitchFamily="34" charset="0"/>
              </a:rPr>
              <a:t>ID of the first network must be zero or must be divisible by the block size.</a:t>
            </a:r>
          </a:p>
        </p:txBody>
      </p:sp>
      <p:sp>
        <p:nvSpPr>
          <p:cNvPr id="5" name="Title 1">
            <a:extLst>
              <a:ext uri="{FF2B5EF4-FFF2-40B4-BE49-F238E27FC236}">
                <a16:creationId xmlns:a16="http://schemas.microsoft.com/office/drawing/2014/main" id="{F5D42FC3-975D-4211-A277-BBAA8019E5C3}"/>
              </a:ext>
            </a:extLst>
          </p:cNvPr>
          <p:cNvSpPr txBox="1">
            <a:spLocks/>
          </p:cNvSpPr>
          <p:nvPr/>
        </p:nvSpPr>
        <p:spPr>
          <a:xfrm>
            <a:off x="3981601" y="0"/>
            <a:ext cx="4796640" cy="701411"/>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a:t>
            </a:r>
            <a:r>
              <a:rPr lang="en-US" sz="4000" b="1" dirty="0" err="1">
                <a:solidFill>
                  <a:srgbClr val="5A0000"/>
                </a:solidFill>
                <a:latin typeface="Arial" panose="020B0604020202020204" pitchFamily="34" charset="0"/>
                <a:ea typeface="Tahoma"/>
                <a:cs typeface="Arial" panose="020B0604020202020204" pitchFamily="34" charset="0"/>
              </a:rPr>
              <a:t>Supernetting</a:t>
            </a:r>
            <a:endParaRPr lang="en-US" sz="4000" b="1" dirty="0">
              <a:solidFill>
                <a:srgbClr val="5A0000"/>
              </a:solidFill>
              <a:latin typeface="Arial" panose="020B0604020202020204" pitchFamily="34" charset="0"/>
              <a:ea typeface="Tahoma"/>
              <a:cs typeface="Arial" panose="020B0604020202020204" pitchFamily="34" charset="0"/>
            </a:endParaRPr>
          </a:p>
        </p:txBody>
      </p:sp>
    </p:spTree>
    <p:extLst>
      <p:ext uri="{BB962C8B-B14F-4D97-AF65-F5344CB8AC3E}">
        <p14:creationId xmlns:p14="http://schemas.microsoft.com/office/powerpoint/2010/main" val="3090737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216790" y="701411"/>
            <a:ext cx="9862434" cy="6196568"/>
          </a:xfrm>
          <a:prstGeom prst="rect">
            <a:avLst/>
          </a:prstGeom>
          <a:noFill/>
        </p:spPr>
        <p:txBody>
          <a:bodyPr wrap="square">
            <a:spAutoFit/>
          </a:bodyPr>
          <a:lstStyle/>
          <a:p>
            <a:pPr>
              <a:lnSpc>
                <a:spcPts val="2800"/>
              </a:lnSpc>
            </a:pPr>
            <a:r>
              <a:rPr lang="en-US" sz="2800" b="1" dirty="0">
                <a:solidFill>
                  <a:schemeClr val="dk1"/>
                </a:solidFill>
                <a:latin typeface="Arial" panose="020B0604020202020204" pitchFamily="34" charset="0"/>
                <a:ea typeface="Tahoma"/>
                <a:cs typeface="Arial" panose="020B0604020202020204" pitchFamily="34" charset="0"/>
              </a:rPr>
              <a:t>Now let us understand the rules of aggregation by taking an example. Suppose four networks are having the network ID 201.1.0.0, 201.1.1.0, 201.1.2.0, and 201.1.3.0. Now let us check if these networks can be aggregated or not.</a:t>
            </a:r>
          </a:p>
          <a:p>
            <a:pPr>
              <a:lnSpc>
                <a:spcPts val="2800"/>
              </a:lnSpc>
            </a:pPr>
            <a:endParaRPr lang="en-US" sz="2800" b="1" dirty="0">
              <a:solidFill>
                <a:schemeClr val="dk1"/>
              </a:solidFill>
              <a:latin typeface="Arial" panose="020B0604020202020204" pitchFamily="34" charset="0"/>
              <a:ea typeface="Tahoma"/>
              <a:cs typeface="Arial" panose="020B0604020202020204" pitchFamily="34" charset="0"/>
            </a:endParaRPr>
          </a:p>
          <a:p>
            <a:pPr>
              <a:lnSpc>
                <a:spcPts val="2800"/>
              </a:lnSpc>
              <a:buFont typeface="Arial" panose="020B0604020202020204" pitchFamily="34" charset="0"/>
              <a:buChar char="•"/>
            </a:pPr>
            <a:r>
              <a:rPr lang="en-US" sz="2800" b="1" i="1" dirty="0">
                <a:solidFill>
                  <a:srgbClr val="660066"/>
                </a:solidFill>
                <a:latin typeface="Arial" panose="020B0604020202020204" pitchFamily="34" charset="0"/>
                <a:ea typeface="Tahoma"/>
                <a:cs typeface="Arial" panose="020B0604020202020204" pitchFamily="34" charset="0"/>
              </a:rPr>
              <a:t> Rule 1: </a:t>
            </a:r>
            <a:r>
              <a:rPr lang="en-US" sz="2800" b="1" dirty="0">
                <a:solidFill>
                  <a:schemeClr val="dk1"/>
                </a:solidFill>
                <a:latin typeface="Arial" panose="020B0604020202020204" pitchFamily="34" charset="0"/>
                <a:ea typeface="Tahoma"/>
                <a:cs typeface="Arial" panose="020B0604020202020204" pitchFamily="34" charset="0"/>
              </a:rPr>
              <a:t>Contiguous- As we can identify from IP addresses that these are class C networks. The first network range is from 201.1.0.0 To 201.1.0.255. The second network range starts from 201.1.2.0. The starting address of the second network is obtained by adding 1 to the last network starting IP address. In this way, we will check all network IP addresses, and that all are contiguous.</a:t>
            </a:r>
          </a:p>
          <a:p>
            <a:pPr>
              <a:lnSpc>
                <a:spcPts val="2800"/>
              </a:lnSpc>
              <a:buFont typeface="Arial" panose="020B0604020202020204" pitchFamily="34" charset="0"/>
              <a:buChar char="•"/>
            </a:pPr>
            <a:endParaRPr lang="en-US" sz="2800" b="1" dirty="0">
              <a:solidFill>
                <a:schemeClr val="dk1"/>
              </a:solidFill>
              <a:latin typeface="Arial" panose="020B0604020202020204" pitchFamily="34" charset="0"/>
              <a:ea typeface="Tahoma"/>
              <a:cs typeface="Arial" panose="020B0604020202020204" pitchFamily="34" charset="0"/>
            </a:endParaRPr>
          </a:p>
          <a:p>
            <a:pPr>
              <a:lnSpc>
                <a:spcPts val="2800"/>
              </a:lnSpc>
              <a:buFont typeface="Arial" panose="020B0604020202020204" pitchFamily="34" charset="0"/>
              <a:buChar char="•"/>
            </a:pPr>
            <a:r>
              <a:rPr lang="en-US" sz="2800" b="1" dirty="0">
                <a:solidFill>
                  <a:srgbClr val="660066"/>
                </a:solidFill>
                <a:latin typeface="Arial" panose="020B0604020202020204" pitchFamily="34" charset="0"/>
                <a:ea typeface="Tahoma"/>
                <a:cs typeface="Arial" panose="020B0604020202020204" pitchFamily="34" charset="0"/>
              </a:rPr>
              <a:t> </a:t>
            </a:r>
            <a:r>
              <a:rPr lang="en-US" sz="2800" b="1" i="1" dirty="0">
                <a:solidFill>
                  <a:srgbClr val="660066"/>
                </a:solidFill>
                <a:latin typeface="Arial" panose="020B0604020202020204" pitchFamily="34" charset="0"/>
                <a:ea typeface="Tahoma"/>
                <a:cs typeface="Arial" panose="020B0604020202020204" pitchFamily="34" charset="0"/>
              </a:rPr>
              <a:t>Rule2: </a:t>
            </a:r>
            <a:r>
              <a:rPr lang="en-US" sz="2800" b="1" dirty="0">
                <a:solidFill>
                  <a:schemeClr val="dk1"/>
                </a:solidFill>
                <a:latin typeface="Arial" panose="020B0604020202020204" pitchFamily="34" charset="0"/>
                <a:ea typeface="Tahoma"/>
                <a:cs typeface="Arial" panose="020B0604020202020204" pitchFamily="34" charset="0"/>
              </a:rPr>
              <a:t>Same Size- As all the given IP addresses belong to class C and every network has 2^8=256 hosts.</a:t>
            </a:r>
          </a:p>
        </p:txBody>
      </p:sp>
      <p:sp>
        <p:nvSpPr>
          <p:cNvPr id="5" name="Title 1">
            <a:extLst>
              <a:ext uri="{FF2B5EF4-FFF2-40B4-BE49-F238E27FC236}">
                <a16:creationId xmlns:a16="http://schemas.microsoft.com/office/drawing/2014/main" id="{B2458B5D-DAD3-4C73-BBD9-9C17FE4C1C93}"/>
              </a:ext>
            </a:extLst>
          </p:cNvPr>
          <p:cNvSpPr txBox="1">
            <a:spLocks/>
          </p:cNvSpPr>
          <p:nvPr/>
        </p:nvSpPr>
        <p:spPr>
          <a:xfrm>
            <a:off x="3981601" y="0"/>
            <a:ext cx="4796640" cy="701411"/>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a:t>
            </a:r>
            <a:r>
              <a:rPr lang="en-US" sz="4000" b="1" dirty="0" err="1">
                <a:solidFill>
                  <a:srgbClr val="5A0000"/>
                </a:solidFill>
                <a:latin typeface="Arial" panose="020B0604020202020204" pitchFamily="34" charset="0"/>
                <a:ea typeface="Tahoma"/>
                <a:cs typeface="Arial" panose="020B0604020202020204" pitchFamily="34" charset="0"/>
              </a:rPr>
              <a:t>Supernetting</a:t>
            </a:r>
            <a:endParaRPr lang="en-US" sz="4000" b="1" dirty="0">
              <a:solidFill>
                <a:srgbClr val="5A0000"/>
              </a:solidFill>
              <a:latin typeface="Arial" panose="020B0604020202020204" pitchFamily="34" charset="0"/>
              <a:ea typeface="Tahoma"/>
              <a:cs typeface="Arial" panose="020B0604020202020204" pitchFamily="34" charset="0"/>
            </a:endParaRPr>
          </a:p>
        </p:txBody>
      </p:sp>
      <p:sp>
        <p:nvSpPr>
          <p:cNvPr id="7" name="TextBox 6">
            <a:extLst>
              <a:ext uri="{FF2B5EF4-FFF2-40B4-BE49-F238E27FC236}">
                <a16:creationId xmlns:a16="http://schemas.microsoft.com/office/drawing/2014/main" id="{8B1F66C0-B5B4-43D0-81F4-571B6C260366}"/>
              </a:ext>
            </a:extLst>
          </p:cNvPr>
          <p:cNvSpPr txBox="1"/>
          <p:nvPr/>
        </p:nvSpPr>
        <p:spPr>
          <a:xfrm>
            <a:off x="507761" y="2505670"/>
            <a:ext cx="1499125" cy="923330"/>
          </a:xfrm>
          <a:prstGeom prst="rect">
            <a:avLst/>
          </a:prstGeom>
          <a:noFill/>
        </p:spPr>
        <p:txBody>
          <a:bodyPr wrap="square" rtlCol="0">
            <a:spAutoFit/>
          </a:bodyPr>
          <a:lstStyle/>
          <a:p>
            <a:r>
              <a:rPr lang="en-US" dirty="0">
                <a:solidFill>
                  <a:srgbClr val="C00000"/>
                </a:solidFill>
              </a:rPr>
              <a:t>Kindly reduce the text if possible</a:t>
            </a:r>
            <a:endParaRPr lang="en-IN" dirty="0">
              <a:solidFill>
                <a:srgbClr val="C00000"/>
              </a:solidFill>
            </a:endParaRPr>
          </a:p>
        </p:txBody>
      </p:sp>
    </p:spTree>
    <p:extLst>
      <p:ext uri="{BB962C8B-B14F-4D97-AF65-F5344CB8AC3E}">
        <p14:creationId xmlns:p14="http://schemas.microsoft.com/office/powerpoint/2010/main" val="1051864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316163" y="860171"/>
            <a:ext cx="9792929" cy="6519990"/>
          </a:xfrm>
          <a:prstGeom prst="rect">
            <a:avLst/>
          </a:prstGeom>
          <a:noFill/>
        </p:spPr>
        <p:txBody>
          <a:bodyPr wrap="square">
            <a:spAutoFit/>
          </a:bodyPr>
          <a:lstStyle/>
          <a:p>
            <a:pPr algn="just">
              <a:lnSpc>
                <a:spcPts val="2800"/>
              </a:lnSpc>
              <a:buFont typeface="Arial" panose="020B0604020202020204" pitchFamily="34" charset="0"/>
              <a:buChar char="•"/>
            </a:pPr>
            <a:r>
              <a:rPr lang="en-US" sz="2800" b="1" i="1" dirty="0">
                <a:solidFill>
                  <a:srgbClr val="660066"/>
                </a:solidFill>
                <a:latin typeface="Arial" panose="020B0604020202020204" pitchFamily="34" charset="0"/>
                <a:ea typeface="Tahoma"/>
                <a:cs typeface="Arial" panose="020B0604020202020204" pitchFamily="34" charset="0"/>
              </a:rPr>
              <a:t> Rule3: </a:t>
            </a:r>
            <a:r>
              <a:rPr lang="en-US" sz="2800" b="1" dirty="0">
                <a:solidFill>
                  <a:schemeClr val="dk1"/>
                </a:solidFill>
                <a:latin typeface="Arial" panose="020B0604020202020204" pitchFamily="34" charset="0"/>
                <a:ea typeface="Tahoma"/>
                <a:cs typeface="Arial" panose="020B0604020202020204" pitchFamily="34" charset="0"/>
              </a:rPr>
              <a:t>Divisibility- IP address of the first network must be divisible by the network's total size. The total size of the network in our example is 4∗2^8=2^10. When we divide the starting IP address with the network size, then we get the last 10 bits as a remainder. For making the IP address divisible by the size, the last ten digits must be zero. A binary representation of the first IP address of the above example is given below: 11001001.00000001.00000000. 00000000</a:t>
            </a:r>
          </a:p>
          <a:p>
            <a:pPr algn="just">
              <a:lnSpc>
                <a:spcPts val="2800"/>
              </a:lnSpc>
              <a:buFont typeface="Arial" panose="020B0604020202020204" pitchFamily="34" charset="0"/>
              <a:buChar char="•"/>
            </a:pPr>
            <a:endParaRPr lang="en-US" sz="2800" b="1" dirty="0">
              <a:solidFill>
                <a:schemeClr val="dk1"/>
              </a:solidFill>
              <a:latin typeface="Arial" panose="020B0604020202020204" pitchFamily="34" charset="0"/>
              <a:ea typeface="Tahoma"/>
              <a:cs typeface="Arial" panose="020B0604020202020204" pitchFamily="34" charset="0"/>
            </a:endParaRP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Here last ten bits are zero. So it can be divisible by the size of the network. So all three conditions are satisfied for the IP addresses given in the example. These four networks can be combined to form a </a:t>
            </a:r>
            <a:r>
              <a:rPr lang="en-US" sz="2800" b="1" dirty="0" err="1">
                <a:solidFill>
                  <a:schemeClr val="dk1"/>
                </a:solidFill>
                <a:latin typeface="Arial" panose="020B0604020202020204" pitchFamily="34" charset="0"/>
                <a:ea typeface="Tahoma"/>
                <a:cs typeface="Arial" panose="020B0604020202020204" pitchFamily="34" charset="0"/>
              </a:rPr>
              <a:t>supernet</a:t>
            </a:r>
            <a:r>
              <a:rPr lang="en-US" sz="2800" b="1" dirty="0">
                <a:solidFill>
                  <a:schemeClr val="dk1"/>
                </a:solidFill>
                <a:latin typeface="Arial" panose="020B0604020202020204" pitchFamily="34" charset="0"/>
                <a:ea typeface="Tahoma"/>
                <a:cs typeface="Arial" panose="020B0604020202020204" pitchFamily="34" charset="0"/>
              </a:rPr>
              <a:t>. The </a:t>
            </a:r>
            <a:r>
              <a:rPr lang="en-US" sz="2800" b="1" dirty="0" err="1">
                <a:solidFill>
                  <a:schemeClr val="dk1"/>
                </a:solidFill>
                <a:latin typeface="Arial" panose="020B0604020202020204" pitchFamily="34" charset="0"/>
                <a:ea typeface="Tahoma"/>
                <a:cs typeface="Arial" panose="020B0604020202020204" pitchFamily="34" charset="0"/>
              </a:rPr>
              <a:t>supernet</a:t>
            </a:r>
            <a:r>
              <a:rPr lang="en-US" sz="2800" b="1" dirty="0">
                <a:solidFill>
                  <a:schemeClr val="dk1"/>
                </a:solidFill>
                <a:latin typeface="Arial" panose="020B0604020202020204" pitchFamily="34" charset="0"/>
                <a:ea typeface="Tahoma"/>
                <a:cs typeface="Arial" panose="020B0604020202020204" pitchFamily="34" charset="0"/>
              </a:rPr>
              <a:t> ID or the network ID for all four networks will be 201.1.0.0.</a:t>
            </a:r>
          </a:p>
          <a:p>
            <a:pPr algn="just">
              <a:lnSpc>
                <a:spcPts val="2800"/>
              </a:lnSpc>
            </a:pPr>
            <a:endParaRPr lang="en-US" b="0" i="0" dirty="0">
              <a:effectLst/>
              <a:latin typeface="Times New Roman" panose="02020603050405020304" pitchFamily="18" charset="0"/>
              <a:cs typeface="Times New Roman" panose="02020603050405020304" pitchFamily="18" charset="0"/>
            </a:endParaRPr>
          </a:p>
          <a:p>
            <a:pPr algn="just">
              <a:lnSpc>
                <a:spcPts val="2800"/>
              </a:lnSpc>
            </a:pPr>
            <a:endParaRPr lang="en-US" b="0" i="0" dirty="0">
              <a:effectLst/>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71BB3408-EE51-4D6C-9054-832B17943D1B}"/>
              </a:ext>
            </a:extLst>
          </p:cNvPr>
          <p:cNvSpPr txBox="1">
            <a:spLocks/>
          </p:cNvSpPr>
          <p:nvPr/>
        </p:nvSpPr>
        <p:spPr>
          <a:xfrm>
            <a:off x="3981601" y="0"/>
            <a:ext cx="4796640" cy="701411"/>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a:t>
            </a:r>
            <a:r>
              <a:rPr lang="en-US" sz="4000" b="1" dirty="0" err="1">
                <a:solidFill>
                  <a:srgbClr val="5A0000"/>
                </a:solidFill>
                <a:latin typeface="Arial" panose="020B0604020202020204" pitchFamily="34" charset="0"/>
                <a:ea typeface="Tahoma"/>
                <a:cs typeface="Arial" panose="020B0604020202020204" pitchFamily="34" charset="0"/>
              </a:rPr>
              <a:t>Supernetting</a:t>
            </a:r>
            <a:endParaRPr lang="en-US" sz="4000" b="1" dirty="0">
              <a:solidFill>
                <a:srgbClr val="5A0000"/>
              </a:solidFill>
              <a:latin typeface="Arial" panose="020B0604020202020204" pitchFamily="34" charset="0"/>
              <a:ea typeface="Tahoma"/>
              <a:cs typeface="Arial" panose="020B0604020202020204" pitchFamily="34" charset="0"/>
            </a:endParaRPr>
          </a:p>
        </p:txBody>
      </p:sp>
      <p:sp>
        <p:nvSpPr>
          <p:cNvPr id="7" name="TextBox 6">
            <a:extLst>
              <a:ext uri="{FF2B5EF4-FFF2-40B4-BE49-F238E27FC236}">
                <a16:creationId xmlns:a16="http://schemas.microsoft.com/office/drawing/2014/main" id="{01B573D7-0B8F-430B-8368-EF76B7B8332E}"/>
              </a:ext>
            </a:extLst>
          </p:cNvPr>
          <p:cNvSpPr txBox="1"/>
          <p:nvPr/>
        </p:nvSpPr>
        <p:spPr>
          <a:xfrm>
            <a:off x="507761" y="2505670"/>
            <a:ext cx="1499125" cy="923330"/>
          </a:xfrm>
          <a:prstGeom prst="rect">
            <a:avLst/>
          </a:prstGeom>
          <a:noFill/>
        </p:spPr>
        <p:txBody>
          <a:bodyPr wrap="square" rtlCol="0">
            <a:spAutoFit/>
          </a:bodyPr>
          <a:lstStyle/>
          <a:p>
            <a:r>
              <a:rPr lang="en-US" dirty="0">
                <a:solidFill>
                  <a:srgbClr val="C00000"/>
                </a:solidFill>
              </a:rPr>
              <a:t>Kindly reduce the text if possible</a:t>
            </a:r>
            <a:endParaRPr lang="en-IN" dirty="0">
              <a:solidFill>
                <a:srgbClr val="C00000"/>
              </a:solidFill>
            </a:endParaRPr>
          </a:p>
        </p:txBody>
      </p:sp>
    </p:spTree>
    <p:extLst>
      <p:ext uri="{BB962C8B-B14F-4D97-AF65-F5344CB8AC3E}">
        <p14:creationId xmlns:p14="http://schemas.microsoft.com/office/powerpoint/2010/main" val="4142649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316163" y="701411"/>
            <a:ext cx="9049829" cy="5755422"/>
          </a:xfrm>
          <a:prstGeom prst="rect">
            <a:avLst/>
          </a:prstGeom>
          <a:noFill/>
        </p:spPr>
        <p:txBody>
          <a:bodyPr wrap="square">
            <a:spAutoFit/>
          </a:bodyPr>
          <a:lstStyle/>
          <a:p>
            <a:pPr>
              <a:lnSpc>
                <a:spcPts val="2800"/>
              </a:lnSpc>
            </a:pPr>
            <a:r>
              <a:rPr lang="en-US" sz="2800" b="1" dirty="0">
                <a:solidFill>
                  <a:schemeClr val="dk1"/>
                </a:solidFill>
                <a:latin typeface="Arial" panose="020B0604020202020204" pitchFamily="34" charset="0"/>
                <a:ea typeface="Tahoma"/>
                <a:cs typeface="Arial" panose="020B0604020202020204" pitchFamily="34" charset="0"/>
              </a:rPr>
              <a:t>How to </a:t>
            </a:r>
            <a:r>
              <a:rPr lang="en-US" sz="2800" b="1" dirty="0" err="1">
                <a:solidFill>
                  <a:schemeClr val="dk1"/>
                </a:solidFill>
                <a:latin typeface="Arial" panose="020B0604020202020204" pitchFamily="34" charset="0"/>
                <a:ea typeface="Tahoma"/>
                <a:cs typeface="Arial" panose="020B0604020202020204" pitchFamily="34" charset="0"/>
              </a:rPr>
              <a:t>supernet</a:t>
            </a:r>
            <a:r>
              <a:rPr lang="en-US" sz="2800" b="1" dirty="0">
                <a:solidFill>
                  <a:schemeClr val="dk1"/>
                </a:solidFill>
                <a:latin typeface="Arial" panose="020B0604020202020204" pitchFamily="34" charset="0"/>
                <a:ea typeface="Tahoma"/>
                <a:cs typeface="Arial" panose="020B0604020202020204" pitchFamily="34" charset="0"/>
              </a:rPr>
              <a:t> a network ?</a:t>
            </a:r>
          </a:p>
          <a:p>
            <a:pPr>
              <a:lnSpc>
                <a:spcPts val="2800"/>
              </a:lnSpc>
            </a:pPr>
            <a:r>
              <a:rPr lang="en-US" sz="2800" b="1" dirty="0">
                <a:solidFill>
                  <a:schemeClr val="dk1"/>
                </a:solidFill>
                <a:latin typeface="Arial" panose="020B0604020202020204" pitchFamily="34" charset="0"/>
                <a:ea typeface="Tahoma"/>
                <a:cs typeface="Arial" panose="020B0604020202020204" pitchFamily="34" charset="0"/>
              </a:rPr>
              <a:t>Combining these networks into one network:          (A summarized route)</a:t>
            </a:r>
          </a:p>
          <a:p>
            <a:pPr>
              <a:lnSpc>
                <a:spcPts val="2800"/>
              </a:lnSpc>
            </a:pPr>
            <a:endParaRPr lang="en-US" sz="2800" b="1" dirty="0">
              <a:solidFill>
                <a:schemeClr val="dk1"/>
              </a:solidFill>
              <a:latin typeface="Arial" panose="020B0604020202020204" pitchFamily="34" charset="0"/>
              <a:ea typeface="Tahoma"/>
              <a:cs typeface="Arial" panose="020B0604020202020204" pitchFamily="34" charset="0"/>
            </a:endParaRPr>
          </a:p>
          <a:p>
            <a:pPr>
              <a:lnSpc>
                <a:spcPts val="2800"/>
              </a:lnSpc>
            </a:pPr>
            <a:r>
              <a:rPr lang="en-US" sz="2800" b="1" dirty="0">
                <a:solidFill>
                  <a:schemeClr val="dk1"/>
                </a:solidFill>
                <a:latin typeface="Arial" panose="020B0604020202020204" pitchFamily="34" charset="0"/>
                <a:ea typeface="Tahoma"/>
                <a:cs typeface="Arial" panose="020B0604020202020204" pitchFamily="34" charset="0"/>
              </a:rPr>
              <a:t>• 192.168.0.0/24</a:t>
            </a:r>
          </a:p>
          <a:p>
            <a:pPr>
              <a:lnSpc>
                <a:spcPts val="2800"/>
              </a:lnSpc>
            </a:pPr>
            <a:r>
              <a:rPr lang="en-US" sz="2800" b="1" dirty="0">
                <a:solidFill>
                  <a:schemeClr val="dk1"/>
                </a:solidFill>
                <a:latin typeface="Arial" panose="020B0604020202020204" pitchFamily="34" charset="0"/>
                <a:ea typeface="Tahoma"/>
                <a:cs typeface="Arial" panose="020B0604020202020204" pitchFamily="34" charset="0"/>
              </a:rPr>
              <a:t>• 192.168.1.0/24</a:t>
            </a:r>
          </a:p>
          <a:p>
            <a:pPr>
              <a:lnSpc>
                <a:spcPts val="2800"/>
              </a:lnSpc>
            </a:pPr>
            <a:r>
              <a:rPr lang="en-US" sz="2800" b="1" dirty="0">
                <a:solidFill>
                  <a:schemeClr val="dk1"/>
                </a:solidFill>
                <a:latin typeface="Arial" panose="020B0604020202020204" pitchFamily="34" charset="0"/>
                <a:ea typeface="Tahoma"/>
                <a:cs typeface="Arial" panose="020B0604020202020204" pitchFamily="34" charset="0"/>
              </a:rPr>
              <a:t>• 192.168.2.0/24</a:t>
            </a:r>
          </a:p>
          <a:p>
            <a:pPr>
              <a:lnSpc>
                <a:spcPts val="2800"/>
              </a:lnSpc>
            </a:pPr>
            <a:r>
              <a:rPr lang="en-US" sz="2800" b="1" dirty="0">
                <a:solidFill>
                  <a:schemeClr val="dk1"/>
                </a:solidFill>
                <a:latin typeface="Arial" panose="020B0604020202020204" pitchFamily="34" charset="0"/>
                <a:ea typeface="Tahoma"/>
                <a:cs typeface="Arial" panose="020B0604020202020204" pitchFamily="34" charset="0"/>
              </a:rPr>
              <a:t>• 192.168.3.0/24</a:t>
            </a:r>
          </a:p>
          <a:p>
            <a:pPr>
              <a:lnSpc>
                <a:spcPts val="2800"/>
              </a:lnSpc>
            </a:pPr>
            <a:endParaRPr lang="en-US" sz="2800" b="1" dirty="0">
              <a:solidFill>
                <a:schemeClr val="dk1"/>
              </a:solidFill>
              <a:latin typeface="Arial" panose="020B0604020202020204" pitchFamily="34" charset="0"/>
              <a:ea typeface="Tahoma"/>
              <a:cs typeface="Arial" panose="020B0604020202020204" pitchFamily="34" charset="0"/>
            </a:endParaRPr>
          </a:p>
          <a:p>
            <a:pPr>
              <a:lnSpc>
                <a:spcPts val="2800"/>
              </a:lnSpc>
            </a:pPr>
            <a:r>
              <a:rPr lang="en-US" sz="2800" b="1" dirty="0">
                <a:solidFill>
                  <a:schemeClr val="dk1"/>
                </a:solidFill>
                <a:latin typeface="Arial" panose="020B0604020202020204" pitchFamily="34" charset="0"/>
                <a:ea typeface="Tahoma"/>
                <a:cs typeface="Arial" panose="020B0604020202020204" pitchFamily="34" charset="0"/>
              </a:rPr>
              <a:t>Step 1: Write all the IP Addresses in binary like so:</a:t>
            </a:r>
          </a:p>
          <a:p>
            <a:pPr>
              <a:lnSpc>
                <a:spcPts val="2800"/>
              </a:lnSpc>
            </a:pPr>
            <a:r>
              <a:rPr lang="en-US" sz="2800" b="1" dirty="0">
                <a:solidFill>
                  <a:schemeClr val="dk1"/>
                </a:solidFill>
                <a:latin typeface="Arial" panose="020B0604020202020204" pitchFamily="34" charset="0"/>
                <a:ea typeface="Tahoma"/>
                <a:cs typeface="Arial" panose="020B0604020202020204" pitchFamily="34" charset="0"/>
              </a:rPr>
              <a:t>• 192.168.0.0/24</a:t>
            </a:r>
          </a:p>
          <a:p>
            <a:pPr>
              <a:lnSpc>
                <a:spcPts val="2800"/>
              </a:lnSpc>
            </a:pPr>
            <a:r>
              <a:rPr lang="en-US" sz="2800" b="1" dirty="0">
                <a:solidFill>
                  <a:schemeClr val="dk1"/>
                </a:solidFill>
                <a:latin typeface="Arial" panose="020B0604020202020204" pitchFamily="34" charset="0"/>
                <a:ea typeface="Tahoma"/>
                <a:cs typeface="Arial" panose="020B0604020202020204" pitchFamily="34" charset="0"/>
              </a:rPr>
              <a:t>11000000.10101000.00000000.00000000</a:t>
            </a:r>
          </a:p>
          <a:p>
            <a:pPr>
              <a:lnSpc>
                <a:spcPts val="2800"/>
              </a:lnSpc>
            </a:pPr>
            <a:endParaRPr lang="en-US" sz="2800" b="1" dirty="0">
              <a:solidFill>
                <a:schemeClr val="dk1"/>
              </a:solidFill>
              <a:latin typeface="Arial" panose="020B0604020202020204" pitchFamily="34" charset="0"/>
              <a:ea typeface="Tahoma"/>
              <a:cs typeface="Arial" panose="020B0604020202020204" pitchFamily="34" charset="0"/>
            </a:endParaRPr>
          </a:p>
          <a:p>
            <a:pPr>
              <a:lnSpc>
                <a:spcPts val="2800"/>
              </a:lnSpc>
            </a:pPr>
            <a:r>
              <a:rPr lang="en-US" sz="2800" b="1" dirty="0">
                <a:solidFill>
                  <a:schemeClr val="dk1"/>
                </a:solidFill>
                <a:latin typeface="Arial" panose="020B0604020202020204" pitchFamily="34" charset="0"/>
                <a:ea typeface="Tahoma"/>
                <a:cs typeface="Arial" panose="020B0604020202020204" pitchFamily="34" charset="0"/>
              </a:rPr>
              <a:t>• 192.168.1.0/24</a:t>
            </a:r>
          </a:p>
          <a:p>
            <a:pPr>
              <a:lnSpc>
                <a:spcPts val="2800"/>
              </a:lnSpc>
            </a:pPr>
            <a:r>
              <a:rPr lang="en-US" sz="2800" b="1" dirty="0">
                <a:solidFill>
                  <a:schemeClr val="dk1"/>
                </a:solidFill>
                <a:latin typeface="Arial" panose="020B0604020202020204" pitchFamily="34" charset="0"/>
                <a:ea typeface="Tahoma"/>
                <a:cs typeface="Arial" panose="020B0604020202020204" pitchFamily="34" charset="0"/>
              </a:rPr>
              <a:t>11000000.10101000.00000001.00000000</a:t>
            </a:r>
          </a:p>
          <a:p>
            <a:endParaRPr lang="en-US" b="0" i="0" dirty="0">
              <a:effectLst/>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895F93C-467E-42AB-9A21-509587B9B731}"/>
              </a:ext>
            </a:extLst>
          </p:cNvPr>
          <p:cNvSpPr txBox="1">
            <a:spLocks/>
          </p:cNvSpPr>
          <p:nvPr/>
        </p:nvSpPr>
        <p:spPr>
          <a:xfrm>
            <a:off x="3981601" y="0"/>
            <a:ext cx="4796640" cy="701411"/>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a:t>
            </a:r>
            <a:r>
              <a:rPr lang="en-US" sz="4000" b="1" dirty="0" err="1">
                <a:solidFill>
                  <a:srgbClr val="5A0000"/>
                </a:solidFill>
                <a:latin typeface="Arial" panose="020B0604020202020204" pitchFamily="34" charset="0"/>
                <a:ea typeface="Tahoma"/>
                <a:cs typeface="Arial" panose="020B0604020202020204" pitchFamily="34" charset="0"/>
              </a:rPr>
              <a:t>Supernetting</a:t>
            </a:r>
            <a:endParaRPr lang="en-US" sz="4000" b="1" dirty="0">
              <a:solidFill>
                <a:srgbClr val="5A0000"/>
              </a:solidFill>
              <a:latin typeface="Arial" panose="020B0604020202020204" pitchFamily="34" charset="0"/>
              <a:ea typeface="Tahoma"/>
              <a:cs typeface="Arial" panose="020B0604020202020204" pitchFamily="34" charset="0"/>
            </a:endParaRPr>
          </a:p>
        </p:txBody>
      </p:sp>
    </p:spTree>
    <p:extLst>
      <p:ext uri="{BB962C8B-B14F-4D97-AF65-F5344CB8AC3E}">
        <p14:creationId xmlns:p14="http://schemas.microsoft.com/office/powerpoint/2010/main" val="41947140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316163" y="750364"/>
            <a:ext cx="9792929" cy="4247317"/>
          </a:xfrm>
          <a:prstGeom prst="rect">
            <a:avLst/>
          </a:prstGeom>
          <a:noFill/>
        </p:spPr>
        <p:txBody>
          <a:bodyPr wrap="square">
            <a:spAutoFit/>
          </a:bodyPr>
          <a:lstStyle/>
          <a:p>
            <a:pPr algn="just"/>
            <a:endParaRPr lang="en-US" b="0" i="0" dirty="0">
              <a:effectLst/>
              <a:latin typeface="Times New Roman" panose="02020603050405020304" pitchFamily="18" charset="0"/>
              <a:cs typeface="Times New Roman" panose="02020603050405020304" pitchFamily="18" charset="0"/>
            </a:endParaRPr>
          </a:p>
          <a:p>
            <a:pPr algn="just"/>
            <a:r>
              <a:rPr lang="en-US" sz="2800" b="1" i="1" dirty="0">
                <a:solidFill>
                  <a:srgbClr val="7030A0"/>
                </a:solidFill>
                <a:latin typeface="Arial" panose="020B0604020202020204" pitchFamily="34" charset="0"/>
                <a:ea typeface="Tahoma"/>
                <a:cs typeface="Arial" panose="020B0604020202020204" pitchFamily="34" charset="0"/>
              </a:rPr>
              <a:t>Step 1: </a:t>
            </a:r>
            <a:r>
              <a:rPr lang="en-US" sz="2800" b="1" dirty="0">
                <a:solidFill>
                  <a:schemeClr val="dk1"/>
                </a:solidFill>
                <a:latin typeface="Arial" panose="020B0604020202020204" pitchFamily="34" charset="0"/>
                <a:ea typeface="Tahoma"/>
                <a:cs typeface="Arial" panose="020B0604020202020204" pitchFamily="34" charset="0"/>
              </a:rPr>
              <a:t>Write all the IP Addresses in binary like so:</a:t>
            </a: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r>
              <a:rPr lang="en-US" sz="2800" b="1" dirty="0">
                <a:solidFill>
                  <a:schemeClr val="dk1"/>
                </a:solidFill>
                <a:latin typeface="Arial" panose="020B0604020202020204" pitchFamily="34" charset="0"/>
                <a:ea typeface="Tahoma"/>
                <a:cs typeface="Arial" panose="020B0604020202020204" pitchFamily="34" charset="0"/>
              </a:rPr>
              <a:t>• 192.168.2.0/24</a:t>
            </a:r>
          </a:p>
          <a:p>
            <a:pPr algn="just"/>
            <a:r>
              <a:rPr lang="en-US" sz="2800" b="1" dirty="0">
                <a:solidFill>
                  <a:schemeClr val="dk1"/>
                </a:solidFill>
                <a:latin typeface="Arial" panose="020B0604020202020204" pitchFamily="34" charset="0"/>
                <a:ea typeface="Tahoma"/>
                <a:cs typeface="Arial" panose="020B0604020202020204" pitchFamily="34" charset="0"/>
              </a:rPr>
              <a:t>11000000.10101000.00000010.00000000</a:t>
            </a: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r>
              <a:rPr lang="en-US" sz="2800" b="1" dirty="0">
                <a:solidFill>
                  <a:schemeClr val="dk1"/>
                </a:solidFill>
                <a:latin typeface="Arial" panose="020B0604020202020204" pitchFamily="34" charset="0"/>
                <a:ea typeface="Tahoma"/>
                <a:cs typeface="Arial" panose="020B0604020202020204" pitchFamily="34" charset="0"/>
              </a:rPr>
              <a:t>• 192.168.3.0/24</a:t>
            </a:r>
          </a:p>
          <a:p>
            <a:pPr algn="just"/>
            <a:r>
              <a:rPr lang="en-US" sz="2800" b="1" dirty="0">
                <a:solidFill>
                  <a:schemeClr val="dk1"/>
                </a:solidFill>
                <a:latin typeface="Arial" panose="020B0604020202020204" pitchFamily="34" charset="0"/>
                <a:ea typeface="Tahoma"/>
                <a:cs typeface="Arial" panose="020B0604020202020204" pitchFamily="34" charset="0"/>
              </a:rPr>
              <a:t>11000000.10101000.00000011.00000000</a:t>
            </a:r>
          </a:p>
        </p:txBody>
      </p:sp>
      <p:sp>
        <p:nvSpPr>
          <p:cNvPr id="5" name="Title 1">
            <a:extLst>
              <a:ext uri="{FF2B5EF4-FFF2-40B4-BE49-F238E27FC236}">
                <a16:creationId xmlns:a16="http://schemas.microsoft.com/office/drawing/2014/main" id="{3D5FB482-FCE3-467D-AA19-90C618A9E4AE}"/>
              </a:ext>
            </a:extLst>
          </p:cNvPr>
          <p:cNvSpPr txBox="1">
            <a:spLocks/>
          </p:cNvSpPr>
          <p:nvPr/>
        </p:nvSpPr>
        <p:spPr>
          <a:xfrm>
            <a:off x="3981601" y="0"/>
            <a:ext cx="4796640" cy="701411"/>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a:t>
            </a:r>
            <a:r>
              <a:rPr lang="en-US" sz="4000" b="1" dirty="0" err="1">
                <a:solidFill>
                  <a:srgbClr val="5A0000"/>
                </a:solidFill>
                <a:latin typeface="Arial" panose="020B0604020202020204" pitchFamily="34" charset="0"/>
                <a:ea typeface="Tahoma"/>
                <a:cs typeface="Arial" panose="020B0604020202020204" pitchFamily="34" charset="0"/>
              </a:rPr>
              <a:t>Supernetting</a:t>
            </a:r>
            <a:endParaRPr lang="en-US" sz="4000" b="1" dirty="0">
              <a:solidFill>
                <a:srgbClr val="5A0000"/>
              </a:solidFill>
              <a:latin typeface="Arial" panose="020B0604020202020204" pitchFamily="34" charset="0"/>
              <a:ea typeface="Tahoma"/>
              <a:cs typeface="Arial" panose="020B0604020202020204" pitchFamily="34" charset="0"/>
            </a:endParaRPr>
          </a:p>
        </p:txBody>
      </p:sp>
    </p:spTree>
    <p:extLst>
      <p:ext uri="{BB962C8B-B14F-4D97-AF65-F5344CB8AC3E}">
        <p14:creationId xmlns:p14="http://schemas.microsoft.com/office/powerpoint/2010/main" val="23721409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316163" y="924179"/>
            <a:ext cx="9792929" cy="5262979"/>
          </a:xfrm>
          <a:prstGeom prst="rect">
            <a:avLst/>
          </a:prstGeom>
          <a:noFill/>
        </p:spPr>
        <p:txBody>
          <a:bodyPr wrap="square">
            <a:spAutoFit/>
          </a:bodyPr>
          <a:lstStyle/>
          <a:p>
            <a:pPr algn="just"/>
            <a:r>
              <a:rPr lang="en-US" sz="2800" b="1" i="1" dirty="0">
                <a:solidFill>
                  <a:srgbClr val="7030A0"/>
                </a:solidFill>
                <a:latin typeface="Arial" panose="020B0604020202020204" pitchFamily="34" charset="0"/>
                <a:ea typeface="Tahoma"/>
                <a:cs typeface="Arial" panose="020B0604020202020204" pitchFamily="34" charset="0"/>
              </a:rPr>
              <a:t>Step 2: </a:t>
            </a:r>
            <a:r>
              <a:rPr lang="en-US" sz="2800" b="1" dirty="0">
                <a:solidFill>
                  <a:schemeClr val="dk1"/>
                </a:solidFill>
                <a:latin typeface="Arial" panose="020B0604020202020204" pitchFamily="34" charset="0"/>
                <a:ea typeface="Tahoma"/>
                <a:cs typeface="Arial" panose="020B0604020202020204" pitchFamily="34" charset="0"/>
              </a:rPr>
              <a:t>Find matching bits from left to right</a:t>
            </a: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r>
              <a:rPr lang="en-US" sz="2800" b="1" dirty="0">
                <a:solidFill>
                  <a:schemeClr val="dk1"/>
                </a:solidFill>
                <a:latin typeface="Arial" panose="020B0604020202020204" pitchFamily="34" charset="0"/>
                <a:ea typeface="Tahoma"/>
                <a:cs typeface="Arial" panose="020B0604020202020204" pitchFamily="34" charset="0"/>
              </a:rPr>
              <a:t>11000000.10101000.000000           00.00000000</a:t>
            </a: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r>
              <a:rPr lang="en-US" sz="2800" b="1" dirty="0">
                <a:solidFill>
                  <a:schemeClr val="dk1"/>
                </a:solidFill>
                <a:latin typeface="Arial" panose="020B0604020202020204" pitchFamily="34" charset="0"/>
                <a:ea typeface="Tahoma"/>
                <a:cs typeface="Arial" panose="020B0604020202020204" pitchFamily="34" charset="0"/>
              </a:rPr>
              <a:t>11000000.10101000.000000           01.00000000</a:t>
            </a: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r>
              <a:rPr lang="en-US" sz="2800" b="1" dirty="0">
                <a:solidFill>
                  <a:schemeClr val="dk1"/>
                </a:solidFill>
                <a:latin typeface="Arial" panose="020B0604020202020204" pitchFamily="34" charset="0"/>
                <a:ea typeface="Tahoma"/>
                <a:cs typeface="Arial" panose="020B0604020202020204" pitchFamily="34" charset="0"/>
              </a:rPr>
              <a:t>11000000.10101000.000000           10.00000000</a:t>
            </a: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endParaRPr lang="en-US" sz="2800" b="1" dirty="0">
              <a:solidFill>
                <a:schemeClr val="dk1"/>
              </a:solidFill>
              <a:latin typeface="Arial" panose="020B0604020202020204" pitchFamily="34" charset="0"/>
              <a:ea typeface="Tahoma"/>
              <a:cs typeface="Arial" panose="020B0604020202020204" pitchFamily="34" charset="0"/>
            </a:endParaRPr>
          </a:p>
          <a:p>
            <a:pPr algn="just"/>
            <a:r>
              <a:rPr lang="en-US" sz="2800" b="1" dirty="0">
                <a:solidFill>
                  <a:schemeClr val="dk1"/>
                </a:solidFill>
                <a:latin typeface="Arial" panose="020B0604020202020204" pitchFamily="34" charset="0"/>
                <a:ea typeface="Tahoma"/>
                <a:cs typeface="Arial" panose="020B0604020202020204" pitchFamily="34" charset="0"/>
              </a:rPr>
              <a:t>11000000.10101000.000000           11.00000000</a:t>
            </a:r>
          </a:p>
        </p:txBody>
      </p:sp>
      <p:sp>
        <p:nvSpPr>
          <p:cNvPr id="5" name="Title 1">
            <a:extLst>
              <a:ext uri="{FF2B5EF4-FFF2-40B4-BE49-F238E27FC236}">
                <a16:creationId xmlns:a16="http://schemas.microsoft.com/office/drawing/2014/main" id="{069CBE7F-4089-46E2-87B6-6946100EBB03}"/>
              </a:ext>
            </a:extLst>
          </p:cNvPr>
          <p:cNvSpPr txBox="1">
            <a:spLocks/>
          </p:cNvSpPr>
          <p:nvPr/>
        </p:nvSpPr>
        <p:spPr>
          <a:xfrm>
            <a:off x="3981601" y="0"/>
            <a:ext cx="4796640" cy="701411"/>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a:t>
            </a:r>
            <a:r>
              <a:rPr lang="en-US" sz="4000" b="1" dirty="0" err="1">
                <a:solidFill>
                  <a:srgbClr val="5A0000"/>
                </a:solidFill>
                <a:latin typeface="Arial" panose="020B0604020202020204" pitchFamily="34" charset="0"/>
                <a:ea typeface="Tahoma"/>
                <a:cs typeface="Arial" panose="020B0604020202020204" pitchFamily="34" charset="0"/>
              </a:rPr>
              <a:t>Supernetting</a:t>
            </a:r>
            <a:endParaRPr lang="en-US" sz="4000" b="1" dirty="0">
              <a:solidFill>
                <a:srgbClr val="5A0000"/>
              </a:solidFill>
              <a:latin typeface="Arial" panose="020B0604020202020204" pitchFamily="34" charset="0"/>
              <a:ea typeface="Tahoma"/>
              <a:cs typeface="Arial" panose="020B0604020202020204" pitchFamily="34" charset="0"/>
            </a:endParaRPr>
          </a:p>
        </p:txBody>
      </p:sp>
    </p:spTree>
    <p:extLst>
      <p:ext uri="{BB962C8B-B14F-4D97-AF65-F5344CB8AC3E}">
        <p14:creationId xmlns:p14="http://schemas.microsoft.com/office/powerpoint/2010/main" val="164162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316163" y="1073101"/>
            <a:ext cx="9792929" cy="3508653"/>
          </a:xfrm>
          <a:prstGeom prst="rect">
            <a:avLst/>
          </a:prstGeom>
          <a:noFill/>
        </p:spPr>
        <p:txBody>
          <a:bodyPr wrap="square">
            <a:spAutoFit/>
          </a:bodyPr>
          <a:lstStyle/>
          <a:p>
            <a:r>
              <a:rPr lang="en-US" sz="2800" b="1" i="1" dirty="0">
                <a:solidFill>
                  <a:srgbClr val="7030A0"/>
                </a:solidFill>
                <a:latin typeface="Arial" panose="020B0604020202020204" pitchFamily="34" charset="0"/>
                <a:ea typeface="Tahoma"/>
                <a:cs typeface="Arial" panose="020B0604020202020204" pitchFamily="34" charset="0"/>
              </a:rPr>
              <a:t>Step 3: </a:t>
            </a:r>
            <a:r>
              <a:rPr lang="en-US" sz="2800" b="1" dirty="0">
                <a:solidFill>
                  <a:schemeClr val="dk1"/>
                </a:solidFill>
                <a:latin typeface="Arial" panose="020B0604020202020204" pitchFamily="34" charset="0"/>
                <a:ea typeface="Tahoma"/>
                <a:cs typeface="Arial" panose="020B0604020202020204" pitchFamily="34" charset="0"/>
              </a:rPr>
              <a:t>Re write the matching numbers and add the remaining zeros, because you are converting</a:t>
            </a:r>
          </a:p>
          <a:p>
            <a:r>
              <a:rPr lang="en-US" sz="2800" b="1" dirty="0">
                <a:solidFill>
                  <a:schemeClr val="dk1"/>
                </a:solidFill>
                <a:latin typeface="Arial" panose="020B0604020202020204" pitchFamily="34" charset="0"/>
                <a:ea typeface="Tahoma"/>
                <a:cs typeface="Arial" panose="020B0604020202020204" pitchFamily="34" charset="0"/>
              </a:rPr>
              <a:t>network bits into host bits. This will be your NEW NETWORK ID, the route that you will be</a:t>
            </a:r>
          </a:p>
          <a:p>
            <a:r>
              <a:rPr lang="en-US" sz="2800" b="1" dirty="0">
                <a:solidFill>
                  <a:schemeClr val="dk1"/>
                </a:solidFill>
                <a:latin typeface="Arial" panose="020B0604020202020204" pitchFamily="34" charset="0"/>
                <a:ea typeface="Tahoma"/>
                <a:cs typeface="Arial" panose="020B0604020202020204" pitchFamily="34" charset="0"/>
              </a:rPr>
              <a:t>advertising. (A summarized route)</a:t>
            </a:r>
          </a:p>
          <a:p>
            <a:endParaRPr lang="en-US" dirty="0">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endParaRPr lang="en-US" b="0" i="0" dirty="0">
              <a:effectLst/>
              <a:latin typeface="Times New Roman" panose="02020603050405020304" pitchFamily="18" charset="0"/>
              <a:cs typeface="Times New Roman" panose="02020603050405020304" pitchFamily="18" charset="0"/>
            </a:endParaRPr>
          </a:p>
          <a:p>
            <a:r>
              <a:rPr lang="en-US" sz="2800" b="1" i="0" dirty="0">
                <a:solidFill>
                  <a:srgbClr val="660066"/>
                </a:solidFill>
                <a:effectLst/>
                <a:latin typeface="Arial" panose="020B0604020202020204" pitchFamily="34" charset="0"/>
                <a:cs typeface="Arial" panose="020B0604020202020204" pitchFamily="34" charset="0"/>
              </a:rPr>
              <a:t>11000000.10101000.000000</a:t>
            </a:r>
            <a:r>
              <a:rPr lang="en-US" sz="2800" b="1" i="0" dirty="0">
                <a:solidFill>
                  <a:srgbClr val="0070C0"/>
                </a:solidFill>
                <a:effectLst/>
                <a:latin typeface="Arial" panose="020B0604020202020204" pitchFamily="34" charset="0"/>
                <a:cs typeface="Arial" panose="020B0604020202020204" pitchFamily="34" charset="0"/>
              </a:rPr>
              <a:t>00.00000000</a:t>
            </a:r>
            <a:r>
              <a:rPr lang="en-US" sz="2800" b="1" i="0" dirty="0">
                <a:effectLst/>
                <a:latin typeface="Arial" panose="020B0604020202020204" pitchFamily="34" charset="0"/>
                <a:cs typeface="Arial" panose="020B0604020202020204" pitchFamily="34" charset="0"/>
              </a:rPr>
              <a:t> = 192.168.0.0</a:t>
            </a:r>
          </a:p>
        </p:txBody>
      </p:sp>
      <p:sp>
        <p:nvSpPr>
          <p:cNvPr id="5" name="Title 1">
            <a:extLst>
              <a:ext uri="{FF2B5EF4-FFF2-40B4-BE49-F238E27FC236}">
                <a16:creationId xmlns:a16="http://schemas.microsoft.com/office/drawing/2014/main" id="{8AC09DE1-2B3E-4114-BF06-311FED94C834}"/>
              </a:ext>
            </a:extLst>
          </p:cNvPr>
          <p:cNvSpPr txBox="1">
            <a:spLocks/>
          </p:cNvSpPr>
          <p:nvPr/>
        </p:nvSpPr>
        <p:spPr>
          <a:xfrm>
            <a:off x="3981601" y="0"/>
            <a:ext cx="4796640" cy="701411"/>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a:t>
            </a:r>
            <a:r>
              <a:rPr lang="en-US" sz="4000" b="1" dirty="0" err="1">
                <a:solidFill>
                  <a:srgbClr val="5A0000"/>
                </a:solidFill>
                <a:latin typeface="Arial" panose="020B0604020202020204" pitchFamily="34" charset="0"/>
                <a:ea typeface="Tahoma"/>
                <a:cs typeface="Arial" panose="020B0604020202020204" pitchFamily="34" charset="0"/>
              </a:rPr>
              <a:t>Supernetting</a:t>
            </a:r>
            <a:endParaRPr lang="en-US" sz="4000" b="1" dirty="0">
              <a:solidFill>
                <a:srgbClr val="5A0000"/>
              </a:solidFill>
              <a:latin typeface="Arial" panose="020B0604020202020204" pitchFamily="34" charset="0"/>
              <a:ea typeface="Tahoma"/>
              <a:cs typeface="Arial" panose="020B0604020202020204" pitchFamily="34" charset="0"/>
            </a:endParaRPr>
          </a:p>
        </p:txBody>
      </p:sp>
    </p:spTree>
    <p:extLst>
      <p:ext uri="{BB962C8B-B14F-4D97-AF65-F5344CB8AC3E}">
        <p14:creationId xmlns:p14="http://schemas.microsoft.com/office/powerpoint/2010/main" val="2116096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316163" y="1547517"/>
            <a:ext cx="9792929" cy="3508653"/>
          </a:xfrm>
          <a:prstGeom prst="rect">
            <a:avLst/>
          </a:prstGeom>
          <a:noFill/>
        </p:spPr>
        <p:txBody>
          <a:bodyPr wrap="square">
            <a:spAutoFit/>
          </a:bodyPr>
          <a:lstStyle/>
          <a:p>
            <a:pPr algn="just"/>
            <a:r>
              <a:rPr lang="en-US" sz="2800" b="1" i="1" dirty="0">
                <a:solidFill>
                  <a:srgbClr val="7030A0"/>
                </a:solidFill>
                <a:latin typeface="Arial" panose="020B0604020202020204" pitchFamily="34" charset="0"/>
                <a:ea typeface="Tahoma"/>
                <a:cs typeface="Arial" panose="020B0604020202020204" pitchFamily="34" charset="0"/>
              </a:rPr>
              <a:t>Step 4: </a:t>
            </a:r>
            <a:r>
              <a:rPr lang="en-US" sz="2800" b="1" dirty="0">
                <a:solidFill>
                  <a:schemeClr val="dk1"/>
                </a:solidFill>
                <a:latin typeface="Arial" panose="020B0604020202020204" pitchFamily="34" charset="0"/>
                <a:ea typeface="Tahoma"/>
                <a:cs typeface="Arial" panose="020B0604020202020204" pitchFamily="34" charset="0"/>
              </a:rPr>
              <a:t>Find the new subnet mask. Put “1s” in the matching networking part, and all zeros in the</a:t>
            </a:r>
          </a:p>
          <a:p>
            <a:pPr algn="just"/>
            <a:r>
              <a:rPr lang="en-US" sz="2800" b="1" dirty="0">
                <a:solidFill>
                  <a:schemeClr val="dk1"/>
                </a:solidFill>
                <a:latin typeface="Arial" panose="020B0604020202020204" pitchFamily="34" charset="0"/>
                <a:ea typeface="Tahoma"/>
                <a:cs typeface="Arial" panose="020B0604020202020204" pitchFamily="34" charset="0"/>
              </a:rPr>
              <a:t>host part.</a:t>
            </a:r>
          </a:p>
          <a:p>
            <a:pPr algn="just"/>
            <a:endParaRPr lang="en-US" b="0" i="0" dirty="0">
              <a:effectLst/>
              <a:latin typeface="Times New Roman" panose="02020603050405020304" pitchFamily="18" charset="0"/>
              <a:cs typeface="Times New Roman" panose="02020603050405020304" pitchFamily="18" charset="0"/>
            </a:endParaRPr>
          </a:p>
          <a:p>
            <a:pPr algn="just"/>
            <a:r>
              <a:rPr lang="en-US" sz="2800" b="1" i="0" dirty="0">
                <a:solidFill>
                  <a:srgbClr val="660066"/>
                </a:solidFill>
                <a:effectLst/>
                <a:latin typeface="Arial" panose="020B0604020202020204" pitchFamily="34" charset="0"/>
                <a:cs typeface="Arial" panose="020B0604020202020204" pitchFamily="34" charset="0"/>
              </a:rPr>
              <a:t>11111111.11111111.111111</a:t>
            </a:r>
            <a:r>
              <a:rPr lang="en-US" sz="2800" b="1" i="0" dirty="0">
                <a:effectLst/>
                <a:latin typeface="Arial" panose="020B0604020202020204" pitchFamily="34" charset="0"/>
                <a:cs typeface="Arial" panose="020B0604020202020204" pitchFamily="34" charset="0"/>
              </a:rPr>
              <a:t>00.00000000</a:t>
            </a:r>
          </a:p>
          <a:p>
            <a:pPr algn="just"/>
            <a:endParaRPr lang="en-US" dirty="0">
              <a:latin typeface="Times New Roman" panose="02020603050405020304" pitchFamily="18" charset="0"/>
              <a:cs typeface="Times New Roman" panose="02020603050405020304" pitchFamily="18" charset="0"/>
            </a:endParaRPr>
          </a:p>
          <a:p>
            <a:pPr algn="just"/>
            <a:endParaRPr lang="en-US" b="0" i="0" dirty="0">
              <a:effectLst/>
              <a:latin typeface="Times New Roman" panose="02020603050405020304" pitchFamily="18" charset="0"/>
              <a:cs typeface="Times New Roman" panose="02020603050405020304" pitchFamily="18" charset="0"/>
            </a:endParaRPr>
          </a:p>
          <a:p>
            <a:pPr algn="just"/>
            <a:r>
              <a:rPr lang="en-US" sz="2800" b="1" dirty="0">
                <a:solidFill>
                  <a:schemeClr val="dk1"/>
                </a:solidFill>
                <a:latin typeface="Arial" panose="020B0604020202020204" pitchFamily="34" charset="0"/>
                <a:ea typeface="Tahoma"/>
                <a:cs typeface="Arial" panose="020B0604020202020204" pitchFamily="34" charset="0"/>
              </a:rPr>
              <a:t>This your new subnet mask 255.255.252.0</a:t>
            </a:r>
          </a:p>
          <a:p>
            <a:pPr algn="just"/>
            <a:r>
              <a:rPr lang="en-US" sz="2800" b="1" dirty="0">
                <a:solidFill>
                  <a:schemeClr val="dk1"/>
                </a:solidFill>
                <a:latin typeface="Arial" panose="020B0604020202020204" pitchFamily="34" charset="0"/>
                <a:ea typeface="Tahoma"/>
                <a:cs typeface="Arial" panose="020B0604020202020204" pitchFamily="34" charset="0"/>
              </a:rPr>
              <a:t>• Your new summarized route is 192.168.0.0/22</a:t>
            </a:r>
          </a:p>
        </p:txBody>
      </p:sp>
      <p:sp>
        <p:nvSpPr>
          <p:cNvPr id="5" name="Title 1">
            <a:extLst>
              <a:ext uri="{FF2B5EF4-FFF2-40B4-BE49-F238E27FC236}">
                <a16:creationId xmlns:a16="http://schemas.microsoft.com/office/drawing/2014/main" id="{8D0D9AA6-63F7-46D2-BFA1-946537B450B3}"/>
              </a:ext>
            </a:extLst>
          </p:cNvPr>
          <p:cNvSpPr txBox="1">
            <a:spLocks/>
          </p:cNvSpPr>
          <p:nvPr/>
        </p:nvSpPr>
        <p:spPr>
          <a:xfrm>
            <a:off x="3981601" y="0"/>
            <a:ext cx="4796640" cy="701411"/>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rPr>
              <a:t>IPv4 - </a:t>
            </a:r>
            <a:r>
              <a:rPr lang="en-US" sz="4000" b="1" dirty="0" err="1">
                <a:solidFill>
                  <a:srgbClr val="5A0000"/>
                </a:solidFill>
                <a:latin typeface="Arial" panose="020B0604020202020204" pitchFamily="34" charset="0"/>
                <a:ea typeface="Tahoma"/>
                <a:cs typeface="Arial" panose="020B0604020202020204" pitchFamily="34" charset="0"/>
              </a:rPr>
              <a:t>Supernetting</a:t>
            </a:r>
            <a:endParaRPr lang="en-US" sz="4000" b="1" dirty="0">
              <a:solidFill>
                <a:srgbClr val="5A0000"/>
              </a:solidFill>
              <a:latin typeface="Arial" panose="020B0604020202020204" pitchFamily="34" charset="0"/>
              <a:ea typeface="Tahoma"/>
              <a:cs typeface="Arial" panose="020B0604020202020204" pitchFamily="34" charset="0"/>
            </a:endParaRPr>
          </a:p>
        </p:txBody>
      </p:sp>
    </p:spTree>
    <p:extLst>
      <p:ext uri="{BB962C8B-B14F-4D97-AF65-F5344CB8AC3E}">
        <p14:creationId xmlns:p14="http://schemas.microsoft.com/office/powerpoint/2010/main" val="38733249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4EDB-752D-B168-80EF-B116F609F35B}"/>
              </a:ext>
            </a:extLst>
          </p:cNvPr>
          <p:cNvSpPr txBox="1">
            <a:spLocks/>
          </p:cNvSpPr>
          <p:nvPr/>
        </p:nvSpPr>
        <p:spPr>
          <a:xfrm>
            <a:off x="607464" y="336294"/>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34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326611CC-F5EA-4E8E-9B80-C7415C944C90}"/>
              </a:ext>
            </a:extLst>
          </p:cNvPr>
          <p:cNvSpPr txBox="1">
            <a:spLocks/>
          </p:cNvSpPr>
          <p:nvPr/>
        </p:nvSpPr>
        <p:spPr>
          <a:xfrm>
            <a:off x="4071150" y="2766593"/>
            <a:ext cx="4758057" cy="889758"/>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6600" b="1" kern="0" dirty="0">
                <a:solidFill>
                  <a:srgbClr val="5F0000"/>
                </a:solidFill>
                <a:latin typeface="Arial" panose="020B0604020202020204" pitchFamily="34" charset="0"/>
                <a:ea typeface="Calibri"/>
                <a:cs typeface="Arial" panose="020B0604020202020204" pitchFamily="34" charset="0"/>
              </a:rPr>
              <a:t>Thank You</a:t>
            </a:r>
          </a:p>
        </p:txBody>
      </p:sp>
    </p:spTree>
    <p:extLst>
      <p:ext uri="{BB962C8B-B14F-4D97-AF65-F5344CB8AC3E}">
        <p14:creationId xmlns:p14="http://schemas.microsoft.com/office/powerpoint/2010/main" val="173612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42D7F6B-CB50-AA08-1E7D-79863BFA02A6}"/>
              </a:ext>
            </a:extLst>
          </p:cNvPr>
          <p:cNvSpPr txBox="1">
            <a:spLocks/>
          </p:cNvSpPr>
          <p:nvPr/>
        </p:nvSpPr>
        <p:spPr>
          <a:xfrm>
            <a:off x="938981" y="-160787"/>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sym typeface="Tahoma"/>
              </a:rPr>
              <a:t>Network IP and Subnetting and </a:t>
            </a:r>
            <a:r>
              <a:rPr lang="en-US" sz="4000" b="1" dirty="0" err="1">
                <a:solidFill>
                  <a:srgbClr val="5A0000"/>
                </a:solidFill>
                <a:latin typeface="Arial" panose="020B0604020202020204" pitchFamily="34" charset="0"/>
                <a:ea typeface="Tahoma"/>
                <a:cs typeface="Arial" panose="020B0604020202020204" pitchFamily="34" charset="0"/>
                <a:sym typeface="Tahoma"/>
              </a:rPr>
              <a:t>Supernetting</a:t>
            </a:r>
            <a:endParaRPr lang="en-US" sz="4000" b="1" dirty="0">
              <a:solidFill>
                <a:srgbClr val="5A0000"/>
              </a:solidFill>
              <a:latin typeface="Arial" panose="020B0604020202020204" pitchFamily="34" charset="0"/>
              <a:ea typeface="Tahoma"/>
              <a:cs typeface="Arial" panose="020B0604020202020204" pitchFamily="34" charset="0"/>
              <a:sym typeface="Tahoma"/>
            </a:endParaRPr>
          </a:p>
        </p:txBody>
      </p:sp>
      <p:sp>
        <p:nvSpPr>
          <p:cNvPr id="6" name="TextBox 5">
            <a:extLst>
              <a:ext uri="{FF2B5EF4-FFF2-40B4-BE49-F238E27FC236}">
                <a16:creationId xmlns:a16="http://schemas.microsoft.com/office/drawing/2014/main" id="{9FCBFE00-876A-1F5E-7229-7CA8938262AC}"/>
              </a:ext>
            </a:extLst>
          </p:cNvPr>
          <p:cNvSpPr txBox="1"/>
          <p:nvPr/>
        </p:nvSpPr>
        <p:spPr>
          <a:xfrm>
            <a:off x="2221501" y="1723453"/>
            <a:ext cx="9970499" cy="2964914"/>
          </a:xfrm>
          <a:prstGeom prst="rect">
            <a:avLst/>
          </a:prstGeom>
          <a:noFill/>
        </p:spPr>
        <p:txBody>
          <a:bodyPr wrap="square">
            <a:spAutoFit/>
          </a:bodyPr>
          <a:lstStyle/>
          <a:p>
            <a:pPr>
              <a:lnSpc>
                <a:spcPts val="2800"/>
              </a:lnSpc>
            </a:pPr>
            <a:r>
              <a:rPr lang="en-US" sz="2800" b="1" dirty="0">
                <a:solidFill>
                  <a:schemeClr val="dk1"/>
                </a:solidFill>
                <a:latin typeface="Arial" panose="020B0604020202020204" pitchFamily="34" charset="0"/>
                <a:ea typeface="Tahoma"/>
                <a:cs typeface="Arial" panose="020B0604020202020204" pitchFamily="34" charset="0"/>
                <a:sym typeface="Tahoma"/>
              </a:rPr>
              <a:t>An IP protocol provides the connectionless service, which is accompanied by two transport protocols, i.e., TCP/IP and UDP/IP, so internet protocol is also known as TCP/IP or UDP/IP.</a:t>
            </a:r>
          </a:p>
          <a:p>
            <a:pPr>
              <a:lnSpc>
                <a:spcPts val="2800"/>
              </a:lnSpc>
            </a:pPr>
            <a:endParaRPr lang="en-US" sz="2800" b="1" dirty="0">
              <a:solidFill>
                <a:schemeClr val="dk1"/>
              </a:solidFill>
              <a:latin typeface="Arial" panose="020B0604020202020204" pitchFamily="34" charset="0"/>
              <a:ea typeface="Tahoma"/>
              <a:cs typeface="Arial" panose="020B0604020202020204" pitchFamily="34" charset="0"/>
              <a:sym typeface="Tahoma"/>
            </a:endParaRPr>
          </a:p>
          <a:p>
            <a:pPr>
              <a:lnSpc>
                <a:spcPts val="2800"/>
              </a:lnSpc>
            </a:pPr>
            <a:r>
              <a:rPr lang="en-US" sz="2800" b="1" dirty="0">
                <a:solidFill>
                  <a:schemeClr val="dk1"/>
                </a:solidFill>
                <a:latin typeface="Arial" panose="020B0604020202020204" pitchFamily="34" charset="0"/>
                <a:ea typeface="Tahoma"/>
                <a:cs typeface="Arial" panose="020B0604020202020204" pitchFamily="34" charset="0"/>
                <a:sym typeface="Tahoma"/>
              </a:rPr>
              <a:t>The first version of IP (Internet Protocol) was IPv4. After IPv4, IPv6 came into the market, which has been increasingly used on the public internet since 2006.</a:t>
            </a:r>
          </a:p>
        </p:txBody>
      </p:sp>
    </p:spTree>
    <p:extLst>
      <p:ext uri="{BB962C8B-B14F-4D97-AF65-F5344CB8AC3E}">
        <p14:creationId xmlns:p14="http://schemas.microsoft.com/office/powerpoint/2010/main" val="193179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324100" y="3123634"/>
            <a:ext cx="9867900" cy="3323987"/>
          </a:xfrm>
          <a:prstGeom prst="rect">
            <a:avLst/>
          </a:prstGeom>
          <a:noFill/>
        </p:spPr>
        <p:txBody>
          <a:bodyPr wrap="square">
            <a:spAutoFit/>
          </a:bodyPr>
          <a:lstStyle/>
          <a:p>
            <a:pPr marL="285750" indent="-285750">
              <a:lnSpc>
                <a:spcPts val="2800"/>
              </a:lnSpc>
              <a:buFont typeface="Arial" panose="020B0604020202020204" pitchFamily="34" charset="0"/>
              <a:buChar char="•"/>
            </a:pPr>
            <a:endParaRPr lang="en-US" sz="2800" b="1" dirty="0">
              <a:solidFill>
                <a:schemeClr val="dk1"/>
              </a:solidFill>
              <a:latin typeface="Arial" panose="020B0604020202020204" pitchFamily="34" charset="0"/>
              <a:ea typeface="Tahoma"/>
              <a:cs typeface="Arial" panose="020B0604020202020204" pitchFamily="34" charset="0"/>
            </a:endParaRPr>
          </a:p>
          <a:p>
            <a:pPr marL="285750" indent="-285750">
              <a:lnSpc>
                <a:spcPts val="2800"/>
              </a:lnSpc>
              <a:buFont typeface="Arial" panose="020B0604020202020204" pitchFamily="34" charset="0"/>
              <a:buChar char="•"/>
            </a:pPr>
            <a:r>
              <a:rPr lang="en-US" sz="2400" b="1" dirty="0">
                <a:solidFill>
                  <a:schemeClr val="dk1"/>
                </a:solidFill>
                <a:latin typeface="Arial" panose="020B0604020202020204" pitchFamily="34" charset="0"/>
                <a:ea typeface="Tahoma"/>
                <a:cs typeface="Arial" panose="020B0604020202020204" pitchFamily="34" charset="0"/>
              </a:rPr>
              <a:t>Similarly, your computer too needs an address so that other computers on the internet can communicate with each other without the confusion of delivering information to someone else’s computer. And that is why each computer in this world has a unique IP Address. </a:t>
            </a:r>
          </a:p>
          <a:p>
            <a:pPr>
              <a:lnSpc>
                <a:spcPts val="2800"/>
              </a:lnSpc>
            </a:pPr>
            <a:r>
              <a:rPr lang="en-US" sz="2400" b="1" dirty="0">
                <a:solidFill>
                  <a:schemeClr val="dk1"/>
                </a:solidFill>
                <a:latin typeface="Arial" panose="020B0604020202020204" pitchFamily="34" charset="0"/>
                <a:ea typeface="Tahoma"/>
                <a:cs typeface="Arial" panose="020B0604020202020204" pitchFamily="34" charset="0"/>
              </a:rPr>
              <a:t>                                                        or </a:t>
            </a:r>
          </a:p>
          <a:p>
            <a:pPr marL="285750" indent="-285750">
              <a:lnSpc>
                <a:spcPts val="2800"/>
              </a:lnSpc>
              <a:buFont typeface="Arial" panose="020B0604020202020204" pitchFamily="34" charset="0"/>
              <a:buChar char="•"/>
            </a:pPr>
            <a:r>
              <a:rPr lang="en-US" sz="2400" b="1" dirty="0">
                <a:solidFill>
                  <a:schemeClr val="dk1"/>
                </a:solidFill>
                <a:latin typeface="Arial" panose="020B0604020202020204" pitchFamily="34" charset="0"/>
                <a:ea typeface="Tahoma"/>
                <a:cs typeface="Arial" panose="020B0604020202020204" pitchFamily="34" charset="0"/>
              </a:rPr>
              <a:t>An IP address is a unique address that is used to identify computers or nodes on the internet. </a:t>
            </a:r>
          </a:p>
        </p:txBody>
      </p:sp>
      <p:sp>
        <p:nvSpPr>
          <p:cNvPr id="5" name="Title 1">
            <a:extLst>
              <a:ext uri="{FF2B5EF4-FFF2-40B4-BE49-F238E27FC236}">
                <a16:creationId xmlns:a16="http://schemas.microsoft.com/office/drawing/2014/main" id="{32BFC97B-F1CF-42F3-ADFB-E89A1D447C42}"/>
              </a:ext>
            </a:extLst>
          </p:cNvPr>
          <p:cNvSpPr txBox="1">
            <a:spLocks/>
          </p:cNvSpPr>
          <p:nvPr/>
        </p:nvSpPr>
        <p:spPr>
          <a:xfrm>
            <a:off x="938981" y="-160787"/>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sym typeface="Tahoma"/>
              </a:rPr>
              <a:t>Network IP and Subnetting and </a:t>
            </a:r>
            <a:r>
              <a:rPr lang="en-US" sz="4000" b="1" dirty="0" err="1">
                <a:solidFill>
                  <a:srgbClr val="5A0000"/>
                </a:solidFill>
                <a:latin typeface="Arial" panose="020B0604020202020204" pitchFamily="34" charset="0"/>
                <a:ea typeface="Tahoma"/>
                <a:cs typeface="Arial" panose="020B0604020202020204" pitchFamily="34" charset="0"/>
                <a:sym typeface="Tahoma"/>
              </a:rPr>
              <a:t>Supernetting</a:t>
            </a:r>
            <a:endParaRPr lang="en-US" sz="4000" b="1" dirty="0">
              <a:solidFill>
                <a:srgbClr val="5A0000"/>
              </a:solidFill>
              <a:latin typeface="Arial" panose="020B0604020202020204" pitchFamily="34" charset="0"/>
              <a:ea typeface="Tahoma"/>
              <a:cs typeface="Arial" panose="020B0604020202020204" pitchFamily="34" charset="0"/>
              <a:sym typeface="Tahoma"/>
            </a:endParaRPr>
          </a:p>
        </p:txBody>
      </p:sp>
      <p:pic>
        <p:nvPicPr>
          <p:cNvPr id="7" name="Picture 6">
            <a:extLst>
              <a:ext uri="{FF2B5EF4-FFF2-40B4-BE49-F238E27FC236}">
                <a16:creationId xmlns:a16="http://schemas.microsoft.com/office/drawing/2014/main" id="{E349678E-6A99-416F-8663-BF912AA2DA56}"/>
              </a:ext>
            </a:extLst>
          </p:cNvPr>
          <p:cNvPicPr>
            <a:picLocks noChangeAspect="1"/>
          </p:cNvPicPr>
          <p:nvPr/>
        </p:nvPicPr>
        <p:blipFill>
          <a:blip r:embed="rId2"/>
          <a:stretch>
            <a:fillRect/>
          </a:stretch>
        </p:blipFill>
        <p:spPr>
          <a:xfrm>
            <a:off x="6821088" y="974634"/>
            <a:ext cx="4516001" cy="2260512"/>
          </a:xfrm>
          <a:prstGeom prst="rect">
            <a:avLst/>
          </a:prstGeom>
        </p:spPr>
      </p:pic>
      <p:sp>
        <p:nvSpPr>
          <p:cNvPr id="8" name="Rectangle 7">
            <a:extLst>
              <a:ext uri="{FF2B5EF4-FFF2-40B4-BE49-F238E27FC236}">
                <a16:creationId xmlns:a16="http://schemas.microsoft.com/office/drawing/2014/main" id="{DF2CE6AB-5452-4B51-8305-51201642DE08}"/>
              </a:ext>
            </a:extLst>
          </p:cNvPr>
          <p:cNvSpPr/>
          <p:nvPr/>
        </p:nvSpPr>
        <p:spPr>
          <a:xfrm>
            <a:off x="2901743" y="1519824"/>
            <a:ext cx="3822717" cy="1169551"/>
          </a:xfrm>
          <a:prstGeom prst="rect">
            <a:avLst/>
          </a:prstGeom>
        </p:spPr>
        <p:txBody>
          <a:bodyPr wrap="square">
            <a:spAutoFit/>
          </a:bodyPr>
          <a:lstStyle/>
          <a:p>
            <a:pPr marL="285750" indent="-285750">
              <a:lnSpc>
                <a:spcPts val="2800"/>
              </a:lnSpc>
              <a:buFont typeface="Arial" panose="020B0604020202020204" pitchFamily="34" charset="0"/>
              <a:buChar char="•"/>
            </a:pPr>
            <a:r>
              <a:rPr lang="en-US" sz="2400" b="1" dirty="0">
                <a:solidFill>
                  <a:schemeClr val="dk1"/>
                </a:solidFill>
                <a:latin typeface="Arial" panose="020B0604020202020204" pitchFamily="34" charset="0"/>
                <a:ea typeface="Tahoma"/>
                <a:cs typeface="Arial" panose="020B0604020202020204" pitchFamily="34" charset="0"/>
              </a:rPr>
              <a:t>Say I want to send you a mail then I must have your home address. </a:t>
            </a:r>
          </a:p>
        </p:txBody>
      </p:sp>
    </p:spTree>
    <p:extLst>
      <p:ext uri="{BB962C8B-B14F-4D97-AF65-F5344CB8AC3E}">
        <p14:creationId xmlns:p14="http://schemas.microsoft.com/office/powerpoint/2010/main" val="338400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206435" y="1318917"/>
            <a:ext cx="9792929" cy="4042132"/>
          </a:xfrm>
          <a:prstGeom prst="rect">
            <a:avLst/>
          </a:prstGeom>
          <a:noFill/>
        </p:spPr>
        <p:txBody>
          <a:bodyPr wrap="square">
            <a:spAutoFit/>
          </a:bodyPr>
          <a:lstStyle/>
          <a:p>
            <a:pPr marL="285750" indent="-285750" algn="just">
              <a:lnSpc>
                <a:spcPts val="2800"/>
              </a:lnSpc>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rPr>
              <a:t>This address is just a string of numbers written in a certain format. It is generally expressed in a set of numbers for example 192.155.12.1. </a:t>
            </a:r>
          </a:p>
          <a:p>
            <a:pPr marL="285750" indent="-285750" algn="just">
              <a:lnSpc>
                <a:spcPts val="2800"/>
              </a:lnSpc>
              <a:buFont typeface="Arial" panose="020B0604020202020204" pitchFamily="34" charset="0"/>
              <a:buChar char="•"/>
            </a:pPr>
            <a:endParaRPr lang="en-US" sz="2800" b="1" dirty="0">
              <a:solidFill>
                <a:schemeClr val="dk1"/>
              </a:solidFill>
              <a:latin typeface="Arial" panose="020B0604020202020204" pitchFamily="34" charset="0"/>
              <a:ea typeface="Tahoma"/>
              <a:cs typeface="Arial" panose="020B0604020202020204" pitchFamily="34" charset="0"/>
            </a:endParaRPr>
          </a:p>
          <a:p>
            <a:pPr marL="285750" indent="-285750" algn="just">
              <a:lnSpc>
                <a:spcPts val="2800"/>
              </a:lnSpc>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rPr>
              <a:t>Here each number in the set is from 0 to 255 range. or we can say that a full IP address ranges from 0.0.0.0 to 255.255.255.255. </a:t>
            </a:r>
          </a:p>
          <a:p>
            <a:pPr marL="285750" indent="-285750" algn="just">
              <a:lnSpc>
                <a:spcPts val="2800"/>
              </a:lnSpc>
              <a:buFont typeface="Arial" panose="020B0604020202020204" pitchFamily="34" charset="0"/>
              <a:buChar char="•"/>
            </a:pPr>
            <a:endParaRPr lang="en-US" sz="2800" b="1" dirty="0">
              <a:solidFill>
                <a:schemeClr val="dk1"/>
              </a:solidFill>
              <a:latin typeface="Arial" panose="020B0604020202020204" pitchFamily="34" charset="0"/>
              <a:ea typeface="Tahoma"/>
              <a:cs typeface="Arial" panose="020B0604020202020204" pitchFamily="34" charset="0"/>
            </a:endParaRPr>
          </a:p>
          <a:p>
            <a:pPr marL="285750" indent="-285750" algn="just">
              <a:lnSpc>
                <a:spcPts val="2800"/>
              </a:lnSpc>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rPr>
              <a:t>And these IP addresses are assigned by IANA(known as Internet Corporation For Internet Assigned Numbers Authority). </a:t>
            </a:r>
          </a:p>
        </p:txBody>
      </p:sp>
      <p:sp>
        <p:nvSpPr>
          <p:cNvPr id="5" name="Title 1">
            <a:extLst>
              <a:ext uri="{FF2B5EF4-FFF2-40B4-BE49-F238E27FC236}">
                <a16:creationId xmlns:a16="http://schemas.microsoft.com/office/drawing/2014/main" id="{6B5F108D-47C9-42A2-8E19-5E4CACEE6BFC}"/>
              </a:ext>
            </a:extLst>
          </p:cNvPr>
          <p:cNvSpPr txBox="1">
            <a:spLocks/>
          </p:cNvSpPr>
          <p:nvPr/>
        </p:nvSpPr>
        <p:spPr>
          <a:xfrm>
            <a:off x="938981" y="-160787"/>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sym typeface="Tahoma"/>
              </a:rPr>
              <a:t>Network IP and Subnetting and </a:t>
            </a:r>
            <a:r>
              <a:rPr lang="en-US" sz="4000" b="1" dirty="0" err="1">
                <a:solidFill>
                  <a:srgbClr val="5A0000"/>
                </a:solidFill>
                <a:latin typeface="Arial" panose="020B0604020202020204" pitchFamily="34" charset="0"/>
                <a:ea typeface="Tahoma"/>
                <a:cs typeface="Arial" panose="020B0604020202020204" pitchFamily="34" charset="0"/>
                <a:sym typeface="Tahoma"/>
              </a:rPr>
              <a:t>Supernetting</a:t>
            </a:r>
            <a:endParaRPr lang="en-US" sz="4000" b="1" dirty="0">
              <a:solidFill>
                <a:srgbClr val="5A0000"/>
              </a:solidFill>
              <a:latin typeface="Arial" panose="020B0604020202020204" pitchFamily="34" charset="0"/>
              <a:ea typeface="Tahoma"/>
              <a:cs typeface="Arial" panose="020B0604020202020204" pitchFamily="34" charset="0"/>
              <a:sym typeface="Tahoma"/>
            </a:endParaRPr>
          </a:p>
        </p:txBody>
      </p:sp>
    </p:spTree>
    <p:extLst>
      <p:ext uri="{BB962C8B-B14F-4D97-AF65-F5344CB8AC3E}">
        <p14:creationId xmlns:p14="http://schemas.microsoft.com/office/powerpoint/2010/main" val="319504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197291" y="971445"/>
            <a:ext cx="9744773" cy="5478423"/>
          </a:xfrm>
          <a:prstGeom prst="rect">
            <a:avLst/>
          </a:prstGeom>
          <a:noFill/>
        </p:spPr>
        <p:txBody>
          <a:bodyPr wrap="square">
            <a:spAutoFit/>
          </a:bodyPr>
          <a:lstStyle/>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Types of IP Address</a:t>
            </a:r>
          </a:p>
          <a:p>
            <a:pPr algn="just">
              <a:lnSpc>
                <a:spcPts val="2800"/>
              </a:lnSpc>
            </a:pPr>
            <a:endParaRPr lang="en-US" sz="2800" b="1" dirty="0">
              <a:solidFill>
                <a:schemeClr val="dk1"/>
              </a:solidFill>
              <a:latin typeface="Arial" panose="020B0604020202020204" pitchFamily="34" charset="0"/>
              <a:ea typeface="Tahoma"/>
              <a:cs typeface="Arial" panose="020B0604020202020204" pitchFamily="34" charset="0"/>
            </a:endParaRPr>
          </a:p>
          <a:p>
            <a:pPr algn="just">
              <a:lnSpc>
                <a:spcPts val="2800"/>
              </a:lnSpc>
            </a:pPr>
            <a:r>
              <a:rPr lang="en-US" sz="2800" b="1" dirty="0">
                <a:solidFill>
                  <a:schemeClr val="dk1"/>
                </a:solidFill>
                <a:latin typeface="Arial" panose="020B0604020202020204" pitchFamily="34" charset="0"/>
                <a:ea typeface="Tahoma"/>
                <a:cs typeface="Arial" panose="020B0604020202020204" pitchFamily="34" charset="0"/>
              </a:rPr>
              <a:t>IP Address is of two types:</a:t>
            </a:r>
          </a:p>
          <a:p>
            <a:pPr algn="just">
              <a:lnSpc>
                <a:spcPts val="2800"/>
              </a:lnSpc>
            </a:pPr>
            <a:endParaRPr lang="en-US" sz="2800" b="1" dirty="0">
              <a:solidFill>
                <a:schemeClr val="dk1"/>
              </a:solidFill>
              <a:latin typeface="Arial" panose="020B0604020202020204" pitchFamily="34" charset="0"/>
              <a:ea typeface="Tahoma"/>
              <a:cs typeface="Arial" panose="020B0604020202020204" pitchFamily="34" charset="0"/>
            </a:endParaRPr>
          </a:p>
          <a:p>
            <a:pPr marL="342900" indent="-342900" algn="just">
              <a:lnSpc>
                <a:spcPts val="2800"/>
              </a:lnSpc>
              <a:buAutoNum type="arabicPeriod"/>
            </a:pPr>
            <a:r>
              <a:rPr lang="en-US" sz="2800" b="1" dirty="0">
                <a:solidFill>
                  <a:srgbClr val="002060"/>
                </a:solidFill>
                <a:latin typeface="Arial" panose="020B0604020202020204" pitchFamily="34" charset="0"/>
                <a:ea typeface="Tahoma"/>
                <a:cs typeface="Arial" panose="020B0604020202020204" pitchFamily="34" charset="0"/>
              </a:rPr>
              <a:t>IPv4: </a:t>
            </a:r>
          </a:p>
          <a:p>
            <a:pPr marL="285750" indent="-285750" algn="just">
              <a:lnSpc>
                <a:spcPts val="2800"/>
              </a:lnSpc>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rPr>
              <a:t>Internet Protocol version 4. It consists of 4 numbers separated by dots. Each number can be from 0-255 in decimal numbers. </a:t>
            </a:r>
          </a:p>
          <a:p>
            <a:pPr marL="285750" indent="-285750" algn="just">
              <a:lnSpc>
                <a:spcPts val="2800"/>
              </a:lnSpc>
              <a:buFont typeface="Arial" panose="020B0604020202020204" pitchFamily="34" charset="0"/>
              <a:buChar char="•"/>
            </a:pPr>
            <a:endParaRPr lang="en-US" sz="2800" b="1" dirty="0">
              <a:solidFill>
                <a:schemeClr val="dk1"/>
              </a:solidFill>
              <a:latin typeface="Arial" panose="020B0604020202020204" pitchFamily="34" charset="0"/>
              <a:ea typeface="Tahoma"/>
              <a:cs typeface="Arial" panose="020B0604020202020204" pitchFamily="34" charset="0"/>
            </a:endParaRPr>
          </a:p>
          <a:p>
            <a:pPr marL="285750" indent="-285750" algn="just">
              <a:lnSpc>
                <a:spcPts val="2800"/>
              </a:lnSpc>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rPr>
              <a:t>But computers do not understand decimal numbers, they instead change them to binary numbers which are only 0 and 1. </a:t>
            </a:r>
          </a:p>
          <a:p>
            <a:pPr marL="285750" indent="-285750" algn="just">
              <a:lnSpc>
                <a:spcPts val="2800"/>
              </a:lnSpc>
              <a:buFont typeface="Arial" panose="020B0604020202020204" pitchFamily="34" charset="0"/>
              <a:buChar char="•"/>
            </a:pPr>
            <a:endParaRPr lang="en-US" sz="2800" b="1" dirty="0">
              <a:solidFill>
                <a:schemeClr val="dk1"/>
              </a:solidFill>
              <a:latin typeface="Arial" panose="020B0604020202020204" pitchFamily="34" charset="0"/>
              <a:ea typeface="Tahoma"/>
              <a:cs typeface="Arial" panose="020B0604020202020204" pitchFamily="34" charset="0"/>
            </a:endParaRPr>
          </a:p>
          <a:p>
            <a:pPr marL="285750" indent="-285750" algn="just">
              <a:lnSpc>
                <a:spcPts val="2800"/>
              </a:lnSpc>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rPr>
              <a:t>Therefore, in binary, this (0-255) range can be written as (00000000 – 11111111). </a:t>
            </a:r>
          </a:p>
        </p:txBody>
      </p:sp>
      <p:sp>
        <p:nvSpPr>
          <p:cNvPr id="5" name="Title 1">
            <a:extLst>
              <a:ext uri="{FF2B5EF4-FFF2-40B4-BE49-F238E27FC236}">
                <a16:creationId xmlns:a16="http://schemas.microsoft.com/office/drawing/2014/main" id="{67DAD1F4-F78C-4957-BB01-EBED4C1C84FE}"/>
              </a:ext>
            </a:extLst>
          </p:cNvPr>
          <p:cNvSpPr txBox="1">
            <a:spLocks/>
          </p:cNvSpPr>
          <p:nvPr/>
        </p:nvSpPr>
        <p:spPr>
          <a:xfrm>
            <a:off x="938981" y="-160787"/>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sym typeface="Tahoma"/>
              </a:rPr>
              <a:t>Network IP and Subnetting and </a:t>
            </a:r>
            <a:r>
              <a:rPr lang="en-US" sz="4000" b="1" dirty="0" err="1">
                <a:solidFill>
                  <a:srgbClr val="5A0000"/>
                </a:solidFill>
                <a:latin typeface="Arial" panose="020B0604020202020204" pitchFamily="34" charset="0"/>
                <a:ea typeface="Tahoma"/>
                <a:cs typeface="Arial" panose="020B0604020202020204" pitchFamily="34" charset="0"/>
                <a:sym typeface="Tahoma"/>
              </a:rPr>
              <a:t>Supernetting</a:t>
            </a:r>
            <a:endParaRPr lang="en-US" sz="4000" b="1" dirty="0">
              <a:solidFill>
                <a:srgbClr val="5A0000"/>
              </a:solidFill>
              <a:latin typeface="Arial" panose="020B0604020202020204" pitchFamily="34" charset="0"/>
              <a:ea typeface="Tahoma"/>
              <a:cs typeface="Arial" panose="020B0604020202020204" pitchFamily="34" charset="0"/>
              <a:sym typeface="Tahoma"/>
            </a:endParaRPr>
          </a:p>
        </p:txBody>
      </p:sp>
    </p:spTree>
    <p:extLst>
      <p:ext uri="{BB962C8B-B14F-4D97-AF65-F5344CB8AC3E}">
        <p14:creationId xmlns:p14="http://schemas.microsoft.com/office/powerpoint/2010/main" val="28067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056909" y="699325"/>
            <a:ext cx="10135091" cy="5693866"/>
          </a:xfrm>
          <a:prstGeom prst="rect">
            <a:avLst/>
          </a:prstGeom>
          <a:noFill/>
        </p:spPr>
        <p:txBody>
          <a:bodyPr wrap="square">
            <a:spAutoFit/>
          </a:bodyPr>
          <a:lstStyle/>
          <a:p>
            <a:pPr marL="342900" indent="-342900">
              <a:buAutoNum type="arabicPeriod"/>
            </a:pPr>
            <a:r>
              <a:rPr lang="en-US" sz="2800" b="1" dirty="0">
                <a:solidFill>
                  <a:srgbClr val="002060"/>
                </a:solidFill>
                <a:latin typeface="Arial" panose="020B0604020202020204" pitchFamily="34" charset="0"/>
                <a:ea typeface="Tahoma"/>
                <a:cs typeface="Arial" panose="020B0604020202020204" pitchFamily="34" charset="0"/>
              </a:rPr>
              <a:t>IPv4: </a:t>
            </a:r>
          </a:p>
          <a:p>
            <a:endParaRPr lang="en-US" sz="2800" b="1" dirty="0">
              <a:solidFill>
                <a:schemeClr val="dk1"/>
              </a:solidFill>
              <a:latin typeface="Arial" panose="020B0604020202020204" pitchFamily="34" charset="0"/>
              <a:ea typeface="Tahoma"/>
              <a:cs typeface="Arial" panose="020B0604020202020204" pitchFamily="34" charset="0"/>
            </a:endParaRPr>
          </a:p>
          <a:p>
            <a:pPr marL="285750" indent="-285750">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rPr>
              <a:t>Since each number N can be represented by a group of 8-digit binary digits. </a:t>
            </a:r>
          </a:p>
          <a:p>
            <a:pPr marL="285750" indent="-285750">
              <a:buFont typeface="Arial" panose="020B0604020202020204" pitchFamily="34" charset="0"/>
              <a:buChar char="•"/>
            </a:pPr>
            <a:endParaRPr lang="en-US" sz="2800" b="1" dirty="0">
              <a:solidFill>
                <a:schemeClr val="dk1"/>
              </a:solidFill>
              <a:latin typeface="Arial" panose="020B0604020202020204" pitchFamily="34" charset="0"/>
              <a:ea typeface="Tahoma"/>
              <a:cs typeface="Arial" panose="020B0604020202020204" pitchFamily="34" charset="0"/>
            </a:endParaRPr>
          </a:p>
          <a:p>
            <a:pPr marL="285750" indent="-285750">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rPr>
              <a:t>So, a whole IPv4 binary address can be represented by 32-bits of binary digits. In IPv4, a unique sequence of bits is assigned to a computer, </a:t>
            </a:r>
          </a:p>
          <a:p>
            <a:pPr marL="285750" indent="-285750">
              <a:buFont typeface="Arial" panose="020B0604020202020204" pitchFamily="34" charset="0"/>
              <a:buChar char="•"/>
            </a:pPr>
            <a:endParaRPr lang="en-US" sz="2800" b="1" dirty="0">
              <a:solidFill>
                <a:schemeClr val="dk1"/>
              </a:solidFill>
              <a:latin typeface="Arial" panose="020B0604020202020204" pitchFamily="34" charset="0"/>
              <a:ea typeface="Tahoma"/>
              <a:cs typeface="Arial" panose="020B0604020202020204" pitchFamily="34" charset="0"/>
            </a:endParaRPr>
          </a:p>
          <a:p>
            <a:pPr marL="285750" indent="-285750">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rPr>
              <a:t>so a total of (2^32) devices approximately = 4,294,967,296 can be assigned with IPv4.</a:t>
            </a:r>
          </a:p>
          <a:p>
            <a:pPr marL="285750" indent="-285750">
              <a:buFont typeface="Arial" panose="020B0604020202020204" pitchFamily="34" charset="0"/>
              <a:buChar char="•"/>
            </a:pPr>
            <a:endParaRPr lang="en-US" sz="2800" b="1" dirty="0">
              <a:solidFill>
                <a:schemeClr val="dk1"/>
              </a:solidFill>
              <a:latin typeface="Arial" panose="020B0604020202020204" pitchFamily="34" charset="0"/>
              <a:ea typeface="Tahoma"/>
              <a:cs typeface="Arial" panose="020B0604020202020204" pitchFamily="34" charset="0"/>
            </a:endParaRPr>
          </a:p>
          <a:p>
            <a:pPr marL="285750" indent="-285750">
              <a:buFont typeface="Arial" panose="020B0604020202020204" pitchFamily="34" charset="0"/>
              <a:buChar char="•"/>
            </a:pPr>
            <a:r>
              <a:rPr lang="en-US" sz="2800" b="1" dirty="0">
                <a:solidFill>
                  <a:schemeClr val="dk1"/>
                </a:solidFill>
                <a:latin typeface="Arial" panose="020B0604020202020204" pitchFamily="34" charset="0"/>
                <a:ea typeface="Tahoma"/>
                <a:cs typeface="Arial" panose="020B0604020202020204" pitchFamily="34" charset="0"/>
              </a:rPr>
              <a:t> IPv4 can be written as:           189.123.123.90</a:t>
            </a:r>
          </a:p>
        </p:txBody>
      </p:sp>
      <p:sp>
        <p:nvSpPr>
          <p:cNvPr id="5" name="Title 1">
            <a:extLst>
              <a:ext uri="{FF2B5EF4-FFF2-40B4-BE49-F238E27FC236}">
                <a16:creationId xmlns:a16="http://schemas.microsoft.com/office/drawing/2014/main" id="{3AF70B80-7DB9-419C-AD12-91F73D1637FE}"/>
              </a:ext>
            </a:extLst>
          </p:cNvPr>
          <p:cNvSpPr txBox="1">
            <a:spLocks/>
          </p:cNvSpPr>
          <p:nvPr/>
        </p:nvSpPr>
        <p:spPr>
          <a:xfrm>
            <a:off x="938981" y="-160787"/>
            <a:ext cx="11253019" cy="86011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b="1" dirty="0">
                <a:solidFill>
                  <a:srgbClr val="5A0000"/>
                </a:solidFill>
                <a:latin typeface="Arial" panose="020B0604020202020204" pitchFamily="34" charset="0"/>
                <a:ea typeface="Tahoma"/>
                <a:cs typeface="Arial" panose="020B0604020202020204" pitchFamily="34" charset="0"/>
                <a:sym typeface="Tahoma"/>
              </a:rPr>
              <a:t>Network IP and Subnetting and </a:t>
            </a:r>
            <a:r>
              <a:rPr lang="en-US" sz="4000" b="1" dirty="0" err="1">
                <a:solidFill>
                  <a:srgbClr val="5A0000"/>
                </a:solidFill>
                <a:latin typeface="Arial" panose="020B0604020202020204" pitchFamily="34" charset="0"/>
                <a:ea typeface="Tahoma"/>
                <a:cs typeface="Arial" panose="020B0604020202020204" pitchFamily="34" charset="0"/>
                <a:sym typeface="Tahoma"/>
              </a:rPr>
              <a:t>Supernetting</a:t>
            </a:r>
            <a:endParaRPr lang="en-US" sz="4000" b="1" dirty="0">
              <a:solidFill>
                <a:srgbClr val="5A0000"/>
              </a:solidFill>
              <a:latin typeface="Arial" panose="020B0604020202020204" pitchFamily="34" charset="0"/>
              <a:ea typeface="Tahoma"/>
              <a:cs typeface="Arial" panose="020B0604020202020204" pitchFamily="34" charset="0"/>
              <a:sym typeface="Tahoma"/>
            </a:endParaRPr>
          </a:p>
        </p:txBody>
      </p:sp>
    </p:spTree>
    <p:extLst>
      <p:ext uri="{BB962C8B-B14F-4D97-AF65-F5344CB8AC3E}">
        <p14:creationId xmlns:p14="http://schemas.microsoft.com/office/powerpoint/2010/main" val="252532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Default">
  <a:themeElements>
    <a:clrScheme name="Defaul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16c05727-aa75-4e4a-9b5f-8a80a1165891"/>
    <ds:schemaRef ds:uri="http://purl.org/dc/terms/"/>
    <ds:schemaRef ds:uri="http://schemas.microsoft.com/office/2006/documentManagement/types"/>
    <ds:schemaRef ds:uri="http://purl.org/dc/dcmitype/"/>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71af3243-3dd4-4a8d-8c0d-dd76da1f02a5"/>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42100</TotalTime>
  <Words>3091</Words>
  <Application>Microsoft Office PowerPoint</Application>
  <PresentationFormat>Widescreen</PresentationFormat>
  <Paragraphs>464</Paragraphs>
  <Slides>49</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49</vt:i4>
      </vt:variant>
    </vt:vector>
  </HeadingPairs>
  <TitlesOfParts>
    <vt:vector size="60" baseType="lpstr">
      <vt:lpstr>Arial</vt:lpstr>
      <vt:lpstr>Arial Bold</vt:lpstr>
      <vt:lpstr>Arimo</vt:lpstr>
      <vt:lpstr>Calibri</vt:lpstr>
      <vt:lpstr>Calibri Light</vt:lpstr>
      <vt:lpstr>Cambria</vt:lpstr>
      <vt:lpstr>Noto Sans Symbols</vt:lpstr>
      <vt:lpstr>Tahoma</vt:lpstr>
      <vt:lpstr>Times New Roman</vt:lpstr>
      <vt:lpstr>Retrospect</vt:lpstr>
      <vt:lpstr>1_Default</vt:lpstr>
      <vt:lpstr>LECTURE ID        :18B11CS311STL04  PROGRAMME           : B.Tech.  COURSE TITLE         : Computer Networks and                                       Internet of Things  LECTURE TITLE       : Routing Principle (Part II)  FACULTY NAME      : Dr. Shobhit Tyagi </vt:lpstr>
      <vt:lpstr>Routing Principle (Part II)</vt:lpstr>
      <vt:lpstr>Topics of Today’s Lecture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Review of Fundamentals</dc:title>
  <dc:creator>Ningombam Devarani Devi</dc:creator>
  <cp:lastModifiedBy>Usha Chauhan</cp:lastModifiedBy>
  <cp:revision>564</cp:revision>
  <dcterms:created xsi:type="dcterms:W3CDTF">2022-07-21T04:37:14Z</dcterms:created>
  <dcterms:modified xsi:type="dcterms:W3CDTF">2024-09-25T10:55:13Z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