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181985" y="2868930"/>
            <a:ext cx="5086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TCP State Transition Diagram </a:t>
            </a:r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788035"/>
            <a:ext cx="7505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426085"/>
            <a:ext cx="773430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" y="2543175"/>
            <a:ext cx="7086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276860"/>
            <a:ext cx="765810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239010"/>
            <a:ext cx="72390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828675"/>
            <a:ext cx="7705725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733425"/>
            <a:ext cx="598170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304925"/>
            <a:ext cx="78486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347345"/>
            <a:ext cx="711517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95" y="995045"/>
            <a:ext cx="6657975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814070"/>
            <a:ext cx="7724775" cy="5229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428625"/>
            <a:ext cx="68389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0" y="1314450"/>
            <a:ext cx="50673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4870" y="699770"/>
            <a:ext cx="538162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485775"/>
            <a:ext cx="70770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416560"/>
            <a:ext cx="88201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507365"/>
            <a:ext cx="9056370" cy="5406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65" y="703580"/>
            <a:ext cx="9418955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933450"/>
            <a:ext cx="7715250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520" y="790575"/>
            <a:ext cx="7934325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1271270"/>
            <a:ext cx="799147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895" y="666750"/>
            <a:ext cx="7267575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323975"/>
            <a:ext cx="7677150" cy="421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Roboto Condensed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google1597420859</cp:lastModifiedBy>
  <cp:revision>2</cp:revision>
  <dcterms:created xsi:type="dcterms:W3CDTF">2025-01-08T03:29:23Z</dcterms:created>
  <dcterms:modified xsi:type="dcterms:W3CDTF">2025-01-08T04:12:41Z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DAAAAC2EFDC4472289E762F0DC519BC9_13</vt:lpwstr>
  </property>
  <property fmtid="{D5CDD505-2E9C-101B-9397-08002B2CF9AE}" pid="3" name="KSOProductBuildVer">
    <vt:lpwstr>1033-12.2.0.19805</vt:lpwstr>
  </property>
</Properties>
</file>