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4204335" y="286893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TCP Header Format</a:t>
            </a:r>
            <a:endParaRPr lang="en-US"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130" y="194310"/>
            <a:ext cx="1036701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015" y="167640"/>
            <a:ext cx="11323320" cy="5905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970" y="240030"/>
            <a:ext cx="3058160" cy="571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70" y="811530"/>
            <a:ext cx="6915150" cy="3571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70" y="4383405"/>
            <a:ext cx="6791325" cy="22288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140" y="314325"/>
            <a:ext cx="8596630" cy="2228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" y="2454275"/>
            <a:ext cx="8597265" cy="42557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675" y="381635"/>
            <a:ext cx="8438515" cy="3419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3641090"/>
            <a:ext cx="8438515" cy="30276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135" y="274955"/>
            <a:ext cx="10915650" cy="58388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095" y="407670"/>
            <a:ext cx="8609965" cy="32080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985" y="339090"/>
            <a:ext cx="9074785" cy="2476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5" y="2815590"/>
            <a:ext cx="9075420" cy="28098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720" y="466725"/>
            <a:ext cx="9258300" cy="119189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965" y="353060"/>
            <a:ext cx="9780905" cy="34861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6570" y="348615"/>
            <a:ext cx="10809605" cy="61493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570" y="664845"/>
            <a:ext cx="1571625" cy="361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70" y="1170305"/>
            <a:ext cx="6525260" cy="8585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70" y="2301240"/>
            <a:ext cx="6524625" cy="15576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70" y="4017645"/>
            <a:ext cx="6524625" cy="23431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935" y="372110"/>
            <a:ext cx="6810375" cy="1724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35" y="3489325"/>
            <a:ext cx="6924675" cy="1733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35" y="5222875"/>
            <a:ext cx="6924675" cy="5048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635" y="5727700"/>
            <a:ext cx="6924675" cy="1019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935" y="2167890"/>
            <a:ext cx="7038975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64160" y="35718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Aft>
                <a:spcPct val="60000"/>
              </a:spcAft>
            </a:pPr>
            <a:r>
              <a:rPr sz="1600" b="1" i="0" u="sng">
                <a:solidFill>
                  <a:srgbClr val="C9C2B7"/>
                </a:solidFill>
                <a:latin typeface="Roboto Condensed"/>
                <a:ea typeface="Roboto Condensed"/>
              </a:rPr>
              <a:t>Minimum and Maximum Header length-</a:t>
            </a:r>
            <a:endParaRPr sz="1600" b="1" i="0" u="sng">
              <a:solidFill>
                <a:srgbClr val="C9C2B7"/>
              </a:solidFill>
              <a:latin typeface="Roboto Condensed"/>
              <a:ea typeface="Roboto Condensed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64160" y="3428683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Aft>
                <a:spcPct val="60000"/>
              </a:spcAft>
            </a:pPr>
            <a:r>
              <a:rPr sz="1600" b="1" i="0" u="sng">
                <a:solidFill>
                  <a:srgbClr val="C9C2B7"/>
                </a:solidFill>
                <a:latin typeface="Roboto Condensed"/>
                <a:ea typeface="Roboto Condensed"/>
              </a:rPr>
              <a:t>Concept of Scaling Factor-</a:t>
            </a:r>
            <a:endParaRPr sz="1600" b="1" i="0" u="sng">
              <a:solidFill>
                <a:srgbClr val="C9C2B7"/>
              </a:solidFill>
              <a:latin typeface="Roboto Condensed"/>
              <a:ea typeface="Roboto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0700" y="835025"/>
            <a:ext cx="9046845" cy="52343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2585" y="184785"/>
            <a:ext cx="6734175" cy="1504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85" y="1612265"/>
            <a:ext cx="6981825" cy="2009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85" y="3622040"/>
            <a:ext cx="6981825" cy="1276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585" y="4898390"/>
            <a:ext cx="6991350" cy="13620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095" y="266700"/>
            <a:ext cx="8382000" cy="1066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95" y="1333500"/>
            <a:ext cx="8382000" cy="53263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WPS Presentation</Application>
  <PresentationFormat>Widescreen</PresentationFormat>
  <Paragraphs>6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Roboto Condensed</vt:lpstr>
      <vt:lpstr>Segoe Print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google1597420859</cp:lastModifiedBy>
  <cp:revision>1</cp:revision>
  <dcterms:created xsi:type="dcterms:W3CDTF">2025-01-08T03:29:23Z</dcterms:created>
  <dcterms:modified xsi:type="dcterms:W3CDTF">2025-01-08T03:29:23Z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645D30DC43B748F29C22002B850A6EF1_11</vt:lpwstr>
  </property>
  <property fmtid="{D5CDD505-2E9C-101B-9397-08002B2CF9AE}" pid="3" name="KSOProductBuildVer">
    <vt:lpwstr>1033-12.2.0.19805</vt:lpwstr>
  </property>
</Properties>
</file>