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359" r:id="rId5"/>
    <p:sldId id="360" r:id="rId6"/>
    <p:sldId id="260" r:id="rId7"/>
    <p:sldId id="261" r:id="rId8"/>
    <p:sldId id="262" r:id="rId9"/>
    <p:sldId id="263" r:id="rId10"/>
    <p:sldId id="270" r:id="rId11"/>
    <p:sldId id="271" r:id="rId12"/>
    <p:sldId id="272" r:id="rId13"/>
    <p:sldId id="273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91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1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heavy">
                <a:solidFill>
                  <a:srgbClr val="3737CA"/>
                </a:solidFill>
                <a:latin typeface="Comic Sans MS" panose="030F0702030302020204"/>
                <a:cs typeface="Comic Sans MS" panose="030F07020303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omic Sans MS" panose="030F0702030302020204"/>
                <a:cs typeface="Comic Sans MS" panose="030F07020303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/>
              <a:t>Transport</a:t>
            </a:r>
            <a:r>
              <a:rPr spc="-50" dirty="0"/>
              <a:t> </a:t>
            </a:r>
            <a:r>
              <a:rPr spc="-20" dirty="0"/>
              <a:t>Layer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09855">
              <a:lnSpc>
                <a:spcPts val="1650"/>
              </a:lnSpc>
            </a:pPr>
            <a:r>
              <a:rPr spc="-10" dirty="0"/>
              <a:t>3-</a:t>
            </a: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3737CA"/>
                </a:solidFill>
                <a:latin typeface="Comic Sans MS" panose="030F0702030302020204"/>
                <a:cs typeface="Comic Sans MS" panose="030F07020303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omic Sans MS" panose="030F0702030302020204"/>
                <a:cs typeface="Comic Sans MS" panose="030F07020303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/>
              <a:t>Transport</a:t>
            </a:r>
            <a:r>
              <a:rPr spc="-50" dirty="0"/>
              <a:t> </a:t>
            </a:r>
            <a:r>
              <a:rPr spc="-20" dirty="0"/>
              <a:t>Layer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09855">
              <a:lnSpc>
                <a:spcPts val="1650"/>
              </a:lnSpc>
            </a:pPr>
            <a:r>
              <a:rPr spc="-10" dirty="0"/>
              <a:t>3-</a:t>
            </a: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3737CA"/>
                </a:solidFill>
                <a:latin typeface="Comic Sans MS" panose="030F0702030302020204"/>
                <a:cs typeface="Comic Sans MS" panose="030F07020303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63244" y="1624076"/>
            <a:ext cx="3575050" cy="4056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711444" y="2069084"/>
            <a:ext cx="3609975" cy="456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omic Sans MS" panose="030F0702030302020204"/>
                <a:cs typeface="Comic Sans MS" panose="030F07020303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/>
              <a:t>Transport</a:t>
            </a:r>
            <a:r>
              <a:rPr spc="-50" dirty="0"/>
              <a:t> </a:t>
            </a:r>
            <a:r>
              <a:rPr spc="-20" dirty="0"/>
              <a:t>Layer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09855">
              <a:lnSpc>
                <a:spcPts val="1650"/>
              </a:lnSpc>
            </a:pPr>
            <a:r>
              <a:rPr spc="-10" dirty="0"/>
              <a:t>3-</a:t>
            </a: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3737CA"/>
                </a:solidFill>
                <a:latin typeface="Comic Sans MS" panose="030F0702030302020204"/>
                <a:cs typeface="Comic Sans MS" panose="030F07020303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omic Sans MS" panose="030F0702030302020204"/>
                <a:cs typeface="Comic Sans MS" panose="030F07020303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/>
              <a:t>Transport</a:t>
            </a:r>
            <a:r>
              <a:rPr spc="-50" dirty="0"/>
              <a:t> </a:t>
            </a:r>
            <a:r>
              <a:rPr spc="-20" dirty="0"/>
              <a:t>Layer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09855">
              <a:lnSpc>
                <a:spcPts val="1650"/>
              </a:lnSpc>
            </a:pPr>
            <a:r>
              <a:rPr spc="-10" dirty="0"/>
              <a:t>3-</a:t>
            </a: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omic Sans MS" panose="030F0702030302020204"/>
                <a:cs typeface="Comic Sans MS" panose="030F07020303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/>
              <a:t>Transport</a:t>
            </a:r>
            <a:r>
              <a:rPr spc="-50" dirty="0"/>
              <a:t> </a:t>
            </a:r>
            <a:r>
              <a:rPr spc="-20" dirty="0"/>
              <a:t>Layer</a:t>
            </a:r>
            <a:endParaRPr spc="-2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09855">
              <a:lnSpc>
                <a:spcPts val="1650"/>
              </a:lnSpc>
            </a:pPr>
            <a:r>
              <a:rPr spc="-10" dirty="0"/>
              <a:t>3-</a:t>
            </a: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4644" y="909319"/>
            <a:ext cx="838911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heavy">
                <a:solidFill>
                  <a:srgbClr val="3737CA"/>
                </a:solidFill>
                <a:latin typeface="Comic Sans MS" panose="030F0702030302020204"/>
                <a:cs typeface="Comic Sans MS" panose="030F07020303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1641" y="1733804"/>
            <a:ext cx="7760970" cy="458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97928" y="6857583"/>
            <a:ext cx="1379220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omic Sans MS" panose="030F0702030302020204"/>
                <a:cs typeface="Comic Sans MS" panose="030F07020303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/>
              <a:t>Transport</a:t>
            </a:r>
            <a:r>
              <a:rPr spc="-50" dirty="0"/>
              <a:t> </a:t>
            </a:r>
            <a:r>
              <a:rPr spc="-20" dirty="0"/>
              <a:t>Layer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33539" y="6895719"/>
            <a:ext cx="518159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09855">
              <a:lnSpc>
                <a:spcPts val="1650"/>
              </a:lnSpc>
            </a:pPr>
            <a:r>
              <a:rPr spc="-10" dirty="0"/>
              <a:t>3-</a:t>
            </a: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2" Type="http://schemas.openxmlformats.org/officeDocument/2006/relationships/slideLayout" Target="../slideLayouts/slideLayout2.xml"/><Relationship Id="rId31" Type="http://schemas.openxmlformats.org/officeDocument/2006/relationships/image" Target="../media/image31.png"/><Relationship Id="rId30" Type="http://schemas.openxmlformats.org/officeDocument/2006/relationships/image" Target="../media/image30.png"/><Relationship Id="rId3" Type="http://schemas.openxmlformats.org/officeDocument/2006/relationships/image" Target="../media/image3.png"/><Relationship Id="rId29" Type="http://schemas.openxmlformats.org/officeDocument/2006/relationships/image" Target="../media/image29.png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26" Type="http://schemas.openxmlformats.org/officeDocument/2006/relationships/image" Target="../media/image26.png"/><Relationship Id="rId25" Type="http://schemas.openxmlformats.org/officeDocument/2006/relationships/image" Target="../media/image25.png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29.png"/><Relationship Id="rId23" Type="http://schemas.openxmlformats.org/officeDocument/2006/relationships/image" Target="../media/image28.png"/><Relationship Id="rId22" Type="http://schemas.openxmlformats.org/officeDocument/2006/relationships/image" Target="../media/image27.png"/><Relationship Id="rId21" Type="http://schemas.openxmlformats.org/officeDocument/2006/relationships/image" Target="../media/image25.png"/><Relationship Id="rId20" Type="http://schemas.openxmlformats.org/officeDocument/2006/relationships/image" Target="../media/image24.png"/><Relationship Id="rId2" Type="http://schemas.openxmlformats.org/officeDocument/2006/relationships/image" Target="../media/image2.png"/><Relationship Id="rId19" Type="http://schemas.openxmlformats.org/officeDocument/2006/relationships/image" Target="../media/image23.png"/><Relationship Id="rId18" Type="http://schemas.openxmlformats.org/officeDocument/2006/relationships/image" Target="../media/image22.png"/><Relationship Id="rId17" Type="http://schemas.openxmlformats.org/officeDocument/2006/relationships/image" Target="../media/image21.png"/><Relationship Id="rId16" Type="http://schemas.openxmlformats.org/officeDocument/2006/relationships/image" Target="../media/image20.png"/><Relationship Id="rId15" Type="http://schemas.openxmlformats.org/officeDocument/2006/relationships/image" Target="../media/image19.png"/><Relationship Id="rId14" Type="http://schemas.openxmlformats.org/officeDocument/2006/relationships/image" Target="../media/image38.png"/><Relationship Id="rId13" Type="http://schemas.openxmlformats.org/officeDocument/2006/relationships/image" Target="../media/image3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/>
              <a:t>Transport</a:t>
            </a:r>
            <a:r>
              <a:rPr spc="-50" dirty="0"/>
              <a:t> </a:t>
            </a:r>
            <a:r>
              <a:rPr spc="-20" dirty="0"/>
              <a:t>Layer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ts val="1650"/>
              </a:lnSpc>
            </a:pPr>
            <a:r>
              <a:rPr spc="-10" dirty="0"/>
              <a:t>3-</a:t>
            </a: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644" y="909319"/>
            <a:ext cx="8389111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lang="en-US" spc="-70" dirty="0"/>
              <a:t>LECTURE </a:t>
            </a:r>
            <a:r>
              <a:rPr spc="-70" dirty="0"/>
              <a:t> </a:t>
            </a:r>
            <a:r>
              <a:rPr lang="en-US" spc="-70" dirty="0"/>
              <a:t>7</a:t>
            </a:r>
            <a:r>
              <a:rPr spc="-70" dirty="0"/>
              <a:t> </a:t>
            </a:r>
            <a:r>
              <a:rPr spc="-10" dirty="0"/>
              <a:t>outline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62990" y="2068830"/>
            <a:ext cx="5101590" cy="24453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55600" marR="353060" indent="-342900">
              <a:lnSpc>
                <a:spcPts val="2870"/>
              </a:lnSpc>
              <a:spcBef>
                <a:spcPts val="205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3.1</a:t>
            </a:r>
            <a:r>
              <a:rPr sz="2400" spc="4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Transport-layer services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243205" indent="-342900">
              <a:lnSpc>
                <a:spcPts val="2870"/>
              </a:lnSpc>
              <a:spcBef>
                <a:spcPts val="580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3.2</a:t>
            </a:r>
            <a:r>
              <a:rPr sz="2400" spc="-7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Multiplexing</a:t>
            </a:r>
            <a:r>
              <a:rPr sz="2400" spc="-7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and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demultiplexing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486410" indent="-342900">
              <a:lnSpc>
                <a:spcPct val="100000"/>
              </a:lnSpc>
              <a:spcBef>
                <a:spcPts val="480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3.3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Connectionless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transport: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UDP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565"/>
              </a:spcBef>
              <a:buClr>
                <a:srgbClr val="3737CA"/>
              </a:buClr>
              <a:buSzPct val="83000"/>
              <a:buFont typeface="Wingdings" panose="05000000000000000000" charset="0"/>
              <a:buChar char="o"/>
              <a:tabLst>
                <a:tab pos="355600" algn="l"/>
              </a:tabLst>
            </a:pPr>
            <a:r>
              <a:rPr lang="en-US" altLang="" sz="2400">
                <a:latin typeface="Comic Sans MS" panose="030F0702030302020204"/>
                <a:cs typeface="Comic Sans MS" panose="030F0702030302020204"/>
              </a:rPr>
              <a:t>Flow Control Techniques</a:t>
            </a:r>
            <a:endParaRPr lang="en-US" altLang="" sz="2400">
              <a:latin typeface="Comic Sans MS" panose="030F0702030302020204"/>
              <a:cs typeface="Comic Sans MS" panose="030F07020303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/>
              <a:t>Transport</a:t>
            </a:r>
            <a:r>
              <a:rPr spc="-50" dirty="0"/>
              <a:t> </a:t>
            </a:r>
            <a:r>
              <a:rPr spc="-20" dirty="0"/>
              <a:t>Layer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ts val="1650"/>
              </a:lnSpc>
            </a:pPr>
            <a:r>
              <a:rPr spc="-10" dirty="0"/>
              <a:t>3-</a:t>
            </a: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UDP:</a:t>
            </a:r>
            <a:r>
              <a:rPr sz="3600" spc="-60" dirty="0"/>
              <a:t> </a:t>
            </a:r>
            <a:r>
              <a:rPr sz="3600" dirty="0"/>
              <a:t>User</a:t>
            </a:r>
            <a:r>
              <a:rPr sz="3600" spc="-55" dirty="0"/>
              <a:t> </a:t>
            </a:r>
            <a:r>
              <a:rPr sz="3600" dirty="0"/>
              <a:t>Datagram</a:t>
            </a:r>
            <a:r>
              <a:rPr sz="3600" spc="-60" dirty="0"/>
              <a:t> </a:t>
            </a:r>
            <a:r>
              <a:rPr sz="3600" dirty="0"/>
              <a:t>Protocol</a:t>
            </a:r>
            <a:r>
              <a:rPr sz="3600" spc="-75" dirty="0"/>
              <a:t> </a:t>
            </a:r>
            <a:r>
              <a:rPr sz="2800" dirty="0"/>
              <a:t>[RFC</a:t>
            </a:r>
            <a:r>
              <a:rPr sz="2800" spc="-30" dirty="0"/>
              <a:t> </a:t>
            </a:r>
            <a:r>
              <a:rPr sz="2800" spc="-20" dirty="0"/>
              <a:t>768]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59611" y="1918207"/>
            <a:ext cx="3618229" cy="4656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80060" indent="-342900">
              <a:lnSpc>
                <a:spcPct val="100000"/>
              </a:lnSpc>
              <a:spcBef>
                <a:spcPts val="105"/>
              </a:spcBef>
              <a:buClr>
                <a:srgbClr val="3737CA"/>
              </a:buClr>
              <a:buSzPct val="85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“no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frills,”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“bare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bones”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Internet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transport protocol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95250" indent="-342900">
              <a:lnSpc>
                <a:spcPct val="100000"/>
              </a:lnSpc>
              <a:spcBef>
                <a:spcPts val="480"/>
              </a:spcBef>
              <a:buClr>
                <a:srgbClr val="3737CA"/>
              </a:buClr>
              <a:buSzPct val="85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“best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effort”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service,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UDP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segments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may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be: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spc="-20" dirty="0">
                <a:latin typeface="Comic Sans MS" panose="030F0702030302020204"/>
                <a:cs typeface="Comic Sans MS" panose="030F0702030302020204"/>
              </a:rPr>
              <a:t>lost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marR="210185" lvl="1" indent="-287020">
              <a:lnSpc>
                <a:spcPct val="100000"/>
              </a:lnSpc>
              <a:spcBef>
                <a:spcPts val="480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delivered</a:t>
            </a:r>
            <a:r>
              <a:rPr sz="20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out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20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order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app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Clr>
                <a:srgbClr val="3737CA"/>
              </a:buClr>
              <a:buSzPct val="81000"/>
              <a:buFont typeface="MS Gothic" panose="020B0609070205080204" charset="-128"/>
              <a:buChar char="❒"/>
              <a:tabLst>
                <a:tab pos="354965" algn="l"/>
              </a:tabLst>
            </a:pPr>
            <a:r>
              <a:rPr sz="2100" i="1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connectionless:</a:t>
            </a:r>
            <a:endParaRPr sz="2100">
              <a:latin typeface="Comic Sans MS" panose="030F0702030302020204"/>
              <a:cs typeface="Comic Sans MS" panose="030F0702030302020204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50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no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handshaking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between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UDP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sender,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receiver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marR="212725" lvl="1" indent="-287020">
              <a:lnSpc>
                <a:spcPct val="100000"/>
              </a:lnSpc>
              <a:spcBef>
                <a:spcPts val="480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each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UDP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segment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handled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independently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others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1391" y="2089404"/>
            <a:ext cx="4049395" cy="383921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173355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365"/>
              </a:spcBef>
            </a:pP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Why</a:t>
            </a:r>
            <a:r>
              <a:rPr sz="2400" spc="-2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is</a:t>
            </a:r>
            <a:r>
              <a:rPr sz="2400" spc="-2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there</a:t>
            </a:r>
            <a:r>
              <a:rPr sz="2400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</a:t>
            </a:r>
            <a:r>
              <a:rPr sz="2400" spc="-4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UDP?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596900" marR="475615" indent="-342900">
              <a:lnSpc>
                <a:spcPct val="100000"/>
              </a:lnSpc>
              <a:spcBef>
                <a:spcPts val="485"/>
              </a:spcBef>
              <a:buClr>
                <a:srgbClr val="3737CA"/>
              </a:buClr>
              <a:buSzPct val="85000"/>
              <a:buFont typeface="MS Gothic" panose="020B0609070205080204" charset="-128"/>
              <a:buChar char="❒"/>
              <a:tabLst>
                <a:tab pos="59690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no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connection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establishment</a:t>
            </a:r>
            <a:r>
              <a:rPr sz="20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(which</a:t>
            </a:r>
            <a:r>
              <a:rPr sz="20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can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add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delay)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596900" marR="245745" indent="-342900">
              <a:lnSpc>
                <a:spcPct val="100000"/>
              </a:lnSpc>
              <a:spcBef>
                <a:spcPts val="480"/>
              </a:spcBef>
              <a:buClr>
                <a:srgbClr val="3737CA"/>
              </a:buClr>
              <a:buSzPct val="85000"/>
              <a:buFont typeface="MS Gothic" panose="020B0609070205080204" charset="-128"/>
              <a:buChar char="❒"/>
              <a:tabLst>
                <a:tab pos="59690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simple:</a:t>
            </a:r>
            <a:r>
              <a:rPr sz="20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no</a:t>
            </a:r>
            <a:r>
              <a:rPr sz="20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connection</a:t>
            </a:r>
            <a:r>
              <a:rPr sz="20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state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at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sender,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receiver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596265" indent="-342265">
              <a:lnSpc>
                <a:spcPct val="100000"/>
              </a:lnSpc>
              <a:spcBef>
                <a:spcPts val="470"/>
              </a:spcBef>
              <a:buClr>
                <a:srgbClr val="3737CA"/>
              </a:buClr>
              <a:buSzPct val="85000"/>
              <a:buFont typeface="MS Gothic" panose="020B0609070205080204" charset="-128"/>
              <a:buChar char="❒"/>
              <a:tabLst>
                <a:tab pos="59626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small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segment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header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596900" marR="277495" indent="-342900">
              <a:lnSpc>
                <a:spcPct val="100000"/>
              </a:lnSpc>
              <a:spcBef>
                <a:spcPts val="480"/>
              </a:spcBef>
              <a:buClr>
                <a:srgbClr val="3737CA"/>
              </a:buClr>
              <a:buSzPct val="85000"/>
              <a:buFont typeface="MS Gothic" panose="020B0609070205080204" charset="-128"/>
              <a:buChar char="❒"/>
              <a:tabLst>
                <a:tab pos="59690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no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congestion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control: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UDP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can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blast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away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as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fast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as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desired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UDP:</a:t>
            </a:r>
            <a:r>
              <a:rPr sz="3600" spc="-70" dirty="0"/>
              <a:t> </a:t>
            </a:r>
            <a:r>
              <a:rPr sz="3600" spc="-20" dirty="0"/>
              <a:t>more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59611" y="1918207"/>
            <a:ext cx="334962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737CA"/>
              </a:buClr>
              <a:buSzPct val="85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often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used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for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streaming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multimedia</a:t>
            </a:r>
            <a:r>
              <a:rPr sz="20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apps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loss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tolerant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611" y="2893703"/>
            <a:ext cx="2567305" cy="155956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756285" indent="-286385">
              <a:lnSpc>
                <a:spcPct val="100000"/>
              </a:lnSpc>
              <a:spcBef>
                <a:spcPts val="570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rate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sensitive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4965" indent="-342265">
              <a:lnSpc>
                <a:spcPct val="100000"/>
              </a:lnSpc>
              <a:spcBef>
                <a:spcPts val="560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35496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other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UDP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uses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6385">
              <a:lnSpc>
                <a:spcPct val="100000"/>
              </a:lnSpc>
              <a:spcBef>
                <a:spcPts val="485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spc="-25" dirty="0">
                <a:latin typeface="Comic Sans MS" panose="030F0702030302020204"/>
                <a:cs typeface="Comic Sans MS" panose="030F0702030302020204"/>
              </a:rPr>
              <a:t>DNS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spc="-20" dirty="0">
                <a:latin typeface="Comic Sans MS" panose="030F0702030302020204"/>
                <a:cs typeface="Comic Sans MS" panose="030F0702030302020204"/>
              </a:rPr>
              <a:t>SNMP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9611" y="4487671"/>
            <a:ext cx="3608704" cy="1609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737CA"/>
              </a:buClr>
              <a:buSzPct val="85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reliable</a:t>
            </a:r>
            <a:r>
              <a:rPr sz="20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transfer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over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UDP: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add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reliability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at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application</a:t>
            </a:r>
            <a:r>
              <a:rPr sz="20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layer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marR="541020" lvl="1" indent="-287020">
              <a:lnSpc>
                <a:spcPct val="100000"/>
              </a:lnSpc>
              <a:spcBef>
                <a:spcPts val="465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application-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specific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error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recovery!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08522" y="2452116"/>
            <a:ext cx="3411220" cy="3304540"/>
            <a:chOff x="5708522" y="2452116"/>
            <a:chExt cx="3411220" cy="3304540"/>
          </a:xfrm>
        </p:grpSpPr>
        <p:sp>
          <p:nvSpPr>
            <p:cNvPr id="7" name="object 7"/>
            <p:cNvSpPr/>
            <p:nvPr/>
          </p:nvSpPr>
          <p:spPr>
            <a:xfrm>
              <a:off x="5794247" y="2452116"/>
              <a:ext cx="3325495" cy="3200400"/>
            </a:xfrm>
            <a:custGeom>
              <a:avLst/>
              <a:gdLst/>
              <a:ahLst/>
              <a:cxnLst/>
              <a:rect l="l" t="t" r="r" b="b"/>
              <a:pathLst>
                <a:path w="3325495" h="3200400">
                  <a:moveTo>
                    <a:pt x="0" y="0"/>
                  </a:moveTo>
                  <a:lnTo>
                    <a:pt x="0" y="3200400"/>
                  </a:lnTo>
                  <a:lnTo>
                    <a:pt x="3325368" y="3200399"/>
                  </a:lnTo>
                  <a:lnTo>
                    <a:pt x="33253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718047" y="2546604"/>
              <a:ext cx="3325495" cy="3200400"/>
            </a:xfrm>
            <a:custGeom>
              <a:avLst/>
              <a:gdLst/>
              <a:ahLst/>
              <a:cxnLst/>
              <a:rect l="l" t="t" r="r" b="b"/>
              <a:pathLst>
                <a:path w="3325495" h="3200400">
                  <a:moveTo>
                    <a:pt x="0" y="0"/>
                  </a:moveTo>
                  <a:lnTo>
                    <a:pt x="0" y="3200400"/>
                  </a:lnTo>
                  <a:lnTo>
                    <a:pt x="3325368" y="3200400"/>
                  </a:lnTo>
                  <a:lnTo>
                    <a:pt x="33253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18047" y="2546604"/>
              <a:ext cx="3324225" cy="3200400"/>
            </a:xfrm>
            <a:custGeom>
              <a:avLst/>
              <a:gdLst/>
              <a:ahLst/>
              <a:cxnLst/>
              <a:rect l="l" t="t" r="r" b="b"/>
              <a:pathLst>
                <a:path w="3324225" h="3200400">
                  <a:moveTo>
                    <a:pt x="3323844" y="3200400"/>
                  </a:moveTo>
                  <a:lnTo>
                    <a:pt x="3323844" y="0"/>
                  </a:lnTo>
                  <a:lnTo>
                    <a:pt x="0" y="0"/>
                  </a:lnTo>
                  <a:lnTo>
                    <a:pt x="0" y="3200400"/>
                  </a:lnTo>
                  <a:lnTo>
                    <a:pt x="3323844" y="32004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718047" y="2546604"/>
            <a:ext cx="1638300" cy="39941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source</a:t>
            </a:r>
            <a:r>
              <a:rPr sz="18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port</a:t>
            </a:r>
            <a:r>
              <a:rPr sz="18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0" dirty="0">
                <a:latin typeface="Comic Sans MS" panose="030F0702030302020204"/>
                <a:cs typeface="Comic Sans MS" panose="030F0702030302020204"/>
              </a:rPr>
              <a:t>#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56347" y="2546604"/>
            <a:ext cx="1685925" cy="39941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dest</a:t>
            </a:r>
            <a:r>
              <a:rPr sz="18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port</a:t>
            </a:r>
            <a:r>
              <a:rPr sz="18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0" dirty="0">
                <a:latin typeface="Comic Sans MS" panose="030F0702030302020204"/>
                <a:cs typeface="Comic Sans MS" panose="030F0702030302020204"/>
              </a:rPr>
              <a:t>#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08903" y="2936367"/>
            <a:ext cx="3328670" cy="19050"/>
          </a:xfrm>
          <a:custGeom>
            <a:avLst/>
            <a:gdLst/>
            <a:ahLst/>
            <a:cxnLst/>
            <a:rect l="l" t="t" r="r" b="b"/>
            <a:pathLst>
              <a:path w="3328670" h="19050">
                <a:moveTo>
                  <a:pt x="3328416" y="19050"/>
                </a:moveTo>
                <a:lnTo>
                  <a:pt x="3328416" y="0"/>
                </a:lnTo>
                <a:lnTo>
                  <a:pt x="0" y="0"/>
                </a:lnTo>
                <a:lnTo>
                  <a:pt x="0" y="19050"/>
                </a:lnTo>
                <a:lnTo>
                  <a:pt x="3328416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938262" y="2137664"/>
            <a:ext cx="792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32</a:t>
            </a:r>
            <a:r>
              <a:rPr sz="1800" spc="-20" dirty="0">
                <a:latin typeface="Comic Sans MS" panose="030F0702030302020204"/>
                <a:cs typeface="Comic Sans MS" panose="030F0702030302020204"/>
              </a:rPr>
              <a:t> bits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13547" y="2279904"/>
            <a:ext cx="1201420" cy="76200"/>
          </a:xfrm>
          <a:custGeom>
            <a:avLst/>
            <a:gdLst/>
            <a:ahLst/>
            <a:cxnLst/>
            <a:rect l="l" t="t" r="r" b="b"/>
            <a:pathLst>
              <a:path w="1201420" h="76200">
                <a:moveTo>
                  <a:pt x="1124712" y="47194"/>
                </a:moveTo>
                <a:lnTo>
                  <a:pt x="1124712" y="76200"/>
                </a:lnTo>
                <a:lnTo>
                  <a:pt x="1200912" y="38100"/>
                </a:lnTo>
                <a:lnTo>
                  <a:pt x="1136904" y="6096"/>
                </a:lnTo>
                <a:lnTo>
                  <a:pt x="1136904" y="47244"/>
                </a:lnTo>
                <a:lnTo>
                  <a:pt x="1124712" y="47194"/>
                </a:lnTo>
                <a:close/>
              </a:path>
              <a:path w="1201420" h="76200">
                <a:moveTo>
                  <a:pt x="0" y="24384"/>
                </a:moveTo>
                <a:lnTo>
                  <a:pt x="0" y="42672"/>
                </a:lnTo>
                <a:lnTo>
                  <a:pt x="1124712" y="47194"/>
                </a:lnTo>
                <a:lnTo>
                  <a:pt x="1136904" y="47244"/>
                </a:lnTo>
                <a:lnTo>
                  <a:pt x="1136904" y="28956"/>
                </a:lnTo>
                <a:lnTo>
                  <a:pt x="0" y="24384"/>
                </a:lnTo>
                <a:close/>
              </a:path>
              <a:path w="1201420" h="76200">
                <a:moveTo>
                  <a:pt x="1124712" y="0"/>
                </a:moveTo>
                <a:lnTo>
                  <a:pt x="1124712" y="28906"/>
                </a:lnTo>
                <a:lnTo>
                  <a:pt x="1136904" y="28956"/>
                </a:lnTo>
                <a:lnTo>
                  <a:pt x="1136904" y="6096"/>
                </a:lnTo>
                <a:lnTo>
                  <a:pt x="1124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04332" y="2284476"/>
            <a:ext cx="1127760" cy="76200"/>
          </a:xfrm>
          <a:custGeom>
            <a:avLst/>
            <a:gdLst/>
            <a:ahLst/>
            <a:cxnLst/>
            <a:rect l="l" t="t" r="r" b="b"/>
            <a:pathLst>
              <a:path w="1127759" h="76200">
                <a:moveTo>
                  <a:pt x="64007" y="28956"/>
                </a:moveTo>
                <a:lnTo>
                  <a:pt x="64007" y="47244"/>
                </a:lnTo>
                <a:lnTo>
                  <a:pt x="1127759" y="47244"/>
                </a:lnTo>
                <a:lnTo>
                  <a:pt x="1127759" y="28956"/>
                </a:lnTo>
                <a:lnTo>
                  <a:pt x="64007" y="28956"/>
                </a:lnTo>
                <a:close/>
              </a:path>
              <a:path w="1127759" h="76200">
                <a:moveTo>
                  <a:pt x="0" y="38100"/>
                </a:moveTo>
                <a:lnTo>
                  <a:pt x="76200" y="76200"/>
                </a:lnTo>
                <a:lnTo>
                  <a:pt x="76200" y="47244"/>
                </a:lnTo>
                <a:lnTo>
                  <a:pt x="64007" y="47244"/>
                </a:lnTo>
                <a:lnTo>
                  <a:pt x="64007" y="6096"/>
                </a:lnTo>
                <a:lnTo>
                  <a:pt x="0" y="38100"/>
                </a:lnTo>
                <a:close/>
              </a:path>
              <a:path w="1127759" h="76200">
                <a:moveTo>
                  <a:pt x="64007" y="6096"/>
                </a:moveTo>
                <a:lnTo>
                  <a:pt x="64007" y="28956"/>
                </a:lnTo>
                <a:lnTo>
                  <a:pt x="76200" y="28956"/>
                </a:lnTo>
                <a:lnTo>
                  <a:pt x="76200" y="0"/>
                </a:lnTo>
                <a:lnTo>
                  <a:pt x="64007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718047" y="3346703"/>
            <a:ext cx="3324225" cy="24003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670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49325" marR="1049020" algn="ctr">
              <a:lnSpc>
                <a:spcPct val="100000"/>
              </a:lnSpc>
            </a:pPr>
            <a:r>
              <a:rPr sz="2000" spc="-10" dirty="0">
                <a:latin typeface="Comic Sans MS" panose="030F0702030302020204"/>
                <a:cs typeface="Comic Sans MS" panose="030F0702030302020204"/>
              </a:rPr>
              <a:t>Application 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data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(message)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26563" y="5988815"/>
            <a:ext cx="2498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UDP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segment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format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27572" y="2980435"/>
            <a:ext cx="1619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mic Sans MS" panose="030F0702030302020204"/>
                <a:cs typeface="Comic Sans MS" panose="030F0702030302020204"/>
              </a:rPr>
              <a:t>length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56347" y="2945892"/>
            <a:ext cx="1685925" cy="40132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7030">
              <a:lnSpc>
                <a:spcPct val="100000"/>
              </a:lnSpc>
              <a:spcBef>
                <a:spcPts val="300"/>
              </a:spcBef>
            </a:pPr>
            <a:r>
              <a:rPr sz="1800" spc="-10" dirty="0">
                <a:latin typeface="Comic Sans MS" panose="030F0702030302020204"/>
                <a:cs typeface="Comic Sans MS" panose="030F0702030302020204"/>
              </a:rPr>
              <a:t>checksum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06900" y="2686296"/>
            <a:ext cx="107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Length,</a:t>
            </a:r>
            <a:r>
              <a:rPr sz="18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25" dirty="0">
                <a:latin typeface="Comic Sans MS" panose="030F0702030302020204"/>
                <a:cs typeface="Comic Sans MS" panose="030F0702030302020204"/>
              </a:rPr>
              <a:t>in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27423" y="2960616"/>
            <a:ext cx="1451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bytes</a:t>
            </a:r>
            <a:r>
              <a:rPr sz="18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18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25" dirty="0">
                <a:latin typeface="Comic Sans MS" panose="030F0702030302020204"/>
                <a:cs typeface="Comic Sans MS" panose="030F0702030302020204"/>
              </a:rPr>
              <a:t>UDP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01380" y="3234936"/>
            <a:ext cx="9779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 marR="5080" indent="-30480" algn="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mic Sans MS" panose="030F0702030302020204"/>
                <a:cs typeface="Comic Sans MS" panose="030F0702030302020204"/>
              </a:rPr>
              <a:t>segment, including header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30011" y="2985516"/>
            <a:ext cx="716280" cy="173990"/>
          </a:xfrm>
          <a:custGeom>
            <a:avLst/>
            <a:gdLst/>
            <a:ahLst/>
            <a:cxnLst/>
            <a:rect l="l" t="t" r="r" b="b"/>
            <a:pathLst>
              <a:path w="716279" h="173989">
                <a:moveTo>
                  <a:pt x="635508" y="173736"/>
                </a:moveTo>
                <a:lnTo>
                  <a:pt x="716279" y="150875"/>
                </a:lnTo>
                <a:lnTo>
                  <a:pt x="656843" y="104948"/>
                </a:lnTo>
                <a:lnTo>
                  <a:pt x="656843" y="129539"/>
                </a:lnTo>
                <a:lnTo>
                  <a:pt x="652272" y="147828"/>
                </a:lnTo>
                <a:lnTo>
                  <a:pt x="640689" y="145527"/>
                </a:lnTo>
                <a:lnTo>
                  <a:pt x="635508" y="173736"/>
                </a:lnTo>
                <a:close/>
              </a:path>
              <a:path w="716279" h="173989">
                <a:moveTo>
                  <a:pt x="640689" y="145527"/>
                </a:moveTo>
                <a:lnTo>
                  <a:pt x="652272" y="147828"/>
                </a:lnTo>
                <a:lnTo>
                  <a:pt x="656843" y="129539"/>
                </a:lnTo>
                <a:lnTo>
                  <a:pt x="644090" y="127007"/>
                </a:lnTo>
                <a:lnTo>
                  <a:pt x="640689" y="145527"/>
                </a:lnTo>
                <a:close/>
              </a:path>
              <a:path w="716279" h="173989">
                <a:moveTo>
                  <a:pt x="644090" y="127007"/>
                </a:moveTo>
                <a:lnTo>
                  <a:pt x="656843" y="129539"/>
                </a:lnTo>
                <a:lnTo>
                  <a:pt x="656843" y="104948"/>
                </a:lnTo>
                <a:lnTo>
                  <a:pt x="649224" y="99060"/>
                </a:lnTo>
                <a:lnTo>
                  <a:pt x="644090" y="127007"/>
                </a:lnTo>
                <a:close/>
              </a:path>
              <a:path w="716279" h="173989">
                <a:moveTo>
                  <a:pt x="0" y="18287"/>
                </a:moveTo>
                <a:lnTo>
                  <a:pt x="640689" y="145527"/>
                </a:lnTo>
                <a:lnTo>
                  <a:pt x="644090" y="127007"/>
                </a:lnTo>
                <a:lnTo>
                  <a:pt x="4572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/>
              <a:t>Transport</a:t>
            </a:r>
            <a:r>
              <a:rPr spc="-50" dirty="0"/>
              <a:t> </a:t>
            </a:r>
            <a:r>
              <a:rPr spc="-20" dirty="0"/>
              <a:t>Layer</a:t>
            </a:r>
            <a:endParaRPr spc="-20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ts val="1650"/>
              </a:lnSpc>
            </a:pPr>
            <a:r>
              <a:rPr spc="-10" dirty="0"/>
              <a:t>3-</a:t>
            </a: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/>
              <a:t>Transport</a:t>
            </a:r>
            <a:r>
              <a:rPr spc="-50" dirty="0"/>
              <a:t> </a:t>
            </a:r>
            <a:r>
              <a:rPr spc="-20" dirty="0"/>
              <a:t>Layer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ts val="1650"/>
              </a:lnSpc>
            </a:pPr>
            <a:r>
              <a:rPr spc="-10" dirty="0"/>
              <a:t>3-</a:t>
            </a: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/>
              <a:t>UDP</a:t>
            </a:r>
            <a:r>
              <a:rPr spc="-75" dirty="0"/>
              <a:t> </a:t>
            </a:r>
            <a:r>
              <a:rPr spc="-10" dirty="0"/>
              <a:t>checksum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215644" y="2951324"/>
            <a:ext cx="3289300" cy="339280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Sender: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121920" indent="-342900">
              <a:lnSpc>
                <a:spcPct val="100000"/>
              </a:lnSpc>
              <a:spcBef>
                <a:spcPts val="495"/>
              </a:spcBef>
              <a:buClr>
                <a:srgbClr val="3737CA"/>
              </a:buClr>
              <a:buSzPct val="85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treat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segment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contents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as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sequence of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16-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bit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integers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226695" indent="-342900">
              <a:lnSpc>
                <a:spcPct val="100000"/>
              </a:lnSpc>
              <a:spcBef>
                <a:spcPts val="465"/>
              </a:spcBef>
              <a:buClr>
                <a:srgbClr val="3737CA"/>
              </a:buClr>
              <a:buSzPct val="85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checksum:</a:t>
            </a:r>
            <a:r>
              <a:rPr sz="20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addition</a:t>
            </a:r>
            <a:r>
              <a:rPr sz="20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(1’s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complement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sum)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of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segment</a:t>
            </a:r>
            <a:r>
              <a:rPr sz="20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contents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lr>
                <a:srgbClr val="3737CA"/>
              </a:buClr>
              <a:buSzPct val="85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sender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puts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checksum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value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into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UDP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checksum field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8044" y="3021584"/>
            <a:ext cx="1346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Receiver: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8044" y="3448303"/>
            <a:ext cx="3754120" cy="2950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50900" indent="-342900">
              <a:lnSpc>
                <a:spcPct val="100000"/>
              </a:lnSpc>
              <a:spcBef>
                <a:spcPts val="105"/>
              </a:spcBef>
              <a:buClr>
                <a:srgbClr val="3737CA"/>
              </a:buClr>
              <a:buSzPct val="85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compute</a:t>
            </a:r>
            <a:r>
              <a:rPr sz="20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checksum</a:t>
            </a:r>
            <a:r>
              <a:rPr sz="20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of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received</a:t>
            </a:r>
            <a:r>
              <a:rPr sz="2000" spc="-9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segment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475"/>
              </a:spcBef>
              <a:buClr>
                <a:srgbClr val="3737CA"/>
              </a:buClr>
              <a:buSzPct val="85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check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if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computed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checksum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equals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checksum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field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value: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6385">
              <a:lnSpc>
                <a:spcPct val="100000"/>
              </a:lnSpc>
              <a:spcBef>
                <a:spcPts val="485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NO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-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error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detected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marR="23495" lvl="1" indent="-287020">
              <a:lnSpc>
                <a:spcPts val="2400"/>
              </a:lnSpc>
              <a:spcBef>
                <a:spcPts val="545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YES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-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no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error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detected. </a:t>
            </a:r>
            <a:r>
              <a:rPr sz="2100" i="1" spc="-40" dirty="0">
                <a:latin typeface="Comic Sans MS" panose="030F0702030302020204"/>
                <a:cs typeface="Comic Sans MS" panose="030F0702030302020204"/>
              </a:rPr>
              <a:t>But</a:t>
            </a:r>
            <a:r>
              <a:rPr sz="2100" i="1" spc="-9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100" i="1" spc="-60" dirty="0">
                <a:latin typeface="Comic Sans MS" panose="030F0702030302020204"/>
                <a:cs typeface="Comic Sans MS" panose="030F0702030302020204"/>
              </a:rPr>
              <a:t>maybe</a:t>
            </a:r>
            <a:r>
              <a:rPr sz="2100" i="1" spc="-7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100" i="1" spc="-10" dirty="0">
                <a:latin typeface="Comic Sans MS" panose="030F0702030302020204"/>
                <a:cs typeface="Comic Sans MS" panose="030F0702030302020204"/>
              </a:rPr>
              <a:t>errors </a:t>
            </a:r>
            <a:r>
              <a:rPr sz="2100" i="1" spc="-55" dirty="0">
                <a:latin typeface="Comic Sans MS" panose="030F0702030302020204"/>
                <a:cs typeface="Comic Sans MS" panose="030F0702030302020204"/>
              </a:rPr>
              <a:t>nonetheless?</a:t>
            </a:r>
            <a:r>
              <a:rPr sz="2100" i="1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More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later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>
              <a:lnSpc>
                <a:spcPts val="2320"/>
              </a:lnSpc>
            </a:pPr>
            <a:r>
              <a:rPr sz="2000" spc="-25" dirty="0">
                <a:latin typeface="Comic Sans MS" panose="030F0702030302020204"/>
                <a:cs typeface="Comic Sans MS" panose="030F0702030302020204"/>
              </a:rPr>
              <a:t>….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6311" y="1925828"/>
            <a:ext cx="7760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Goal:</a:t>
            </a:r>
            <a:r>
              <a:rPr sz="2400" spc="-4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detect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“errors”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(e.g.,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flipped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bits)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in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transmitted segment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644" y="304799"/>
            <a:ext cx="8389111" cy="615315"/>
          </a:xfrm>
        </p:spPr>
        <p:txBody>
          <a:bodyPr/>
          <a:p>
            <a:r>
              <a:rPr lang="en-US" altLang="en-US"/>
              <a:t>Flow Control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143000" y="1143000"/>
            <a:ext cx="7268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In computer networks, flow control is defined as - A set of procedures which are used for restricting the amount of data that a sender can send to the receiver.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066800" y="2362200"/>
            <a:ext cx="3352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Flow Control Protocols-</a:t>
            </a:r>
            <a:endParaRPr lang="en-US" altLang="en-US"/>
          </a:p>
          <a:p>
            <a:r>
              <a:rPr lang="en-US" altLang="en-US"/>
              <a:t>    </a:t>
            </a:r>
            <a:endParaRPr lang="en-US" altLang="en-US"/>
          </a:p>
          <a:p>
            <a:r>
              <a:rPr lang="en-US" altLang="en-US"/>
              <a:t>     </a:t>
            </a:r>
            <a:endParaRPr lang="en-US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3048000"/>
            <a:ext cx="639127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644" y="909319"/>
            <a:ext cx="8389111" cy="615315"/>
          </a:xfrm>
        </p:spPr>
        <p:txBody>
          <a:bodyPr/>
          <a:p>
            <a:r>
              <a:rPr lang="en-US" altLang="en-US"/>
              <a:t>Stop and Wait Protocol-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436370" y="2007235"/>
            <a:ext cx="79279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Stop and Wait Protocol is the simplest flow control protocol.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It works under the following assumptions-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342900" indent="-342900">
              <a:buFont typeface="+mj-lt"/>
              <a:buAutoNum type="romanLcPeriod"/>
            </a:pPr>
            <a:r>
              <a:rPr lang="en-US" altLang="en-US"/>
              <a:t>            Communication channel is perfect.</a:t>
            </a:r>
            <a:endParaRPr lang="en-US" altLang="en-US"/>
          </a:p>
          <a:p>
            <a:pPr marL="342900" indent="-342900">
              <a:buFont typeface="+mj-lt"/>
              <a:buAutoNum type="romanLcPeriod"/>
            </a:pPr>
            <a:r>
              <a:rPr lang="en-US" altLang="en-US"/>
              <a:t>            No error occurs during transmission.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14400" y="3810000"/>
            <a:ext cx="88353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Working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Sender sends a data packet to the receiver.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Sender stops and waits for the acknowledgement for the sent packet from the receiver.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Receiver receives and processes the data packet.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Receiver sends an acknowledgement to the sender.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After receiving the acknowledgement, sender sends the next data packet to the receiver.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659765"/>
            <a:ext cx="4289425" cy="6252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2976245" cy="6073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14705" y="685800"/>
            <a:ext cx="905891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Total time taken in sending one data packet</a:t>
            </a:r>
            <a:endParaRPr lang="en-US" altLang="en-US"/>
          </a:p>
          <a:p>
            <a:r>
              <a:rPr lang="en-US" altLang="en-US"/>
              <a:t>= (Transmission delay + Propagation delay + Queuing delay + Processing delay)packet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+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(Transmission delay + Propagation delay + Queuing delay + Processing delay)ACK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Assume Queuing delay and processing delay to be zero at both sender and receiver side.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Transmission time for the acknowledgement to be zero since it’s size is very small.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Under the above assumptions.</a:t>
            </a: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  </a:t>
            </a: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Total time taken in sending one data packet</a:t>
            </a: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= (Transmission delay + Propagation delay)packet + (Propagation delay)ACKWe know,</a:t>
            </a: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Propagation delay depends on the distance and speed. So, it would be same for both data packet and acknowledgement.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So, we have-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Total time taken in sending one data packet</a:t>
            </a: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= (Transmission delay)packet + 2 x Propagation delay</a:t>
            </a:r>
            <a:endParaRPr lang="en-US" altLang="en-US"/>
          </a:p>
          <a:p>
            <a:r>
              <a:rPr lang="en-US" altLang="en-US"/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644" y="909319"/>
            <a:ext cx="8389111" cy="615315"/>
          </a:xfrm>
        </p:spPr>
        <p:txBody>
          <a:bodyPr/>
          <a:p>
            <a:r>
              <a:rPr lang="en-US" altLang="en-US"/>
              <a:t>Efficiency-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970280" y="1880235"/>
            <a:ext cx="81102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Efficiency of any flow control control protocol is given by-</a:t>
            </a: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    </a:t>
            </a: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             Efficiency (η) = Useful Time / Total Time</a:t>
            </a: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where-</a:t>
            </a: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Useful time = Transmission delay of data packet = (Transmission delay)packet</a:t>
            </a: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Useless time = Time for which sender is forced to wait and do nothing = 2 x Propagation delay</a:t>
            </a: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Total time = Useful time + Useless time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787400"/>
            <a:ext cx="8303260" cy="61982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360045"/>
            <a:ext cx="8883650" cy="70377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Transport</a:t>
            </a:r>
            <a:r>
              <a:rPr spc="-130" dirty="0"/>
              <a:t> </a:t>
            </a:r>
            <a:r>
              <a:rPr dirty="0"/>
              <a:t>services</a:t>
            </a:r>
            <a:r>
              <a:rPr spc="-125" dirty="0"/>
              <a:t> </a:t>
            </a:r>
            <a:r>
              <a:rPr dirty="0"/>
              <a:t>and</a:t>
            </a:r>
            <a:r>
              <a:rPr spc="-125" dirty="0"/>
              <a:t> </a:t>
            </a:r>
            <a:r>
              <a:rPr spc="-10" dirty="0"/>
              <a:t>protocols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68755" y="1859087"/>
            <a:ext cx="3849370" cy="46069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275"/>
              </a:spcBef>
              <a:buClr>
                <a:srgbClr val="3737CA"/>
              </a:buClr>
              <a:buSzPct val="85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provide</a:t>
            </a:r>
            <a:r>
              <a:rPr sz="2000" spc="-7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100" i="1" spc="-3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logical</a:t>
            </a:r>
            <a:r>
              <a:rPr sz="2100" i="1" spc="-7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1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communication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between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app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processes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running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on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different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hosts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424180" indent="-342900">
              <a:lnSpc>
                <a:spcPct val="100000"/>
              </a:lnSpc>
              <a:spcBef>
                <a:spcPts val="400"/>
              </a:spcBef>
              <a:buClr>
                <a:srgbClr val="3737CA"/>
              </a:buClr>
              <a:buSzPct val="85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transport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protocols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run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in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end</a:t>
            </a:r>
            <a:r>
              <a:rPr sz="20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systems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marR="179705" lvl="1" indent="-287020">
              <a:lnSpc>
                <a:spcPct val="100000"/>
              </a:lnSpc>
              <a:spcBef>
                <a:spcPts val="470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  <a:tab pos="201612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send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side: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breaks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app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messages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into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segments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,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passes</a:t>
            </a:r>
            <a:r>
              <a:rPr sz="20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	network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layer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marR="179705" lvl="1" indent="-287020">
              <a:lnSpc>
                <a:spcPct val="100000"/>
              </a:lnSpc>
              <a:spcBef>
                <a:spcPts val="480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rcv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side: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reassembles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segments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into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messages,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passes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app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layer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483870" indent="-342900">
              <a:lnSpc>
                <a:spcPct val="100000"/>
              </a:lnSpc>
              <a:spcBef>
                <a:spcPts val="465"/>
              </a:spcBef>
              <a:buClr>
                <a:srgbClr val="3737CA"/>
              </a:buClr>
              <a:buSzPct val="85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more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than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one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transport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protocol</a:t>
            </a:r>
            <a:r>
              <a:rPr sz="20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available</a:t>
            </a:r>
            <a:r>
              <a:rPr sz="20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0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apps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Internet: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TCP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and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UDP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76280" y="1636776"/>
            <a:ext cx="3450590" cy="4582795"/>
            <a:chOff x="5476280" y="1636776"/>
            <a:chExt cx="3450590" cy="4582795"/>
          </a:xfrm>
        </p:grpSpPr>
        <p:sp>
          <p:nvSpPr>
            <p:cNvPr id="5" name="object 5"/>
            <p:cNvSpPr/>
            <p:nvPr/>
          </p:nvSpPr>
          <p:spPr>
            <a:xfrm>
              <a:off x="7197851" y="3905726"/>
              <a:ext cx="1272540" cy="640080"/>
            </a:xfrm>
            <a:custGeom>
              <a:avLst/>
              <a:gdLst/>
              <a:ahLst/>
              <a:cxnLst/>
              <a:rect l="l" t="t" r="r" b="b"/>
              <a:pathLst>
                <a:path w="1272540" h="640079">
                  <a:moveTo>
                    <a:pt x="0" y="175545"/>
                  </a:moveTo>
                  <a:lnTo>
                    <a:pt x="14562" y="249939"/>
                  </a:lnTo>
                  <a:lnTo>
                    <a:pt x="36576" y="291750"/>
                  </a:lnTo>
                  <a:lnTo>
                    <a:pt x="65701" y="333815"/>
                  </a:lnTo>
                  <a:lnTo>
                    <a:pt x="99906" y="374018"/>
                  </a:lnTo>
                  <a:lnTo>
                    <a:pt x="137160" y="410241"/>
                  </a:lnTo>
                  <a:lnTo>
                    <a:pt x="172474" y="439544"/>
                  </a:lnTo>
                  <a:lnTo>
                    <a:pt x="212533" y="468313"/>
                  </a:lnTo>
                  <a:lnTo>
                    <a:pt x="256485" y="496016"/>
                  </a:lnTo>
                  <a:lnTo>
                    <a:pt x="303475" y="522120"/>
                  </a:lnTo>
                  <a:lnTo>
                    <a:pt x="352652" y="546091"/>
                  </a:lnTo>
                  <a:lnTo>
                    <a:pt x="403162" y="567395"/>
                  </a:lnTo>
                  <a:lnTo>
                    <a:pt x="454152" y="585501"/>
                  </a:lnTo>
                  <a:lnTo>
                    <a:pt x="500738" y="599226"/>
                  </a:lnTo>
                  <a:lnTo>
                    <a:pt x="550521" y="611576"/>
                  </a:lnTo>
                  <a:lnTo>
                    <a:pt x="602337" y="622187"/>
                  </a:lnTo>
                  <a:lnTo>
                    <a:pt x="654748" y="630650"/>
                  </a:lnTo>
                  <a:lnTo>
                    <a:pt x="706728" y="636624"/>
                  </a:lnTo>
                  <a:lnTo>
                    <a:pt x="756975" y="639722"/>
                  </a:lnTo>
                  <a:lnTo>
                    <a:pt x="767983" y="639687"/>
                  </a:lnTo>
                  <a:lnTo>
                    <a:pt x="804258" y="639571"/>
                  </a:lnTo>
                  <a:lnTo>
                    <a:pt x="847344" y="635793"/>
                  </a:lnTo>
                  <a:lnTo>
                    <a:pt x="899202" y="625429"/>
                  </a:lnTo>
                  <a:lnTo>
                    <a:pt x="946742" y="608756"/>
                  </a:lnTo>
                  <a:lnTo>
                    <a:pt x="990219" y="586835"/>
                  </a:lnTo>
                  <a:lnTo>
                    <a:pt x="1029885" y="560722"/>
                  </a:lnTo>
                  <a:lnTo>
                    <a:pt x="1065995" y="531477"/>
                  </a:lnTo>
                  <a:lnTo>
                    <a:pt x="1098804" y="500157"/>
                  </a:lnTo>
                  <a:lnTo>
                    <a:pt x="1127844" y="464160"/>
                  </a:lnTo>
                  <a:lnTo>
                    <a:pt x="1152821" y="422998"/>
                  </a:lnTo>
                  <a:lnTo>
                    <a:pt x="1174242" y="378618"/>
                  </a:lnTo>
                  <a:lnTo>
                    <a:pt x="1192614" y="332969"/>
                  </a:lnTo>
                  <a:lnTo>
                    <a:pt x="1208447" y="287997"/>
                  </a:lnTo>
                  <a:lnTo>
                    <a:pt x="1222248" y="245649"/>
                  </a:lnTo>
                  <a:lnTo>
                    <a:pt x="1253010" y="156693"/>
                  </a:lnTo>
                  <a:lnTo>
                    <a:pt x="1266063" y="111156"/>
                  </a:lnTo>
                  <a:lnTo>
                    <a:pt x="1272257" y="69430"/>
                  </a:lnTo>
                  <a:lnTo>
                    <a:pt x="1267615" y="34900"/>
                  </a:lnTo>
                  <a:lnTo>
                    <a:pt x="1248156" y="10953"/>
                  </a:lnTo>
                  <a:lnTo>
                    <a:pt x="1220244" y="1940"/>
                  </a:lnTo>
                  <a:lnTo>
                    <a:pt x="1181742" y="0"/>
                  </a:lnTo>
                  <a:lnTo>
                    <a:pt x="1135347" y="3345"/>
                  </a:lnTo>
                  <a:lnTo>
                    <a:pt x="1083754" y="10191"/>
                  </a:lnTo>
                  <a:lnTo>
                    <a:pt x="1029885" y="18716"/>
                  </a:lnTo>
                  <a:lnTo>
                    <a:pt x="975764" y="27241"/>
                  </a:lnTo>
                  <a:lnTo>
                    <a:pt x="924761" y="33873"/>
                  </a:lnTo>
                  <a:lnTo>
                    <a:pt x="879348" y="36861"/>
                  </a:lnTo>
                  <a:lnTo>
                    <a:pt x="823326" y="36480"/>
                  </a:lnTo>
                  <a:lnTo>
                    <a:pt x="767983" y="34321"/>
                  </a:lnTo>
                  <a:lnTo>
                    <a:pt x="715518" y="31146"/>
                  </a:lnTo>
                  <a:lnTo>
                    <a:pt x="628029" y="24796"/>
                  </a:lnTo>
                  <a:lnTo>
                    <a:pt x="597408" y="23145"/>
                  </a:lnTo>
                  <a:lnTo>
                    <a:pt x="577596" y="23145"/>
                  </a:lnTo>
                  <a:lnTo>
                    <a:pt x="545273" y="22276"/>
                  </a:lnTo>
                  <a:lnTo>
                    <a:pt x="501896" y="20193"/>
                  </a:lnTo>
                  <a:lnTo>
                    <a:pt x="450696" y="17680"/>
                  </a:lnTo>
                  <a:lnTo>
                    <a:pt x="394906" y="15525"/>
                  </a:lnTo>
                  <a:lnTo>
                    <a:pt x="337759" y="14513"/>
                  </a:lnTo>
                  <a:lnTo>
                    <a:pt x="282487" y="15430"/>
                  </a:lnTo>
                  <a:lnTo>
                    <a:pt x="232323" y="19061"/>
                  </a:lnTo>
                  <a:lnTo>
                    <a:pt x="190500" y="26193"/>
                  </a:lnTo>
                  <a:lnTo>
                    <a:pt x="134697" y="45676"/>
                  </a:lnTo>
                  <a:lnTo>
                    <a:pt x="84600" y="71962"/>
                  </a:lnTo>
                  <a:lnTo>
                    <a:pt x="43354" y="103442"/>
                  </a:lnTo>
                  <a:lnTo>
                    <a:pt x="14106" y="138506"/>
                  </a:lnTo>
                  <a:lnTo>
                    <a:pt x="0" y="175545"/>
                  </a:lnTo>
                  <a:close/>
                </a:path>
                <a:path w="1272540" h="640079">
                  <a:moveTo>
                    <a:pt x="582096" y="22502"/>
                  </a:moveTo>
                  <a:lnTo>
                    <a:pt x="593788" y="23005"/>
                  </a:lnTo>
                  <a:lnTo>
                    <a:pt x="602337" y="22931"/>
                  </a:lnTo>
                  <a:lnTo>
                    <a:pt x="594019" y="22583"/>
                  </a:lnTo>
                  <a:lnTo>
                    <a:pt x="582096" y="22502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33955" y="2370184"/>
              <a:ext cx="1692683" cy="10041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76278" y="2067648"/>
              <a:ext cx="1623695" cy="2265680"/>
            </a:xfrm>
            <a:custGeom>
              <a:avLst/>
              <a:gdLst/>
              <a:ahLst/>
              <a:cxnLst/>
              <a:rect l="l" t="t" r="r" b="b"/>
              <a:pathLst>
                <a:path w="1623695" h="2265679">
                  <a:moveTo>
                    <a:pt x="1537169" y="1649387"/>
                  </a:moveTo>
                  <a:lnTo>
                    <a:pt x="808697" y="1330871"/>
                  </a:lnTo>
                  <a:lnTo>
                    <a:pt x="78701" y="1649387"/>
                  </a:lnTo>
                  <a:lnTo>
                    <a:pt x="311873" y="1649387"/>
                  </a:lnTo>
                  <a:lnTo>
                    <a:pt x="311873" y="2265083"/>
                  </a:lnTo>
                  <a:lnTo>
                    <a:pt x="1299425" y="2265083"/>
                  </a:lnTo>
                  <a:lnTo>
                    <a:pt x="1299425" y="1649387"/>
                  </a:lnTo>
                  <a:lnTo>
                    <a:pt x="1537169" y="1649387"/>
                  </a:lnTo>
                  <a:close/>
                </a:path>
                <a:path w="1623695" h="2265679">
                  <a:moveTo>
                    <a:pt x="1623631" y="254876"/>
                  </a:moveTo>
                  <a:lnTo>
                    <a:pt x="1621383" y="207365"/>
                  </a:lnTo>
                  <a:lnTo>
                    <a:pt x="1613369" y="166535"/>
                  </a:lnTo>
                  <a:lnTo>
                    <a:pt x="1591691" y="117157"/>
                  </a:lnTo>
                  <a:lnTo>
                    <a:pt x="1560029" y="77762"/>
                  </a:lnTo>
                  <a:lnTo>
                    <a:pt x="1520355" y="46951"/>
                  </a:lnTo>
                  <a:lnTo>
                    <a:pt x="1474685" y="23279"/>
                  </a:lnTo>
                  <a:lnTo>
                    <a:pt x="1430680" y="10515"/>
                  </a:lnTo>
                  <a:lnTo>
                    <a:pt x="1379804" y="3822"/>
                  </a:lnTo>
                  <a:lnTo>
                    <a:pt x="1325778" y="1231"/>
                  </a:lnTo>
                  <a:lnTo>
                    <a:pt x="1173543" y="0"/>
                  </a:lnTo>
                  <a:lnTo>
                    <a:pt x="1131023" y="1562"/>
                  </a:lnTo>
                  <a:lnTo>
                    <a:pt x="1083919" y="5994"/>
                  </a:lnTo>
                  <a:lnTo>
                    <a:pt x="1020533" y="14135"/>
                  </a:lnTo>
                  <a:lnTo>
                    <a:pt x="929894" y="25260"/>
                  </a:lnTo>
                  <a:lnTo>
                    <a:pt x="876884" y="32283"/>
                  </a:lnTo>
                  <a:lnTo>
                    <a:pt x="821270" y="40233"/>
                  </a:lnTo>
                  <a:lnTo>
                    <a:pt x="764933" y="49136"/>
                  </a:lnTo>
                  <a:lnTo>
                    <a:pt x="709777" y="58928"/>
                  </a:lnTo>
                  <a:lnTo>
                    <a:pt x="657694" y="69621"/>
                  </a:lnTo>
                  <a:lnTo>
                    <a:pt x="610577" y="81191"/>
                  </a:lnTo>
                  <a:lnTo>
                    <a:pt x="552602" y="97421"/>
                  </a:lnTo>
                  <a:lnTo>
                    <a:pt x="496785" y="115455"/>
                  </a:lnTo>
                  <a:lnTo>
                    <a:pt x="444271" y="135102"/>
                  </a:lnTo>
                  <a:lnTo>
                    <a:pt x="396201" y="156159"/>
                  </a:lnTo>
                  <a:lnTo>
                    <a:pt x="353720" y="178384"/>
                  </a:lnTo>
                  <a:lnTo>
                    <a:pt x="317969" y="201587"/>
                  </a:lnTo>
                  <a:lnTo>
                    <a:pt x="285127" y="239433"/>
                  </a:lnTo>
                  <a:lnTo>
                    <a:pt x="270154" y="281406"/>
                  </a:lnTo>
                  <a:lnTo>
                    <a:pt x="257746" y="323113"/>
                  </a:lnTo>
                  <a:lnTo>
                    <a:pt x="232625" y="360083"/>
                  </a:lnTo>
                  <a:lnTo>
                    <a:pt x="195719" y="382460"/>
                  </a:lnTo>
                  <a:lnTo>
                    <a:pt x="148793" y="399707"/>
                  </a:lnTo>
                  <a:lnTo>
                    <a:pt x="99733" y="416598"/>
                  </a:lnTo>
                  <a:lnTo>
                    <a:pt x="56464" y="437870"/>
                  </a:lnTo>
                  <a:lnTo>
                    <a:pt x="26885" y="468287"/>
                  </a:lnTo>
                  <a:lnTo>
                    <a:pt x="9994" y="512914"/>
                  </a:lnTo>
                  <a:lnTo>
                    <a:pt x="1155" y="569607"/>
                  </a:lnTo>
                  <a:lnTo>
                    <a:pt x="0" y="629589"/>
                  </a:lnTo>
                  <a:lnTo>
                    <a:pt x="6159" y="684085"/>
                  </a:lnTo>
                  <a:lnTo>
                    <a:pt x="19265" y="724319"/>
                  </a:lnTo>
                  <a:lnTo>
                    <a:pt x="77368" y="764705"/>
                  </a:lnTo>
                  <a:lnTo>
                    <a:pt x="127482" y="768896"/>
                  </a:lnTo>
                  <a:lnTo>
                    <a:pt x="200621" y="773087"/>
                  </a:lnTo>
                  <a:lnTo>
                    <a:pt x="239890" y="774446"/>
                  </a:lnTo>
                  <a:lnTo>
                    <a:pt x="286981" y="774268"/>
                  </a:lnTo>
                  <a:lnTo>
                    <a:pt x="339991" y="772998"/>
                  </a:lnTo>
                  <a:lnTo>
                    <a:pt x="456272" y="769086"/>
                  </a:lnTo>
                  <a:lnTo>
                    <a:pt x="515759" y="767384"/>
                  </a:lnTo>
                  <a:lnTo>
                    <a:pt x="573633" y="766470"/>
                  </a:lnTo>
                  <a:lnTo>
                    <a:pt x="628015" y="766800"/>
                  </a:lnTo>
                  <a:lnTo>
                    <a:pt x="677024" y="768858"/>
                  </a:lnTo>
                  <a:lnTo>
                    <a:pt x="718781" y="773087"/>
                  </a:lnTo>
                  <a:lnTo>
                    <a:pt x="781862" y="786066"/>
                  </a:lnTo>
                  <a:lnTo>
                    <a:pt x="828040" y="804087"/>
                  </a:lnTo>
                  <a:lnTo>
                    <a:pt x="864933" y="825982"/>
                  </a:lnTo>
                  <a:lnTo>
                    <a:pt x="900137" y="850582"/>
                  </a:lnTo>
                  <a:lnTo>
                    <a:pt x="941285" y="876719"/>
                  </a:lnTo>
                  <a:lnTo>
                    <a:pt x="981354" y="902665"/>
                  </a:lnTo>
                  <a:lnTo>
                    <a:pt x="1023124" y="932891"/>
                  </a:lnTo>
                  <a:lnTo>
                    <a:pt x="1065491" y="964539"/>
                  </a:lnTo>
                  <a:lnTo>
                    <a:pt x="1107338" y="994803"/>
                  </a:lnTo>
                  <a:lnTo>
                    <a:pt x="1147584" y="1020838"/>
                  </a:lnTo>
                  <a:lnTo>
                    <a:pt x="1185125" y="1039787"/>
                  </a:lnTo>
                  <a:lnTo>
                    <a:pt x="1237335" y="1054252"/>
                  </a:lnTo>
                  <a:lnTo>
                    <a:pt x="1286281" y="1058265"/>
                  </a:lnTo>
                  <a:lnTo>
                    <a:pt x="1331493" y="1054582"/>
                  </a:lnTo>
                  <a:lnTo>
                    <a:pt x="1372577" y="1045883"/>
                  </a:lnTo>
                  <a:lnTo>
                    <a:pt x="1410169" y="1033081"/>
                  </a:lnTo>
                  <a:lnTo>
                    <a:pt x="1444777" y="1015403"/>
                  </a:lnTo>
                  <a:lnTo>
                    <a:pt x="1475651" y="989736"/>
                  </a:lnTo>
                  <a:lnTo>
                    <a:pt x="1502117" y="952919"/>
                  </a:lnTo>
                  <a:lnTo>
                    <a:pt x="1519453" y="913180"/>
                  </a:lnTo>
                  <a:lnTo>
                    <a:pt x="1533639" y="864285"/>
                  </a:lnTo>
                  <a:lnTo>
                    <a:pt x="1545564" y="810272"/>
                  </a:lnTo>
                  <a:lnTo>
                    <a:pt x="1566125" y="702983"/>
                  </a:lnTo>
                  <a:lnTo>
                    <a:pt x="1585645" y="606971"/>
                  </a:lnTo>
                  <a:lnTo>
                    <a:pt x="1594319" y="559130"/>
                  </a:lnTo>
                  <a:lnTo>
                    <a:pt x="1601673" y="509765"/>
                  </a:lnTo>
                  <a:lnTo>
                    <a:pt x="1607273" y="457619"/>
                  </a:lnTo>
                  <a:lnTo>
                    <a:pt x="1617319" y="359130"/>
                  </a:lnTo>
                  <a:lnTo>
                    <a:pt x="1621751" y="306362"/>
                  </a:lnTo>
                  <a:lnTo>
                    <a:pt x="1623631" y="254876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332219" y="2444496"/>
              <a:ext cx="182880" cy="342900"/>
            </a:xfrm>
            <a:custGeom>
              <a:avLst/>
              <a:gdLst/>
              <a:ahLst/>
              <a:cxnLst/>
              <a:rect l="l" t="t" r="r" b="b"/>
              <a:pathLst>
                <a:path w="182879" h="342900">
                  <a:moveTo>
                    <a:pt x="92963" y="0"/>
                  </a:moveTo>
                  <a:lnTo>
                    <a:pt x="0" y="310895"/>
                  </a:lnTo>
                </a:path>
                <a:path w="182879" h="342900">
                  <a:moveTo>
                    <a:pt x="92963" y="0"/>
                  </a:moveTo>
                  <a:lnTo>
                    <a:pt x="182879" y="309371"/>
                  </a:lnTo>
                </a:path>
                <a:path w="182879" h="342900">
                  <a:moveTo>
                    <a:pt x="0" y="309371"/>
                  </a:moveTo>
                  <a:lnTo>
                    <a:pt x="92963" y="342900"/>
                  </a:lnTo>
                </a:path>
                <a:path w="182879" h="342900">
                  <a:moveTo>
                    <a:pt x="182879" y="309371"/>
                  </a:moveTo>
                  <a:lnTo>
                    <a:pt x="92963" y="342900"/>
                  </a:lnTo>
                </a:path>
                <a:path w="182879" h="342900">
                  <a:moveTo>
                    <a:pt x="92963" y="6095"/>
                  </a:moveTo>
                  <a:lnTo>
                    <a:pt x="92963" y="342900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7457" y="2614993"/>
              <a:ext cx="192404" cy="14516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385559" y="2506980"/>
              <a:ext cx="74930" cy="79375"/>
            </a:xfrm>
            <a:custGeom>
              <a:avLst/>
              <a:gdLst/>
              <a:ahLst/>
              <a:cxnLst/>
              <a:rect l="l" t="t" r="r" b="b"/>
              <a:pathLst>
                <a:path w="74929" h="79375">
                  <a:moveTo>
                    <a:pt x="39624" y="79248"/>
                  </a:moveTo>
                  <a:lnTo>
                    <a:pt x="74675" y="67056"/>
                  </a:lnTo>
                </a:path>
                <a:path w="74929" h="79375">
                  <a:moveTo>
                    <a:pt x="39624" y="10668"/>
                  </a:moveTo>
                  <a:lnTo>
                    <a:pt x="60960" y="3048"/>
                  </a:lnTo>
                </a:path>
                <a:path w="74929" h="79375">
                  <a:moveTo>
                    <a:pt x="0" y="62484"/>
                  </a:moveTo>
                  <a:lnTo>
                    <a:pt x="42672" y="79248"/>
                  </a:lnTo>
                </a:path>
                <a:path w="74929" h="79375">
                  <a:moveTo>
                    <a:pt x="18287" y="0"/>
                  </a:moveTo>
                  <a:lnTo>
                    <a:pt x="42672" y="15240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7096" y="2267712"/>
              <a:ext cx="376173" cy="2109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313675" y="4076700"/>
              <a:ext cx="360045" cy="96520"/>
            </a:xfrm>
            <a:custGeom>
              <a:avLst/>
              <a:gdLst/>
              <a:ahLst/>
              <a:cxnLst/>
              <a:rect l="l" t="t" r="r" b="b"/>
              <a:pathLst>
                <a:path w="360045" h="96520">
                  <a:moveTo>
                    <a:pt x="0" y="47244"/>
                  </a:moveTo>
                  <a:lnTo>
                    <a:pt x="14168" y="66436"/>
                  </a:lnTo>
                  <a:lnTo>
                    <a:pt x="52768" y="81914"/>
                  </a:lnTo>
                  <a:lnTo>
                    <a:pt x="109942" y="92249"/>
                  </a:lnTo>
                  <a:lnTo>
                    <a:pt x="179831" y="96012"/>
                  </a:lnTo>
                  <a:lnTo>
                    <a:pt x="249721" y="92249"/>
                  </a:lnTo>
                  <a:lnTo>
                    <a:pt x="306895" y="81915"/>
                  </a:lnTo>
                  <a:lnTo>
                    <a:pt x="345495" y="66436"/>
                  </a:lnTo>
                  <a:lnTo>
                    <a:pt x="359663" y="47244"/>
                  </a:lnTo>
                  <a:lnTo>
                    <a:pt x="345495" y="28932"/>
                  </a:lnTo>
                  <a:lnTo>
                    <a:pt x="306895" y="13906"/>
                  </a:lnTo>
                  <a:lnTo>
                    <a:pt x="249721" y="3738"/>
                  </a:lnTo>
                  <a:lnTo>
                    <a:pt x="179831" y="0"/>
                  </a:lnTo>
                  <a:lnTo>
                    <a:pt x="109942" y="3738"/>
                  </a:lnTo>
                  <a:lnTo>
                    <a:pt x="52768" y="13906"/>
                  </a:lnTo>
                  <a:lnTo>
                    <a:pt x="14168" y="28932"/>
                  </a:lnTo>
                  <a:lnTo>
                    <a:pt x="0" y="47244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13675" y="4076700"/>
              <a:ext cx="360045" cy="96520"/>
            </a:xfrm>
            <a:custGeom>
              <a:avLst/>
              <a:gdLst/>
              <a:ahLst/>
              <a:cxnLst/>
              <a:rect l="l" t="t" r="r" b="b"/>
              <a:pathLst>
                <a:path w="360045" h="96520">
                  <a:moveTo>
                    <a:pt x="179831" y="0"/>
                  </a:moveTo>
                  <a:lnTo>
                    <a:pt x="109942" y="3738"/>
                  </a:lnTo>
                  <a:lnTo>
                    <a:pt x="52768" y="13906"/>
                  </a:lnTo>
                  <a:lnTo>
                    <a:pt x="14168" y="28932"/>
                  </a:lnTo>
                  <a:lnTo>
                    <a:pt x="0" y="47244"/>
                  </a:lnTo>
                  <a:lnTo>
                    <a:pt x="14168" y="66436"/>
                  </a:lnTo>
                  <a:lnTo>
                    <a:pt x="52768" y="81914"/>
                  </a:lnTo>
                  <a:lnTo>
                    <a:pt x="109942" y="92249"/>
                  </a:lnTo>
                  <a:lnTo>
                    <a:pt x="179831" y="96012"/>
                  </a:lnTo>
                  <a:lnTo>
                    <a:pt x="249721" y="92249"/>
                  </a:lnTo>
                  <a:lnTo>
                    <a:pt x="306895" y="81915"/>
                  </a:lnTo>
                  <a:lnTo>
                    <a:pt x="345495" y="66436"/>
                  </a:lnTo>
                  <a:lnTo>
                    <a:pt x="359663" y="47244"/>
                  </a:lnTo>
                  <a:lnTo>
                    <a:pt x="345495" y="28932"/>
                  </a:lnTo>
                  <a:lnTo>
                    <a:pt x="306895" y="13906"/>
                  </a:lnTo>
                  <a:lnTo>
                    <a:pt x="249721" y="3738"/>
                  </a:lnTo>
                  <a:lnTo>
                    <a:pt x="179831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310500" y="4069080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20">
                  <a:moveTo>
                    <a:pt x="0" y="0"/>
                  </a:moveTo>
                  <a:lnTo>
                    <a:pt x="0" y="57912"/>
                  </a:lnTo>
                </a:path>
              </a:pathLst>
            </a:custGeom>
            <a:ln w="635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74228" y="4069080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20">
                  <a:moveTo>
                    <a:pt x="0" y="0"/>
                  </a:moveTo>
                  <a:lnTo>
                    <a:pt x="0" y="57912"/>
                  </a:lnTo>
                </a:path>
              </a:pathLst>
            </a:custGeom>
            <a:ln w="10922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310628" y="4000499"/>
              <a:ext cx="358140" cy="128270"/>
            </a:xfrm>
            <a:custGeom>
              <a:avLst/>
              <a:gdLst/>
              <a:ahLst/>
              <a:cxnLst/>
              <a:rect l="l" t="t" r="r" b="b"/>
              <a:pathLst>
                <a:path w="358140" h="128270">
                  <a:moveTo>
                    <a:pt x="358140" y="56388"/>
                  </a:moveTo>
                  <a:lnTo>
                    <a:pt x="344208" y="34086"/>
                  </a:lnTo>
                  <a:lnTo>
                    <a:pt x="306133" y="16192"/>
                  </a:lnTo>
                  <a:lnTo>
                    <a:pt x="249478" y="4318"/>
                  </a:lnTo>
                  <a:lnTo>
                    <a:pt x="179832" y="0"/>
                  </a:lnTo>
                  <a:lnTo>
                    <a:pt x="109931" y="4318"/>
                  </a:lnTo>
                  <a:lnTo>
                    <a:pt x="52768" y="16192"/>
                  </a:lnTo>
                  <a:lnTo>
                    <a:pt x="14160" y="34086"/>
                  </a:lnTo>
                  <a:lnTo>
                    <a:pt x="0" y="56388"/>
                  </a:lnTo>
                  <a:lnTo>
                    <a:pt x="8051" y="68580"/>
                  </a:lnTo>
                  <a:lnTo>
                    <a:pt x="3048" y="68580"/>
                  </a:lnTo>
                  <a:lnTo>
                    <a:pt x="3048" y="128016"/>
                  </a:lnTo>
                  <a:lnTo>
                    <a:pt x="358140" y="128016"/>
                  </a:lnTo>
                  <a:lnTo>
                    <a:pt x="358140" y="68580"/>
                  </a:lnTo>
                  <a:lnTo>
                    <a:pt x="350215" y="68580"/>
                  </a:lnTo>
                  <a:lnTo>
                    <a:pt x="358140" y="56388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310627" y="4000500"/>
              <a:ext cx="358140" cy="111760"/>
            </a:xfrm>
            <a:custGeom>
              <a:avLst/>
              <a:gdLst/>
              <a:ahLst/>
              <a:cxnLst/>
              <a:rect l="l" t="t" r="r" b="b"/>
              <a:pathLst>
                <a:path w="358140" h="111760">
                  <a:moveTo>
                    <a:pt x="179831" y="0"/>
                  </a:moveTo>
                  <a:lnTo>
                    <a:pt x="109942" y="4310"/>
                  </a:lnTo>
                  <a:lnTo>
                    <a:pt x="52768" y="16192"/>
                  </a:lnTo>
                  <a:lnTo>
                    <a:pt x="14168" y="34075"/>
                  </a:lnTo>
                  <a:lnTo>
                    <a:pt x="0" y="56387"/>
                  </a:lnTo>
                  <a:lnTo>
                    <a:pt x="14168" y="77819"/>
                  </a:lnTo>
                  <a:lnTo>
                    <a:pt x="52768" y="95250"/>
                  </a:lnTo>
                  <a:lnTo>
                    <a:pt x="109942" y="106965"/>
                  </a:lnTo>
                  <a:lnTo>
                    <a:pt x="179831" y="111251"/>
                  </a:lnTo>
                  <a:lnTo>
                    <a:pt x="249483" y="106965"/>
                  </a:lnTo>
                  <a:lnTo>
                    <a:pt x="306133" y="95250"/>
                  </a:lnTo>
                  <a:lnTo>
                    <a:pt x="344209" y="77819"/>
                  </a:lnTo>
                  <a:lnTo>
                    <a:pt x="358139" y="56387"/>
                  </a:lnTo>
                  <a:lnTo>
                    <a:pt x="344209" y="34075"/>
                  </a:lnTo>
                  <a:lnTo>
                    <a:pt x="306133" y="16192"/>
                  </a:lnTo>
                  <a:lnTo>
                    <a:pt x="249483" y="4310"/>
                  </a:lnTo>
                  <a:lnTo>
                    <a:pt x="179831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1684" y="4010596"/>
              <a:ext cx="194119" cy="9258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668767" y="4355592"/>
              <a:ext cx="360045" cy="96520"/>
            </a:xfrm>
            <a:custGeom>
              <a:avLst/>
              <a:gdLst/>
              <a:ahLst/>
              <a:cxnLst/>
              <a:rect l="l" t="t" r="r" b="b"/>
              <a:pathLst>
                <a:path w="360045" h="96520">
                  <a:moveTo>
                    <a:pt x="0" y="48768"/>
                  </a:moveTo>
                  <a:lnTo>
                    <a:pt x="14168" y="67079"/>
                  </a:lnTo>
                  <a:lnTo>
                    <a:pt x="52768" y="82105"/>
                  </a:lnTo>
                  <a:lnTo>
                    <a:pt x="109942" y="92273"/>
                  </a:lnTo>
                  <a:lnTo>
                    <a:pt x="179832" y="96012"/>
                  </a:lnTo>
                  <a:lnTo>
                    <a:pt x="249721" y="92273"/>
                  </a:lnTo>
                  <a:lnTo>
                    <a:pt x="306895" y="82105"/>
                  </a:lnTo>
                  <a:lnTo>
                    <a:pt x="345495" y="67079"/>
                  </a:lnTo>
                  <a:lnTo>
                    <a:pt x="359664" y="48768"/>
                  </a:lnTo>
                  <a:lnTo>
                    <a:pt x="345495" y="29575"/>
                  </a:lnTo>
                  <a:lnTo>
                    <a:pt x="306895" y="14097"/>
                  </a:lnTo>
                  <a:lnTo>
                    <a:pt x="249721" y="3762"/>
                  </a:lnTo>
                  <a:lnTo>
                    <a:pt x="179832" y="0"/>
                  </a:lnTo>
                  <a:lnTo>
                    <a:pt x="109942" y="3762"/>
                  </a:lnTo>
                  <a:lnTo>
                    <a:pt x="52768" y="14097"/>
                  </a:lnTo>
                  <a:lnTo>
                    <a:pt x="14168" y="29575"/>
                  </a:lnTo>
                  <a:lnTo>
                    <a:pt x="0" y="48768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668767" y="4355592"/>
              <a:ext cx="360045" cy="96520"/>
            </a:xfrm>
            <a:custGeom>
              <a:avLst/>
              <a:gdLst/>
              <a:ahLst/>
              <a:cxnLst/>
              <a:rect l="l" t="t" r="r" b="b"/>
              <a:pathLst>
                <a:path w="360045" h="96520">
                  <a:moveTo>
                    <a:pt x="179832" y="0"/>
                  </a:moveTo>
                  <a:lnTo>
                    <a:pt x="109942" y="3762"/>
                  </a:lnTo>
                  <a:lnTo>
                    <a:pt x="52768" y="14097"/>
                  </a:lnTo>
                  <a:lnTo>
                    <a:pt x="14168" y="29575"/>
                  </a:lnTo>
                  <a:lnTo>
                    <a:pt x="0" y="48768"/>
                  </a:lnTo>
                  <a:lnTo>
                    <a:pt x="14168" y="67079"/>
                  </a:lnTo>
                  <a:lnTo>
                    <a:pt x="52768" y="82105"/>
                  </a:lnTo>
                  <a:lnTo>
                    <a:pt x="109942" y="92273"/>
                  </a:lnTo>
                  <a:lnTo>
                    <a:pt x="179832" y="96012"/>
                  </a:lnTo>
                  <a:lnTo>
                    <a:pt x="249721" y="92273"/>
                  </a:lnTo>
                  <a:lnTo>
                    <a:pt x="306895" y="82105"/>
                  </a:lnTo>
                  <a:lnTo>
                    <a:pt x="345495" y="67079"/>
                  </a:lnTo>
                  <a:lnTo>
                    <a:pt x="359664" y="48768"/>
                  </a:lnTo>
                  <a:lnTo>
                    <a:pt x="345495" y="29575"/>
                  </a:lnTo>
                  <a:lnTo>
                    <a:pt x="306895" y="14097"/>
                  </a:lnTo>
                  <a:lnTo>
                    <a:pt x="249721" y="3762"/>
                  </a:lnTo>
                  <a:lnTo>
                    <a:pt x="179832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665592" y="4347972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89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635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030082" y="4347972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89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9398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665720" y="4279391"/>
              <a:ext cx="360045" cy="128270"/>
            </a:xfrm>
            <a:custGeom>
              <a:avLst/>
              <a:gdLst/>
              <a:ahLst/>
              <a:cxnLst/>
              <a:rect l="l" t="t" r="r" b="b"/>
              <a:pathLst>
                <a:path w="360045" h="128270">
                  <a:moveTo>
                    <a:pt x="359664" y="56388"/>
                  </a:moveTo>
                  <a:lnTo>
                    <a:pt x="345490" y="34721"/>
                  </a:lnTo>
                  <a:lnTo>
                    <a:pt x="306895" y="16764"/>
                  </a:lnTo>
                  <a:lnTo>
                    <a:pt x="249720" y="4533"/>
                  </a:lnTo>
                  <a:lnTo>
                    <a:pt x="179832" y="0"/>
                  </a:lnTo>
                  <a:lnTo>
                    <a:pt x="109931" y="4533"/>
                  </a:lnTo>
                  <a:lnTo>
                    <a:pt x="52768" y="16764"/>
                  </a:lnTo>
                  <a:lnTo>
                    <a:pt x="14160" y="34721"/>
                  </a:lnTo>
                  <a:lnTo>
                    <a:pt x="0" y="56388"/>
                  </a:lnTo>
                  <a:lnTo>
                    <a:pt x="8051" y="68580"/>
                  </a:lnTo>
                  <a:lnTo>
                    <a:pt x="3048" y="68580"/>
                  </a:lnTo>
                  <a:lnTo>
                    <a:pt x="3048" y="128016"/>
                  </a:lnTo>
                  <a:lnTo>
                    <a:pt x="359664" y="128016"/>
                  </a:lnTo>
                  <a:lnTo>
                    <a:pt x="359664" y="68580"/>
                  </a:lnTo>
                  <a:lnTo>
                    <a:pt x="351599" y="68580"/>
                  </a:lnTo>
                  <a:lnTo>
                    <a:pt x="359664" y="56388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65719" y="4279392"/>
              <a:ext cx="360045" cy="111760"/>
            </a:xfrm>
            <a:custGeom>
              <a:avLst/>
              <a:gdLst/>
              <a:ahLst/>
              <a:cxnLst/>
              <a:rect l="l" t="t" r="r" b="b"/>
              <a:pathLst>
                <a:path w="360045" h="111760">
                  <a:moveTo>
                    <a:pt x="179832" y="0"/>
                  </a:moveTo>
                  <a:lnTo>
                    <a:pt x="109942" y="4524"/>
                  </a:lnTo>
                  <a:lnTo>
                    <a:pt x="52768" y="16763"/>
                  </a:lnTo>
                  <a:lnTo>
                    <a:pt x="14168" y="34718"/>
                  </a:lnTo>
                  <a:lnTo>
                    <a:pt x="0" y="56387"/>
                  </a:lnTo>
                  <a:lnTo>
                    <a:pt x="14168" y="77819"/>
                  </a:lnTo>
                  <a:lnTo>
                    <a:pt x="52768" y="95250"/>
                  </a:lnTo>
                  <a:lnTo>
                    <a:pt x="109942" y="106965"/>
                  </a:lnTo>
                  <a:lnTo>
                    <a:pt x="179832" y="111252"/>
                  </a:lnTo>
                  <a:lnTo>
                    <a:pt x="249721" y="106965"/>
                  </a:lnTo>
                  <a:lnTo>
                    <a:pt x="306895" y="95250"/>
                  </a:lnTo>
                  <a:lnTo>
                    <a:pt x="345495" y="77819"/>
                  </a:lnTo>
                  <a:lnTo>
                    <a:pt x="359664" y="56387"/>
                  </a:lnTo>
                  <a:lnTo>
                    <a:pt x="345495" y="34718"/>
                  </a:lnTo>
                  <a:lnTo>
                    <a:pt x="306895" y="16763"/>
                  </a:lnTo>
                  <a:lnTo>
                    <a:pt x="249721" y="4524"/>
                  </a:lnTo>
                  <a:lnTo>
                    <a:pt x="179832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8300" y="4289488"/>
              <a:ext cx="192595" cy="9410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949183" y="4088892"/>
              <a:ext cx="358140" cy="96520"/>
            </a:xfrm>
            <a:custGeom>
              <a:avLst/>
              <a:gdLst/>
              <a:ahLst/>
              <a:cxnLst/>
              <a:rect l="l" t="t" r="r" b="b"/>
              <a:pathLst>
                <a:path w="358140" h="96520">
                  <a:moveTo>
                    <a:pt x="0" y="48768"/>
                  </a:moveTo>
                  <a:lnTo>
                    <a:pt x="13930" y="67079"/>
                  </a:lnTo>
                  <a:lnTo>
                    <a:pt x="52006" y="82105"/>
                  </a:lnTo>
                  <a:lnTo>
                    <a:pt x="108656" y="92273"/>
                  </a:lnTo>
                  <a:lnTo>
                    <a:pt x="178307" y="96012"/>
                  </a:lnTo>
                  <a:lnTo>
                    <a:pt x="248197" y="92273"/>
                  </a:lnTo>
                  <a:lnTo>
                    <a:pt x="305371" y="82105"/>
                  </a:lnTo>
                  <a:lnTo>
                    <a:pt x="343971" y="67079"/>
                  </a:lnTo>
                  <a:lnTo>
                    <a:pt x="358139" y="48768"/>
                  </a:lnTo>
                  <a:lnTo>
                    <a:pt x="343971" y="29575"/>
                  </a:lnTo>
                  <a:lnTo>
                    <a:pt x="305371" y="14097"/>
                  </a:lnTo>
                  <a:lnTo>
                    <a:pt x="248197" y="3762"/>
                  </a:lnTo>
                  <a:lnTo>
                    <a:pt x="178307" y="0"/>
                  </a:lnTo>
                  <a:lnTo>
                    <a:pt x="108656" y="3762"/>
                  </a:lnTo>
                  <a:lnTo>
                    <a:pt x="52006" y="14097"/>
                  </a:lnTo>
                  <a:lnTo>
                    <a:pt x="13930" y="29575"/>
                  </a:lnTo>
                  <a:lnTo>
                    <a:pt x="0" y="48768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949183" y="4088892"/>
              <a:ext cx="358140" cy="96520"/>
            </a:xfrm>
            <a:custGeom>
              <a:avLst/>
              <a:gdLst/>
              <a:ahLst/>
              <a:cxnLst/>
              <a:rect l="l" t="t" r="r" b="b"/>
              <a:pathLst>
                <a:path w="358140" h="96520">
                  <a:moveTo>
                    <a:pt x="178307" y="0"/>
                  </a:moveTo>
                  <a:lnTo>
                    <a:pt x="108656" y="3762"/>
                  </a:lnTo>
                  <a:lnTo>
                    <a:pt x="52006" y="14097"/>
                  </a:lnTo>
                  <a:lnTo>
                    <a:pt x="13930" y="29575"/>
                  </a:lnTo>
                  <a:lnTo>
                    <a:pt x="0" y="48768"/>
                  </a:lnTo>
                  <a:lnTo>
                    <a:pt x="13930" y="67079"/>
                  </a:lnTo>
                  <a:lnTo>
                    <a:pt x="52006" y="82105"/>
                  </a:lnTo>
                  <a:lnTo>
                    <a:pt x="108656" y="92273"/>
                  </a:lnTo>
                  <a:lnTo>
                    <a:pt x="178307" y="96012"/>
                  </a:lnTo>
                  <a:lnTo>
                    <a:pt x="248197" y="92273"/>
                  </a:lnTo>
                  <a:lnTo>
                    <a:pt x="305371" y="82105"/>
                  </a:lnTo>
                  <a:lnTo>
                    <a:pt x="343971" y="67079"/>
                  </a:lnTo>
                  <a:lnTo>
                    <a:pt x="358139" y="48768"/>
                  </a:lnTo>
                  <a:lnTo>
                    <a:pt x="343971" y="29575"/>
                  </a:lnTo>
                  <a:lnTo>
                    <a:pt x="305371" y="14097"/>
                  </a:lnTo>
                  <a:lnTo>
                    <a:pt x="248197" y="3762"/>
                  </a:lnTo>
                  <a:lnTo>
                    <a:pt x="178307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946008" y="4081272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89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635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308974" y="4081272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89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9398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946136" y="4012691"/>
              <a:ext cx="358140" cy="128270"/>
            </a:xfrm>
            <a:custGeom>
              <a:avLst/>
              <a:gdLst/>
              <a:ahLst/>
              <a:cxnLst/>
              <a:rect l="l" t="t" r="r" b="b"/>
              <a:pathLst>
                <a:path w="358140" h="128270">
                  <a:moveTo>
                    <a:pt x="358140" y="56388"/>
                  </a:moveTo>
                  <a:lnTo>
                    <a:pt x="343966" y="34721"/>
                  </a:lnTo>
                  <a:lnTo>
                    <a:pt x="305371" y="16764"/>
                  </a:lnTo>
                  <a:lnTo>
                    <a:pt x="248196" y="4533"/>
                  </a:lnTo>
                  <a:lnTo>
                    <a:pt x="178308" y="0"/>
                  </a:lnTo>
                  <a:lnTo>
                    <a:pt x="108648" y="4533"/>
                  </a:lnTo>
                  <a:lnTo>
                    <a:pt x="52006" y="16764"/>
                  </a:lnTo>
                  <a:lnTo>
                    <a:pt x="13919" y="34721"/>
                  </a:lnTo>
                  <a:lnTo>
                    <a:pt x="0" y="56388"/>
                  </a:lnTo>
                  <a:lnTo>
                    <a:pt x="7912" y="68580"/>
                  </a:lnTo>
                  <a:lnTo>
                    <a:pt x="3048" y="68580"/>
                  </a:lnTo>
                  <a:lnTo>
                    <a:pt x="3048" y="128016"/>
                  </a:lnTo>
                  <a:lnTo>
                    <a:pt x="358140" y="128016"/>
                  </a:lnTo>
                  <a:lnTo>
                    <a:pt x="358140" y="68580"/>
                  </a:lnTo>
                  <a:lnTo>
                    <a:pt x="350075" y="68580"/>
                  </a:lnTo>
                  <a:lnTo>
                    <a:pt x="358140" y="56388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946135" y="4012692"/>
              <a:ext cx="358140" cy="111760"/>
            </a:xfrm>
            <a:custGeom>
              <a:avLst/>
              <a:gdLst/>
              <a:ahLst/>
              <a:cxnLst/>
              <a:rect l="l" t="t" r="r" b="b"/>
              <a:pathLst>
                <a:path w="358140" h="111760">
                  <a:moveTo>
                    <a:pt x="178307" y="0"/>
                  </a:moveTo>
                  <a:lnTo>
                    <a:pt x="108656" y="4524"/>
                  </a:lnTo>
                  <a:lnTo>
                    <a:pt x="52006" y="16764"/>
                  </a:lnTo>
                  <a:lnTo>
                    <a:pt x="13930" y="34718"/>
                  </a:lnTo>
                  <a:lnTo>
                    <a:pt x="0" y="56388"/>
                  </a:lnTo>
                  <a:lnTo>
                    <a:pt x="13930" y="77819"/>
                  </a:lnTo>
                  <a:lnTo>
                    <a:pt x="52006" y="95250"/>
                  </a:lnTo>
                  <a:lnTo>
                    <a:pt x="108656" y="106965"/>
                  </a:lnTo>
                  <a:lnTo>
                    <a:pt x="178307" y="111252"/>
                  </a:lnTo>
                  <a:lnTo>
                    <a:pt x="248197" y="106965"/>
                  </a:lnTo>
                  <a:lnTo>
                    <a:pt x="305371" y="95250"/>
                  </a:lnTo>
                  <a:lnTo>
                    <a:pt x="343971" y="77819"/>
                  </a:lnTo>
                  <a:lnTo>
                    <a:pt x="358139" y="56387"/>
                  </a:lnTo>
                  <a:lnTo>
                    <a:pt x="343971" y="34718"/>
                  </a:lnTo>
                  <a:lnTo>
                    <a:pt x="305371" y="16763"/>
                  </a:lnTo>
                  <a:lnTo>
                    <a:pt x="248197" y="4524"/>
                  </a:lnTo>
                  <a:lnTo>
                    <a:pt x="178307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7192" y="4022788"/>
              <a:ext cx="194119" cy="9410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414259" y="2927604"/>
              <a:ext cx="347980" cy="88900"/>
            </a:xfrm>
            <a:custGeom>
              <a:avLst/>
              <a:gdLst/>
              <a:ahLst/>
              <a:cxnLst/>
              <a:rect l="l" t="t" r="r" b="b"/>
              <a:pathLst>
                <a:path w="347979" h="88900">
                  <a:moveTo>
                    <a:pt x="0" y="44196"/>
                  </a:moveTo>
                  <a:lnTo>
                    <a:pt x="13644" y="61388"/>
                  </a:lnTo>
                  <a:lnTo>
                    <a:pt x="50863" y="75437"/>
                  </a:lnTo>
                  <a:lnTo>
                    <a:pt x="106084" y="84915"/>
                  </a:lnTo>
                  <a:lnTo>
                    <a:pt x="173735" y="88392"/>
                  </a:lnTo>
                  <a:lnTo>
                    <a:pt x="241387" y="84915"/>
                  </a:lnTo>
                  <a:lnTo>
                    <a:pt x="296608" y="75438"/>
                  </a:lnTo>
                  <a:lnTo>
                    <a:pt x="333827" y="61388"/>
                  </a:lnTo>
                  <a:lnTo>
                    <a:pt x="347471" y="44196"/>
                  </a:lnTo>
                  <a:lnTo>
                    <a:pt x="333827" y="27003"/>
                  </a:lnTo>
                  <a:lnTo>
                    <a:pt x="296608" y="12954"/>
                  </a:lnTo>
                  <a:lnTo>
                    <a:pt x="241387" y="3476"/>
                  </a:lnTo>
                  <a:lnTo>
                    <a:pt x="173735" y="0"/>
                  </a:lnTo>
                  <a:lnTo>
                    <a:pt x="106084" y="3476"/>
                  </a:lnTo>
                  <a:lnTo>
                    <a:pt x="50863" y="12953"/>
                  </a:lnTo>
                  <a:lnTo>
                    <a:pt x="13644" y="27003"/>
                  </a:lnTo>
                  <a:lnTo>
                    <a:pt x="0" y="44196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414259" y="2927604"/>
              <a:ext cx="347980" cy="88900"/>
            </a:xfrm>
            <a:custGeom>
              <a:avLst/>
              <a:gdLst/>
              <a:ahLst/>
              <a:cxnLst/>
              <a:rect l="l" t="t" r="r" b="b"/>
              <a:pathLst>
                <a:path w="347979" h="88900">
                  <a:moveTo>
                    <a:pt x="173735" y="0"/>
                  </a:moveTo>
                  <a:lnTo>
                    <a:pt x="106084" y="3476"/>
                  </a:lnTo>
                  <a:lnTo>
                    <a:pt x="50863" y="12953"/>
                  </a:lnTo>
                  <a:lnTo>
                    <a:pt x="13644" y="27003"/>
                  </a:lnTo>
                  <a:lnTo>
                    <a:pt x="0" y="44196"/>
                  </a:lnTo>
                  <a:lnTo>
                    <a:pt x="13644" y="61388"/>
                  </a:lnTo>
                  <a:lnTo>
                    <a:pt x="50863" y="75437"/>
                  </a:lnTo>
                  <a:lnTo>
                    <a:pt x="106084" y="84915"/>
                  </a:lnTo>
                  <a:lnTo>
                    <a:pt x="173735" y="88392"/>
                  </a:lnTo>
                  <a:lnTo>
                    <a:pt x="241387" y="84915"/>
                  </a:lnTo>
                  <a:lnTo>
                    <a:pt x="296608" y="75438"/>
                  </a:lnTo>
                  <a:lnTo>
                    <a:pt x="333827" y="61388"/>
                  </a:lnTo>
                  <a:lnTo>
                    <a:pt x="347471" y="44196"/>
                  </a:lnTo>
                  <a:lnTo>
                    <a:pt x="333827" y="27003"/>
                  </a:lnTo>
                  <a:lnTo>
                    <a:pt x="296608" y="12954"/>
                  </a:lnTo>
                  <a:lnTo>
                    <a:pt x="241387" y="3476"/>
                  </a:lnTo>
                  <a:lnTo>
                    <a:pt x="173735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414259" y="2919984"/>
              <a:ext cx="347980" cy="55244"/>
            </a:xfrm>
            <a:custGeom>
              <a:avLst/>
              <a:gdLst/>
              <a:ahLst/>
              <a:cxnLst/>
              <a:rect l="l" t="t" r="r" b="b"/>
              <a:pathLst>
                <a:path w="347979" h="55244">
                  <a:moveTo>
                    <a:pt x="0" y="0"/>
                  </a:moveTo>
                  <a:lnTo>
                    <a:pt x="0" y="54863"/>
                  </a:lnTo>
                </a:path>
                <a:path w="347979" h="55244">
                  <a:moveTo>
                    <a:pt x="347471" y="0"/>
                  </a:moveTo>
                  <a:lnTo>
                    <a:pt x="347471" y="54863"/>
                  </a:lnTo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11212" y="2855975"/>
              <a:ext cx="347980" cy="117475"/>
            </a:xfrm>
            <a:custGeom>
              <a:avLst/>
              <a:gdLst/>
              <a:ahLst/>
              <a:cxnLst/>
              <a:rect l="l" t="t" r="r" b="b"/>
              <a:pathLst>
                <a:path w="347979" h="117475">
                  <a:moveTo>
                    <a:pt x="347472" y="51816"/>
                  </a:moveTo>
                  <a:lnTo>
                    <a:pt x="333819" y="31508"/>
                  </a:lnTo>
                  <a:lnTo>
                    <a:pt x="296608" y="15049"/>
                  </a:lnTo>
                  <a:lnTo>
                    <a:pt x="241376" y="4025"/>
                  </a:lnTo>
                  <a:lnTo>
                    <a:pt x="173736" y="0"/>
                  </a:lnTo>
                  <a:lnTo>
                    <a:pt x="106083" y="4025"/>
                  </a:lnTo>
                  <a:lnTo>
                    <a:pt x="50863" y="15049"/>
                  </a:lnTo>
                  <a:lnTo>
                    <a:pt x="13639" y="31508"/>
                  </a:lnTo>
                  <a:lnTo>
                    <a:pt x="0" y="51816"/>
                  </a:lnTo>
                  <a:lnTo>
                    <a:pt x="8178" y="64008"/>
                  </a:lnTo>
                  <a:lnTo>
                    <a:pt x="3048" y="64008"/>
                  </a:lnTo>
                  <a:lnTo>
                    <a:pt x="3048" y="117348"/>
                  </a:lnTo>
                  <a:lnTo>
                    <a:pt x="347472" y="117348"/>
                  </a:lnTo>
                  <a:lnTo>
                    <a:pt x="347472" y="64008"/>
                  </a:lnTo>
                  <a:lnTo>
                    <a:pt x="339280" y="64008"/>
                  </a:lnTo>
                  <a:lnTo>
                    <a:pt x="347472" y="51816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411211" y="2855976"/>
              <a:ext cx="347980" cy="104139"/>
            </a:xfrm>
            <a:custGeom>
              <a:avLst/>
              <a:gdLst/>
              <a:ahLst/>
              <a:cxnLst/>
              <a:rect l="l" t="t" r="r" b="b"/>
              <a:pathLst>
                <a:path w="347979" h="104139">
                  <a:moveTo>
                    <a:pt x="173735" y="0"/>
                  </a:moveTo>
                  <a:lnTo>
                    <a:pt x="106084" y="4024"/>
                  </a:lnTo>
                  <a:lnTo>
                    <a:pt x="50863" y="15049"/>
                  </a:lnTo>
                  <a:lnTo>
                    <a:pt x="13644" y="31503"/>
                  </a:lnTo>
                  <a:lnTo>
                    <a:pt x="0" y="51815"/>
                  </a:lnTo>
                  <a:lnTo>
                    <a:pt x="13644" y="72128"/>
                  </a:lnTo>
                  <a:lnTo>
                    <a:pt x="50863" y="88582"/>
                  </a:lnTo>
                  <a:lnTo>
                    <a:pt x="106084" y="99607"/>
                  </a:lnTo>
                  <a:lnTo>
                    <a:pt x="173736" y="103632"/>
                  </a:lnTo>
                  <a:lnTo>
                    <a:pt x="241387" y="99607"/>
                  </a:lnTo>
                  <a:lnTo>
                    <a:pt x="296608" y="88582"/>
                  </a:lnTo>
                  <a:lnTo>
                    <a:pt x="333827" y="72128"/>
                  </a:lnTo>
                  <a:lnTo>
                    <a:pt x="347471" y="51815"/>
                  </a:lnTo>
                  <a:lnTo>
                    <a:pt x="333827" y="31503"/>
                  </a:lnTo>
                  <a:lnTo>
                    <a:pt x="296608" y="15049"/>
                  </a:lnTo>
                  <a:lnTo>
                    <a:pt x="241387" y="4024"/>
                  </a:lnTo>
                  <a:lnTo>
                    <a:pt x="173735" y="0"/>
                  </a:lnTo>
                  <a:close/>
                </a:path>
              </a:pathLst>
            </a:custGeom>
            <a:ln w="12699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80744" y="2864548"/>
              <a:ext cx="184975" cy="8953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412735" y="3188208"/>
              <a:ext cx="358140" cy="94615"/>
            </a:xfrm>
            <a:custGeom>
              <a:avLst/>
              <a:gdLst/>
              <a:ahLst/>
              <a:cxnLst/>
              <a:rect l="l" t="t" r="r" b="b"/>
              <a:pathLst>
                <a:path w="358140" h="94614">
                  <a:moveTo>
                    <a:pt x="0" y="47243"/>
                  </a:moveTo>
                  <a:lnTo>
                    <a:pt x="13930" y="65555"/>
                  </a:lnTo>
                  <a:lnTo>
                    <a:pt x="52006" y="80581"/>
                  </a:lnTo>
                  <a:lnTo>
                    <a:pt x="108656" y="90749"/>
                  </a:lnTo>
                  <a:lnTo>
                    <a:pt x="178307" y="94487"/>
                  </a:lnTo>
                  <a:lnTo>
                    <a:pt x="248197" y="90749"/>
                  </a:lnTo>
                  <a:lnTo>
                    <a:pt x="305371" y="80581"/>
                  </a:lnTo>
                  <a:lnTo>
                    <a:pt x="343971" y="65555"/>
                  </a:lnTo>
                  <a:lnTo>
                    <a:pt x="358139" y="47243"/>
                  </a:lnTo>
                  <a:lnTo>
                    <a:pt x="343971" y="28932"/>
                  </a:lnTo>
                  <a:lnTo>
                    <a:pt x="305371" y="13906"/>
                  </a:lnTo>
                  <a:lnTo>
                    <a:pt x="248197" y="3738"/>
                  </a:lnTo>
                  <a:lnTo>
                    <a:pt x="178307" y="0"/>
                  </a:lnTo>
                  <a:lnTo>
                    <a:pt x="108656" y="3738"/>
                  </a:lnTo>
                  <a:lnTo>
                    <a:pt x="52006" y="13906"/>
                  </a:lnTo>
                  <a:lnTo>
                    <a:pt x="13930" y="28932"/>
                  </a:lnTo>
                  <a:lnTo>
                    <a:pt x="0" y="47243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412735" y="3188208"/>
              <a:ext cx="358140" cy="94615"/>
            </a:xfrm>
            <a:custGeom>
              <a:avLst/>
              <a:gdLst/>
              <a:ahLst/>
              <a:cxnLst/>
              <a:rect l="l" t="t" r="r" b="b"/>
              <a:pathLst>
                <a:path w="358140" h="94614">
                  <a:moveTo>
                    <a:pt x="178307" y="0"/>
                  </a:moveTo>
                  <a:lnTo>
                    <a:pt x="108656" y="3738"/>
                  </a:lnTo>
                  <a:lnTo>
                    <a:pt x="52006" y="13906"/>
                  </a:lnTo>
                  <a:lnTo>
                    <a:pt x="13930" y="28932"/>
                  </a:lnTo>
                  <a:lnTo>
                    <a:pt x="0" y="47243"/>
                  </a:lnTo>
                  <a:lnTo>
                    <a:pt x="13930" y="65555"/>
                  </a:lnTo>
                  <a:lnTo>
                    <a:pt x="52006" y="80581"/>
                  </a:lnTo>
                  <a:lnTo>
                    <a:pt x="108656" y="90749"/>
                  </a:lnTo>
                  <a:lnTo>
                    <a:pt x="178307" y="94487"/>
                  </a:lnTo>
                  <a:lnTo>
                    <a:pt x="248197" y="90749"/>
                  </a:lnTo>
                  <a:lnTo>
                    <a:pt x="305371" y="80581"/>
                  </a:lnTo>
                  <a:lnTo>
                    <a:pt x="343971" y="65555"/>
                  </a:lnTo>
                  <a:lnTo>
                    <a:pt x="358139" y="47243"/>
                  </a:lnTo>
                  <a:lnTo>
                    <a:pt x="343971" y="28932"/>
                  </a:lnTo>
                  <a:lnTo>
                    <a:pt x="305371" y="13906"/>
                  </a:lnTo>
                  <a:lnTo>
                    <a:pt x="248197" y="3738"/>
                  </a:lnTo>
                  <a:lnTo>
                    <a:pt x="178307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409560" y="3180588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19">
                  <a:moveTo>
                    <a:pt x="0" y="0"/>
                  </a:moveTo>
                  <a:lnTo>
                    <a:pt x="0" y="57912"/>
                  </a:lnTo>
                </a:path>
              </a:pathLst>
            </a:custGeom>
            <a:ln w="635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772526" y="3180588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19">
                  <a:moveTo>
                    <a:pt x="0" y="0"/>
                  </a:moveTo>
                  <a:lnTo>
                    <a:pt x="0" y="57912"/>
                  </a:lnTo>
                </a:path>
              </a:pathLst>
            </a:custGeom>
            <a:ln w="9398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409688" y="3112007"/>
              <a:ext cx="358140" cy="127000"/>
            </a:xfrm>
            <a:custGeom>
              <a:avLst/>
              <a:gdLst/>
              <a:ahLst/>
              <a:cxnLst/>
              <a:rect l="l" t="t" r="r" b="b"/>
              <a:pathLst>
                <a:path w="358140" h="127000">
                  <a:moveTo>
                    <a:pt x="358140" y="54864"/>
                  </a:moveTo>
                  <a:lnTo>
                    <a:pt x="343966" y="33439"/>
                  </a:lnTo>
                  <a:lnTo>
                    <a:pt x="305371" y="16002"/>
                  </a:lnTo>
                  <a:lnTo>
                    <a:pt x="248196" y="4292"/>
                  </a:lnTo>
                  <a:lnTo>
                    <a:pt x="178308" y="0"/>
                  </a:lnTo>
                  <a:lnTo>
                    <a:pt x="108648" y="4292"/>
                  </a:lnTo>
                  <a:lnTo>
                    <a:pt x="52006" y="16002"/>
                  </a:lnTo>
                  <a:lnTo>
                    <a:pt x="13919" y="33439"/>
                  </a:lnTo>
                  <a:lnTo>
                    <a:pt x="0" y="54864"/>
                  </a:lnTo>
                  <a:lnTo>
                    <a:pt x="8801" y="68580"/>
                  </a:lnTo>
                  <a:lnTo>
                    <a:pt x="3048" y="68580"/>
                  </a:lnTo>
                  <a:lnTo>
                    <a:pt x="3048" y="126492"/>
                  </a:lnTo>
                  <a:lnTo>
                    <a:pt x="358140" y="126492"/>
                  </a:lnTo>
                  <a:lnTo>
                    <a:pt x="358140" y="68580"/>
                  </a:lnTo>
                  <a:lnTo>
                    <a:pt x="349161" y="68580"/>
                  </a:lnTo>
                  <a:lnTo>
                    <a:pt x="358140" y="54864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409687" y="3112008"/>
              <a:ext cx="358140" cy="111760"/>
            </a:xfrm>
            <a:custGeom>
              <a:avLst/>
              <a:gdLst/>
              <a:ahLst/>
              <a:cxnLst/>
              <a:rect l="l" t="t" r="r" b="b"/>
              <a:pathLst>
                <a:path w="358140" h="111760">
                  <a:moveTo>
                    <a:pt x="178307" y="0"/>
                  </a:moveTo>
                  <a:lnTo>
                    <a:pt x="108656" y="4286"/>
                  </a:lnTo>
                  <a:lnTo>
                    <a:pt x="52006" y="16001"/>
                  </a:lnTo>
                  <a:lnTo>
                    <a:pt x="13930" y="33432"/>
                  </a:lnTo>
                  <a:lnTo>
                    <a:pt x="0" y="54863"/>
                  </a:lnTo>
                  <a:lnTo>
                    <a:pt x="13930" y="76533"/>
                  </a:lnTo>
                  <a:lnTo>
                    <a:pt x="52006" y="94487"/>
                  </a:lnTo>
                  <a:lnTo>
                    <a:pt x="108656" y="106727"/>
                  </a:lnTo>
                  <a:lnTo>
                    <a:pt x="178307" y="111251"/>
                  </a:lnTo>
                  <a:lnTo>
                    <a:pt x="248197" y="106727"/>
                  </a:lnTo>
                  <a:lnTo>
                    <a:pt x="305371" y="94487"/>
                  </a:lnTo>
                  <a:lnTo>
                    <a:pt x="343971" y="76533"/>
                  </a:lnTo>
                  <a:lnTo>
                    <a:pt x="358139" y="54863"/>
                  </a:lnTo>
                  <a:lnTo>
                    <a:pt x="343971" y="33432"/>
                  </a:lnTo>
                  <a:lnTo>
                    <a:pt x="305371" y="16001"/>
                  </a:lnTo>
                  <a:lnTo>
                    <a:pt x="248197" y="4286"/>
                  </a:lnTo>
                  <a:lnTo>
                    <a:pt x="178307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80744" y="3120580"/>
              <a:ext cx="194119" cy="9410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888223" y="2828544"/>
              <a:ext cx="330835" cy="86995"/>
            </a:xfrm>
            <a:custGeom>
              <a:avLst/>
              <a:gdLst/>
              <a:ahLst/>
              <a:cxnLst/>
              <a:rect l="l" t="t" r="r" b="b"/>
              <a:pathLst>
                <a:path w="330834" h="86994">
                  <a:moveTo>
                    <a:pt x="0" y="44195"/>
                  </a:moveTo>
                  <a:lnTo>
                    <a:pt x="13096" y="60507"/>
                  </a:lnTo>
                  <a:lnTo>
                    <a:pt x="48767" y="74104"/>
                  </a:lnTo>
                  <a:lnTo>
                    <a:pt x="101584" y="83415"/>
                  </a:lnTo>
                  <a:lnTo>
                    <a:pt x="166115" y="86867"/>
                  </a:lnTo>
                  <a:lnTo>
                    <a:pt x="229766" y="83415"/>
                  </a:lnTo>
                  <a:lnTo>
                    <a:pt x="282130" y="74104"/>
                  </a:lnTo>
                  <a:lnTo>
                    <a:pt x="317634" y="60507"/>
                  </a:lnTo>
                  <a:lnTo>
                    <a:pt x="330707" y="44195"/>
                  </a:lnTo>
                  <a:lnTo>
                    <a:pt x="317634" y="27003"/>
                  </a:lnTo>
                  <a:lnTo>
                    <a:pt x="282130" y="12953"/>
                  </a:lnTo>
                  <a:lnTo>
                    <a:pt x="229766" y="3476"/>
                  </a:lnTo>
                  <a:lnTo>
                    <a:pt x="166115" y="0"/>
                  </a:lnTo>
                  <a:lnTo>
                    <a:pt x="101584" y="3476"/>
                  </a:lnTo>
                  <a:lnTo>
                    <a:pt x="48767" y="12953"/>
                  </a:lnTo>
                  <a:lnTo>
                    <a:pt x="13096" y="27003"/>
                  </a:lnTo>
                  <a:lnTo>
                    <a:pt x="0" y="44195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888223" y="2828544"/>
              <a:ext cx="330835" cy="86995"/>
            </a:xfrm>
            <a:custGeom>
              <a:avLst/>
              <a:gdLst/>
              <a:ahLst/>
              <a:cxnLst/>
              <a:rect l="l" t="t" r="r" b="b"/>
              <a:pathLst>
                <a:path w="330834" h="86994">
                  <a:moveTo>
                    <a:pt x="166115" y="0"/>
                  </a:moveTo>
                  <a:lnTo>
                    <a:pt x="101584" y="3476"/>
                  </a:lnTo>
                  <a:lnTo>
                    <a:pt x="48767" y="12953"/>
                  </a:lnTo>
                  <a:lnTo>
                    <a:pt x="13096" y="27003"/>
                  </a:lnTo>
                  <a:lnTo>
                    <a:pt x="0" y="44195"/>
                  </a:lnTo>
                  <a:lnTo>
                    <a:pt x="13096" y="60507"/>
                  </a:lnTo>
                  <a:lnTo>
                    <a:pt x="48767" y="74104"/>
                  </a:lnTo>
                  <a:lnTo>
                    <a:pt x="101584" y="83415"/>
                  </a:lnTo>
                  <a:lnTo>
                    <a:pt x="166115" y="86867"/>
                  </a:lnTo>
                  <a:lnTo>
                    <a:pt x="229766" y="83415"/>
                  </a:lnTo>
                  <a:lnTo>
                    <a:pt x="282130" y="74104"/>
                  </a:lnTo>
                  <a:lnTo>
                    <a:pt x="317634" y="60507"/>
                  </a:lnTo>
                  <a:lnTo>
                    <a:pt x="330707" y="44195"/>
                  </a:lnTo>
                  <a:lnTo>
                    <a:pt x="317634" y="27003"/>
                  </a:lnTo>
                  <a:lnTo>
                    <a:pt x="282130" y="12953"/>
                  </a:lnTo>
                  <a:lnTo>
                    <a:pt x="229766" y="3476"/>
                  </a:lnTo>
                  <a:lnTo>
                    <a:pt x="166115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885048" y="2822448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h="53339">
                  <a:moveTo>
                    <a:pt x="0" y="0"/>
                  </a:moveTo>
                  <a:lnTo>
                    <a:pt x="0" y="53339"/>
                  </a:lnTo>
                </a:path>
              </a:pathLst>
            </a:custGeom>
            <a:ln w="635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220582" y="2822448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h="53339">
                  <a:moveTo>
                    <a:pt x="0" y="0"/>
                  </a:moveTo>
                  <a:lnTo>
                    <a:pt x="0" y="53339"/>
                  </a:lnTo>
                </a:path>
              </a:pathLst>
            </a:custGeom>
            <a:ln w="9398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885176" y="2761487"/>
              <a:ext cx="330835" cy="114300"/>
            </a:xfrm>
            <a:custGeom>
              <a:avLst/>
              <a:gdLst/>
              <a:ahLst/>
              <a:cxnLst/>
              <a:rect l="l" t="t" r="r" b="b"/>
              <a:pathLst>
                <a:path w="330834" h="114300">
                  <a:moveTo>
                    <a:pt x="330708" y="48768"/>
                  </a:moveTo>
                  <a:lnTo>
                    <a:pt x="317601" y="29578"/>
                  </a:lnTo>
                  <a:lnTo>
                    <a:pt x="281940" y="14097"/>
                  </a:lnTo>
                  <a:lnTo>
                    <a:pt x="229120" y="3771"/>
                  </a:lnTo>
                  <a:lnTo>
                    <a:pt x="164592" y="0"/>
                  </a:lnTo>
                  <a:lnTo>
                    <a:pt x="100939" y="3771"/>
                  </a:lnTo>
                  <a:lnTo>
                    <a:pt x="48577" y="14097"/>
                  </a:lnTo>
                  <a:lnTo>
                    <a:pt x="13068" y="29578"/>
                  </a:lnTo>
                  <a:lnTo>
                    <a:pt x="0" y="48768"/>
                  </a:lnTo>
                  <a:lnTo>
                    <a:pt x="7924" y="60960"/>
                  </a:lnTo>
                  <a:lnTo>
                    <a:pt x="3048" y="60960"/>
                  </a:lnTo>
                  <a:lnTo>
                    <a:pt x="3048" y="114300"/>
                  </a:lnTo>
                  <a:lnTo>
                    <a:pt x="330708" y="114300"/>
                  </a:lnTo>
                  <a:lnTo>
                    <a:pt x="330708" y="60960"/>
                  </a:lnTo>
                  <a:lnTo>
                    <a:pt x="322745" y="60960"/>
                  </a:lnTo>
                  <a:lnTo>
                    <a:pt x="330708" y="48768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885175" y="2761488"/>
              <a:ext cx="330835" cy="99060"/>
            </a:xfrm>
            <a:custGeom>
              <a:avLst/>
              <a:gdLst/>
              <a:ahLst/>
              <a:cxnLst/>
              <a:rect l="l" t="t" r="r" b="b"/>
              <a:pathLst>
                <a:path w="330834" h="99060">
                  <a:moveTo>
                    <a:pt x="164592" y="0"/>
                  </a:moveTo>
                  <a:lnTo>
                    <a:pt x="100941" y="3762"/>
                  </a:lnTo>
                  <a:lnTo>
                    <a:pt x="48577" y="14096"/>
                  </a:lnTo>
                  <a:lnTo>
                    <a:pt x="13073" y="29575"/>
                  </a:lnTo>
                  <a:lnTo>
                    <a:pt x="0" y="48767"/>
                  </a:lnTo>
                  <a:lnTo>
                    <a:pt x="13073" y="68841"/>
                  </a:lnTo>
                  <a:lnTo>
                    <a:pt x="48577" y="84772"/>
                  </a:lnTo>
                  <a:lnTo>
                    <a:pt x="100941" y="95273"/>
                  </a:lnTo>
                  <a:lnTo>
                    <a:pt x="164592" y="99060"/>
                  </a:lnTo>
                  <a:lnTo>
                    <a:pt x="229123" y="95273"/>
                  </a:lnTo>
                  <a:lnTo>
                    <a:pt x="281940" y="84772"/>
                  </a:lnTo>
                  <a:lnTo>
                    <a:pt x="317611" y="68841"/>
                  </a:lnTo>
                  <a:lnTo>
                    <a:pt x="330708" y="48767"/>
                  </a:lnTo>
                  <a:lnTo>
                    <a:pt x="317611" y="29575"/>
                  </a:lnTo>
                  <a:lnTo>
                    <a:pt x="281940" y="14096"/>
                  </a:lnTo>
                  <a:lnTo>
                    <a:pt x="229123" y="3762"/>
                  </a:lnTo>
                  <a:lnTo>
                    <a:pt x="164592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0136" y="2767012"/>
              <a:ext cx="177355" cy="8801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973567" y="3188208"/>
              <a:ext cx="360045" cy="94615"/>
            </a:xfrm>
            <a:custGeom>
              <a:avLst/>
              <a:gdLst/>
              <a:ahLst/>
              <a:cxnLst/>
              <a:rect l="l" t="t" r="r" b="b"/>
              <a:pathLst>
                <a:path w="360045" h="94614">
                  <a:moveTo>
                    <a:pt x="0" y="47244"/>
                  </a:moveTo>
                  <a:lnTo>
                    <a:pt x="14168" y="65555"/>
                  </a:lnTo>
                  <a:lnTo>
                    <a:pt x="52768" y="80581"/>
                  </a:lnTo>
                  <a:lnTo>
                    <a:pt x="109942" y="90749"/>
                  </a:lnTo>
                  <a:lnTo>
                    <a:pt x="179832" y="94487"/>
                  </a:lnTo>
                  <a:lnTo>
                    <a:pt x="249721" y="90749"/>
                  </a:lnTo>
                  <a:lnTo>
                    <a:pt x="306895" y="80581"/>
                  </a:lnTo>
                  <a:lnTo>
                    <a:pt x="345495" y="65555"/>
                  </a:lnTo>
                  <a:lnTo>
                    <a:pt x="359664" y="47243"/>
                  </a:lnTo>
                  <a:lnTo>
                    <a:pt x="345495" y="28932"/>
                  </a:lnTo>
                  <a:lnTo>
                    <a:pt x="306895" y="13906"/>
                  </a:lnTo>
                  <a:lnTo>
                    <a:pt x="249721" y="3738"/>
                  </a:lnTo>
                  <a:lnTo>
                    <a:pt x="179832" y="0"/>
                  </a:lnTo>
                  <a:lnTo>
                    <a:pt x="109942" y="3738"/>
                  </a:lnTo>
                  <a:lnTo>
                    <a:pt x="52768" y="13906"/>
                  </a:lnTo>
                  <a:lnTo>
                    <a:pt x="14168" y="28932"/>
                  </a:lnTo>
                  <a:lnTo>
                    <a:pt x="0" y="47244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973567" y="3188208"/>
              <a:ext cx="360045" cy="94615"/>
            </a:xfrm>
            <a:custGeom>
              <a:avLst/>
              <a:gdLst/>
              <a:ahLst/>
              <a:cxnLst/>
              <a:rect l="l" t="t" r="r" b="b"/>
              <a:pathLst>
                <a:path w="360045" h="94614">
                  <a:moveTo>
                    <a:pt x="179832" y="0"/>
                  </a:moveTo>
                  <a:lnTo>
                    <a:pt x="109942" y="3738"/>
                  </a:lnTo>
                  <a:lnTo>
                    <a:pt x="52768" y="13906"/>
                  </a:lnTo>
                  <a:lnTo>
                    <a:pt x="14168" y="28932"/>
                  </a:lnTo>
                  <a:lnTo>
                    <a:pt x="0" y="47244"/>
                  </a:lnTo>
                  <a:lnTo>
                    <a:pt x="14168" y="65555"/>
                  </a:lnTo>
                  <a:lnTo>
                    <a:pt x="52768" y="80581"/>
                  </a:lnTo>
                  <a:lnTo>
                    <a:pt x="109942" y="90749"/>
                  </a:lnTo>
                  <a:lnTo>
                    <a:pt x="179832" y="94487"/>
                  </a:lnTo>
                  <a:lnTo>
                    <a:pt x="249721" y="90749"/>
                  </a:lnTo>
                  <a:lnTo>
                    <a:pt x="306895" y="80581"/>
                  </a:lnTo>
                  <a:lnTo>
                    <a:pt x="345495" y="65555"/>
                  </a:lnTo>
                  <a:lnTo>
                    <a:pt x="359664" y="47243"/>
                  </a:lnTo>
                  <a:lnTo>
                    <a:pt x="345495" y="28932"/>
                  </a:lnTo>
                  <a:lnTo>
                    <a:pt x="306895" y="13906"/>
                  </a:lnTo>
                  <a:lnTo>
                    <a:pt x="249721" y="3738"/>
                  </a:lnTo>
                  <a:lnTo>
                    <a:pt x="179832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970392" y="3180588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19">
                  <a:moveTo>
                    <a:pt x="0" y="0"/>
                  </a:moveTo>
                  <a:lnTo>
                    <a:pt x="0" y="57912"/>
                  </a:lnTo>
                </a:path>
              </a:pathLst>
            </a:custGeom>
            <a:ln w="635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334882" y="3180588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19">
                  <a:moveTo>
                    <a:pt x="0" y="0"/>
                  </a:moveTo>
                  <a:lnTo>
                    <a:pt x="0" y="57912"/>
                  </a:lnTo>
                </a:path>
              </a:pathLst>
            </a:custGeom>
            <a:ln w="9398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970520" y="3112007"/>
              <a:ext cx="360045" cy="127000"/>
            </a:xfrm>
            <a:custGeom>
              <a:avLst/>
              <a:gdLst/>
              <a:ahLst/>
              <a:cxnLst/>
              <a:rect l="l" t="t" r="r" b="b"/>
              <a:pathLst>
                <a:path w="360045" h="127000">
                  <a:moveTo>
                    <a:pt x="359664" y="54864"/>
                  </a:moveTo>
                  <a:lnTo>
                    <a:pt x="345490" y="33439"/>
                  </a:lnTo>
                  <a:lnTo>
                    <a:pt x="306895" y="16002"/>
                  </a:lnTo>
                  <a:lnTo>
                    <a:pt x="249720" y="4292"/>
                  </a:lnTo>
                  <a:lnTo>
                    <a:pt x="179832" y="0"/>
                  </a:lnTo>
                  <a:lnTo>
                    <a:pt x="109931" y="4292"/>
                  </a:lnTo>
                  <a:lnTo>
                    <a:pt x="52768" y="16002"/>
                  </a:lnTo>
                  <a:lnTo>
                    <a:pt x="14160" y="33439"/>
                  </a:lnTo>
                  <a:lnTo>
                    <a:pt x="0" y="54864"/>
                  </a:lnTo>
                  <a:lnTo>
                    <a:pt x="8953" y="68580"/>
                  </a:lnTo>
                  <a:lnTo>
                    <a:pt x="3048" y="68580"/>
                  </a:lnTo>
                  <a:lnTo>
                    <a:pt x="3048" y="126492"/>
                  </a:lnTo>
                  <a:lnTo>
                    <a:pt x="359664" y="126492"/>
                  </a:lnTo>
                  <a:lnTo>
                    <a:pt x="359664" y="68580"/>
                  </a:lnTo>
                  <a:lnTo>
                    <a:pt x="350685" y="68580"/>
                  </a:lnTo>
                  <a:lnTo>
                    <a:pt x="359664" y="54864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970519" y="3112008"/>
              <a:ext cx="360045" cy="111760"/>
            </a:xfrm>
            <a:custGeom>
              <a:avLst/>
              <a:gdLst/>
              <a:ahLst/>
              <a:cxnLst/>
              <a:rect l="l" t="t" r="r" b="b"/>
              <a:pathLst>
                <a:path w="360045" h="111760">
                  <a:moveTo>
                    <a:pt x="179832" y="0"/>
                  </a:moveTo>
                  <a:lnTo>
                    <a:pt x="109942" y="4286"/>
                  </a:lnTo>
                  <a:lnTo>
                    <a:pt x="52768" y="16002"/>
                  </a:lnTo>
                  <a:lnTo>
                    <a:pt x="14168" y="33432"/>
                  </a:lnTo>
                  <a:lnTo>
                    <a:pt x="0" y="54864"/>
                  </a:lnTo>
                  <a:lnTo>
                    <a:pt x="14168" y="76533"/>
                  </a:lnTo>
                  <a:lnTo>
                    <a:pt x="52768" y="94488"/>
                  </a:lnTo>
                  <a:lnTo>
                    <a:pt x="109942" y="106727"/>
                  </a:lnTo>
                  <a:lnTo>
                    <a:pt x="179832" y="111251"/>
                  </a:lnTo>
                  <a:lnTo>
                    <a:pt x="249721" y="106727"/>
                  </a:lnTo>
                  <a:lnTo>
                    <a:pt x="306895" y="94487"/>
                  </a:lnTo>
                  <a:lnTo>
                    <a:pt x="345495" y="76533"/>
                  </a:lnTo>
                  <a:lnTo>
                    <a:pt x="359664" y="54863"/>
                  </a:lnTo>
                  <a:lnTo>
                    <a:pt x="345495" y="33432"/>
                  </a:lnTo>
                  <a:lnTo>
                    <a:pt x="306895" y="16001"/>
                  </a:lnTo>
                  <a:lnTo>
                    <a:pt x="249721" y="4286"/>
                  </a:lnTo>
                  <a:lnTo>
                    <a:pt x="179832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43100" y="3120580"/>
              <a:ext cx="192595" cy="94107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563867" y="2923032"/>
              <a:ext cx="347980" cy="86995"/>
            </a:xfrm>
            <a:custGeom>
              <a:avLst/>
              <a:gdLst/>
              <a:ahLst/>
              <a:cxnLst/>
              <a:rect l="l" t="t" r="r" b="b"/>
              <a:pathLst>
                <a:path w="347979" h="86994">
                  <a:moveTo>
                    <a:pt x="0" y="42671"/>
                  </a:moveTo>
                  <a:lnTo>
                    <a:pt x="13644" y="59864"/>
                  </a:lnTo>
                  <a:lnTo>
                    <a:pt x="50863" y="73913"/>
                  </a:lnTo>
                  <a:lnTo>
                    <a:pt x="106084" y="83391"/>
                  </a:lnTo>
                  <a:lnTo>
                    <a:pt x="173736" y="86867"/>
                  </a:lnTo>
                  <a:lnTo>
                    <a:pt x="241387" y="83391"/>
                  </a:lnTo>
                  <a:lnTo>
                    <a:pt x="296608" y="73913"/>
                  </a:lnTo>
                  <a:lnTo>
                    <a:pt x="333827" y="59864"/>
                  </a:lnTo>
                  <a:lnTo>
                    <a:pt x="347472" y="42671"/>
                  </a:lnTo>
                  <a:lnTo>
                    <a:pt x="333827" y="26360"/>
                  </a:lnTo>
                  <a:lnTo>
                    <a:pt x="296608" y="12763"/>
                  </a:lnTo>
                  <a:lnTo>
                    <a:pt x="241387" y="3452"/>
                  </a:lnTo>
                  <a:lnTo>
                    <a:pt x="173736" y="0"/>
                  </a:lnTo>
                  <a:lnTo>
                    <a:pt x="106084" y="3452"/>
                  </a:lnTo>
                  <a:lnTo>
                    <a:pt x="50863" y="12763"/>
                  </a:lnTo>
                  <a:lnTo>
                    <a:pt x="13644" y="26360"/>
                  </a:lnTo>
                  <a:lnTo>
                    <a:pt x="0" y="42671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563867" y="2923032"/>
              <a:ext cx="347980" cy="86995"/>
            </a:xfrm>
            <a:custGeom>
              <a:avLst/>
              <a:gdLst/>
              <a:ahLst/>
              <a:cxnLst/>
              <a:rect l="l" t="t" r="r" b="b"/>
              <a:pathLst>
                <a:path w="347979" h="86994">
                  <a:moveTo>
                    <a:pt x="173736" y="0"/>
                  </a:moveTo>
                  <a:lnTo>
                    <a:pt x="106084" y="3452"/>
                  </a:lnTo>
                  <a:lnTo>
                    <a:pt x="50863" y="12763"/>
                  </a:lnTo>
                  <a:lnTo>
                    <a:pt x="13644" y="26360"/>
                  </a:lnTo>
                  <a:lnTo>
                    <a:pt x="0" y="42671"/>
                  </a:lnTo>
                  <a:lnTo>
                    <a:pt x="13644" y="59864"/>
                  </a:lnTo>
                  <a:lnTo>
                    <a:pt x="50863" y="73913"/>
                  </a:lnTo>
                  <a:lnTo>
                    <a:pt x="106084" y="83391"/>
                  </a:lnTo>
                  <a:lnTo>
                    <a:pt x="173736" y="86867"/>
                  </a:lnTo>
                  <a:lnTo>
                    <a:pt x="241387" y="83391"/>
                  </a:lnTo>
                  <a:lnTo>
                    <a:pt x="296608" y="73913"/>
                  </a:lnTo>
                  <a:lnTo>
                    <a:pt x="333827" y="59864"/>
                  </a:lnTo>
                  <a:lnTo>
                    <a:pt x="347472" y="42671"/>
                  </a:lnTo>
                  <a:lnTo>
                    <a:pt x="333827" y="26360"/>
                  </a:lnTo>
                  <a:lnTo>
                    <a:pt x="296608" y="12763"/>
                  </a:lnTo>
                  <a:lnTo>
                    <a:pt x="241387" y="3452"/>
                  </a:lnTo>
                  <a:lnTo>
                    <a:pt x="173736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560692" y="2915412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h="53339">
                  <a:moveTo>
                    <a:pt x="0" y="0"/>
                  </a:moveTo>
                  <a:lnTo>
                    <a:pt x="0" y="53339"/>
                  </a:lnTo>
                </a:path>
              </a:pathLst>
            </a:custGeom>
            <a:ln w="635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912228" y="2915412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h="53339">
                  <a:moveTo>
                    <a:pt x="0" y="0"/>
                  </a:moveTo>
                  <a:lnTo>
                    <a:pt x="0" y="53339"/>
                  </a:lnTo>
                </a:path>
              </a:pathLst>
            </a:custGeom>
            <a:ln w="10922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560820" y="2851403"/>
              <a:ext cx="346075" cy="117475"/>
            </a:xfrm>
            <a:custGeom>
              <a:avLst/>
              <a:gdLst/>
              <a:ahLst/>
              <a:cxnLst/>
              <a:rect l="l" t="t" r="r" b="b"/>
              <a:pathLst>
                <a:path w="346075" h="117475">
                  <a:moveTo>
                    <a:pt x="345948" y="51816"/>
                  </a:moveTo>
                  <a:lnTo>
                    <a:pt x="332536" y="31508"/>
                  </a:lnTo>
                  <a:lnTo>
                    <a:pt x="295846" y="15049"/>
                  </a:lnTo>
                  <a:lnTo>
                    <a:pt x="241147" y="4025"/>
                  </a:lnTo>
                  <a:lnTo>
                    <a:pt x="173736" y="0"/>
                  </a:lnTo>
                  <a:lnTo>
                    <a:pt x="106083" y="4025"/>
                  </a:lnTo>
                  <a:lnTo>
                    <a:pt x="50863" y="15049"/>
                  </a:lnTo>
                  <a:lnTo>
                    <a:pt x="13639" y="31508"/>
                  </a:lnTo>
                  <a:lnTo>
                    <a:pt x="0" y="51816"/>
                  </a:lnTo>
                  <a:lnTo>
                    <a:pt x="8178" y="64008"/>
                  </a:lnTo>
                  <a:lnTo>
                    <a:pt x="3048" y="64008"/>
                  </a:lnTo>
                  <a:lnTo>
                    <a:pt x="3048" y="117348"/>
                  </a:lnTo>
                  <a:lnTo>
                    <a:pt x="345948" y="117348"/>
                  </a:lnTo>
                  <a:lnTo>
                    <a:pt x="345948" y="64008"/>
                  </a:lnTo>
                  <a:lnTo>
                    <a:pt x="337896" y="64008"/>
                  </a:lnTo>
                  <a:lnTo>
                    <a:pt x="345948" y="51816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560819" y="2851404"/>
              <a:ext cx="346075" cy="104139"/>
            </a:xfrm>
            <a:custGeom>
              <a:avLst/>
              <a:gdLst/>
              <a:ahLst/>
              <a:cxnLst/>
              <a:rect l="l" t="t" r="r" b="b"/>
              <a:pathLst>
                <a:path w="346075" h="104139">
                  <a:moveTo>
                    <a:pt x="173735" y="0"/>
                  </a:moveTo>
                  <a:lnTo>
                    <a:pt x="106084" y="4024"/>
                  </a:lnTo>
                  <a:lnTo>
                    <a:pt x="50863" y="15049"/>
                  </a:lnTo>
                  <a:lnTo>
                    <a:pt x="13644" y="31503"/>
                  </a:lnTo>
                  <a:lnTo>
                    <a:pt x="0" y="51816"/>
                  </a:lnTo>
                  <a:lnTo>
                    <a:pt x="13644" y="72128"/>
                  </a:lnTo>
                  <a:lnTo>
                    <a:pt x="50863" y="88582"/>
                  </a:lnTo>
                  <a:lnTo>
                    <a:pt x="106084" y="99607"/>
                  </a:lnTo>
                  <a:lnTo>
                    <a:pt x="173735" y="103632"/>
                  </a:lnTo>
                  <a:lnTo>
                    <a:pt x="241149" y="99607"/>
                  </a:lnTo>
                  <a:lnTo>
                    <a:pt x="295846" y="88582"/>
                  </a:lnTo>
                  <a:lnTo>
                    <a:pt x="332541" y="72128"/>
                  </a:lnTo>
                  <a:lnTo>
                    <a:pt x="345947" y="51816"/>
                  </a:lnTo>
                  <a:lnTo>
                    <a:pt x="332541" y="31503"/>
                  </a:lnTo>
                  <a:lnTo>
                    <a:pt x="295846" y="15049"/>
                  </a:lnTo>
                  <a:lnTo>
                    <a:pt x="241149" y="4024"/>
                  </a:lnTo>
                  <a:lnTo>
                    <a:pt x="173735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31876" y="2859976"/>
              <a:ext cx="184975" cy="88011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257543" y="4072127"/>
              <a:ext cx="346075" cy="86995"/>
            </a:xfrm>
            <a:custGeom>
              <a:avLst/>
              <a:gdLst/>
              <a:ahLst/>
              <a:cxnLst/>
              <a:rect l="l" t="t" r="r" b="b"/>
              <a:pathLst>
                <a:path w="346075" h="86995">
                  <a:moveTo>
                    <a:pt x="0" y="44196"/>
                  </a:moveTo>
                  <a:lnTo>
                    <a:pt x="13644" y="60507"/>
                  </a:lnTo>
                  <a:lnTo>
                    <a:pt x="50863" y="74104"/>
                  </a:lnTo>
                  <a:lnTo>
                    <a:pt x="106084" y="83415"/>
                  </a:lnTo>
                  <a:lnTo>
                    <a:pt x="173735" y="86868"/>
                  </a:lnTo>
                  <a:lnTo>
                    <a:pt x="241149" y="83415"/>
                  </a:lnTo>
                  <a:lnTo>
                    <a:pt x="295846" y="74104"/>
                  </a:lnTo>
                  <a:lnTo>
                    <a:pt x="332541" y="60507"/>
                  </a:lnTo>
                  <a:lnTo>
                    <a:pt x="345947" y="44196"/>
                  </a:lnTo>
                  <a:lnTo>
                    <a:pt x="332541" y="27003"/>
                  </a:lnTo>
                  <a:lnTo>
                    <a:pt x="295846" y="12954"/>
                  </a:lnTo>
                  <a:lnTo>
                    <a:pt x="241149" y="3476"/>
                  </a:lnTo>
                  <a:lnTo>
                    <a:pt x="173735" y="0"/>
                  </a:lnTo>
                  <a:lnTo>
                    <a:pt x="106084" y="3476"/>
                  </a:lnTo>
                  <a:lnTo>
                    <a:pt x="50863" y="12953"/>
                  </a:lnTo>
                  <a:lnTo>
                    <a:pt x="13644" y="27003"/>
                  </a:lnTo>
                  <a:lnTo>
                    <a:pt x="0" y="44196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257543" y="4072127"/>
              <a:ext cx="346075" cy="86995"/>
            </a:xfrm>
            <a:custGeom>
              <a:avLst/>
              <a:gdLst/>
              <a:ahLst/>
              <a:cxnLst/>
              <a:rect l="l" t="t" r="r" b="b"/>
              <a:pathLst>
                <a:path w="346075" h="86995">
                  <a:moveTo>
                    <a:pt x="173735" y="0"/>
                  </a:moveTo>
                  <a:lnTo>
                    <a:pt x="106084" y="3476"/>
                  </a:lnTo>
                  <a:lnTo>
                    <a:pt x="50863" y="12953"/>
                  </a:lnTo>
                  <a:lnTo>
                    <a:pt x="13644" y="27003"/>
                  </a:lnTo>
                  <a:lnTo>
                    <a:pt x="0" y="44196"/>
                  </a:lnTo>
                  <a:lnTo>
                    <a:pt x="13644" y="60507"/>
                  </a:lnTo>
                  <a:lnTo>
                    <a:pt x="50863" y="74104"/>
                  </a:lnTo>
                  <a:lnTo>
                    <a:pt x="106084" y="83415"/>
                  </a:lnTo>
                  <a:lnTo>
                    <a:pt x="173735" y="86868"/>
                  </a:lnTo>
                  <a:lnTo>
                    <a:pt x="241149" y="83415"/>
                  </a:lnTo>
                  <a:lnTo>
                    <a:pt x="295846" y="74104"/>
                  </a:lnTo>
                  <a:lnTo>
                    <a:pt x="332541" y="60507"/>
                  </a:lnTo>
                  <a:lnTo>
                    <a:pt x="345947" y="44196"/>
                  </a:lnTo>
                  <a:lnTo>
                    <a:pt x="332541" y="27003"/>
                  </a:lnTo>
                  <a:lnTo>
                    <a:pt x="295846" y="12954"/>
                  </a:lnTo>
                  <a:lnTo>
                    <a:pt x="241149" y="3476"/>
                  </a:lnTo>
                  <a:lnTo>
                    <a:pt x="173735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254368" y="4064508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h="53339">
                  <a:moveTo>
                    <a:pt x="0" y="0"/>
                  </a:moveTo>
                  <a:lnTo>
                    <a:pt x="0" y="53339"/>
                  </a:lnTo>
                </a:path>
              </a:pathLst>
            </a:custGeom>
            <a:ln w="635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605142" y="4064508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h="53339">
                  <a:moveTo>
                    <a:pt x="0" y="0"/>
                  </a:moveTo>
                  <a:lnTo>
                    <a:pt x="0" y="53339"/>
                  </a:lnTo>
                </a:path>
              </a:pathLst>
            </a:custGeom>
            <a:ln w="9398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254496" y="4000499"/>
              <a:ext cx="346075" cy="117475"/>
            </a:xfrm>
            <a:custGeom>
              <a:avLst/>
              <a:gdLst/>
              <a:ahLst/>
              <a:cxnLst/>
              <a:rect l="l" t="t" r="r" b="b"/>
              <a:pathLst>
                <a:path w="346075" h="117475">
                  <a:moveTo>
                    <a:pt x="345948" y="51816"/>
                  </a:moveTo>
                  <a:lnTo>
                    <a:pt x="332536" y="31508"/>
                  </a:lnTo>
                  <a:lnTo>
                    <a:pt x="295846" y="15049"/>
                  </a:lnTo>
                  <a:lnTo>
                    <a:pt x="241147" y="4025"/>
                  </a:lnTo>
                  <a:lnTo>
                    <a:pt x="173736" y="0"/>
                  </a:lnTo>
                  <a:lnTo>
                    <a:pt x="106083" y="4025"/>
                  </a:lnTo>
                  <a:lnTo>
                    <a:pt x="50863" y="15049"/>
                  </a:lnTo>
                  <a:lnTo>
                    <a:pt x="13639" y="31508"/>
                  </a:lnTo>
                  <a:lnTo>
                    <a:pt x="0" y="51816"/>
                  </a:lnTo>
                  <a:lnTo>
                    <a:pt x="8178" y="64008"/>
                  </a:lnTo>
                  <a:lnTo>
                    <a:pt x="3048" y="64008"/>
                  </a:lnTo>
                  <a:lnTo>
                    <a:pt x="3048" y="117348"/>
                  </a:lnTo>
                  <a:lnTo>
                    <a:pt x="345948" y="117348"/>
                  </a:lnTo>
                  <a:lnTo>
                    <a:pt x="345948" y="64008"/>
                  </a:lnTo>
                  <a:lnTo>
                    <a:pt x="337896" y="64008"/>
                  </a:lnTo>
                  <a:lnTo>
                    <a:pt x="345948" y="51816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254495" y="4000500"/>
              <a:ext cx="346075" cy="104139"/>
            </a:xfrm>
            <a:custGeom>
              <a:avLst/>
              <a:gdLst/>
              <a:ahLst/>
              <a:cxnLst/>
              <a:rect l="l" t="t" r="r" b="b"/>
              <a:pathLst>
                <a:path w="346075" h="104139">
                  <a:moveTo>
                    <a:pt x="173736" y="0"/>
                  </a:moveTo>
                  <a:lnTo>
                    <a:pt x="106084" y="4024"/>
                  </a:lnTo>
                  <a:lnTo>
                    <a:pt x="50863" y="15049"/>
                  </a:lnTo>
                  <a:lnTo>
                    <a:pt x="13644" y="31503"/>
                  </a:lnTo>
                  <a:lnTo>
                    <a:pt x="0" y="51815"/>
                  </a:lnTo>
                  <a:lnTo>
                    <a:pt x="13644" y="72128"/>
                  </a:lnTo>
                  <a:lnTo>
                    <a:pt x="50863" y="88582"/>
                  </a:lnTo>
                  <a:lnTo>
                    <a:pt x="106084" y="99607"/>
                  </a:lnTo>
                  <a:lnTo>
                    <a:pt x="173736" y="103632"/>
                  </a:lnTo>
                  <a:lnTo>
                    <a:pt x="241149" y="99607"/>
                  </a:lnTo>
                  <a:lnTo>
                    <a:pt x="295846" y="88582"/>
                  </a:lnTo>
                  <a:lnTo>
                    <a:pt x="332541" y="72128"/>
                  </a:lnTo>
                  <a:lnTo>
                    <a:pt x="345948" y="51815"/>
                  </a:lnTo>
                  <a:lnTo>
                    <a:pt x="332541" y="31503"/>
                  </a:lnTo>
                  <a:lnTo>
                    <a:pt x="295846" y="15049"/>
                  </a:lnTo>
                  <a:lnTo>
                    <a:pt x="241149" y="4024"/>
                  </a:lnTo>
                  <a:lnTo>
                    <a:pt x="173736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25552" y="4009072"/>
              <a:ext cx="184975" cy="8801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473951" y="2770632"/>
              <a:ext cx="1574800" cy="2095500"/>
            </a:xfrm>
            <a:custGeom>
              <a:avLst/>
              <a:gdLst/>
              <a:ahLst/>
              <a:cxnLst/>
              <a:rect l="l" t="t" r="r" b="b"/>
              <a:pathLst>
                <a:path w="1574800" h="2095500">
                  <a:moveTo>
                    <a:pt x="982980" y="2095499"/>
                  </a:moveTo>
                  <a:lnTo>
                    <a:pt x="1210056" y="1658112"/>
                  </a:lnTo>
                </a:path>
                <a:path w="1574800" h="2095500">
                  <a:moveTo>
                    <a:pt x="1106424" y="1397507"/>
                  </a:moveTo>
                  <a:lnTo>
                    <a:pt x="1269492" y="1517903"/>
                  </a:lnTo>
                </a:path>
                <a:path w="1574800" h="2095500">
                  <a:moveTo>
                    <a:pt x="1203960" y="1316735"/>
                  </a:moveTo>
                  <a:lnTo>
                    <a:pt x="1482852" y="1316735"/>
                  </a:lnTo>
                </a:path>
                <a:path w="1574800" h="2095500">
                  <a:moveTo>
                    <a:pt x="1440180" y="1507235"/>
                  </a:moveTo>
                  <a:lnTo>
                    <a:pt x="1574292" y="1403603"/>
                  </a:lnTo>
                </a:path>
                <a:path w="1574800" h="2095500">
                  <a:moveTo>
                    <a:pt x="138684" y="1324355"/>
                  </a:moveTo>
                  <a:lnTo>
                    <a:pt x="818388" y="1324355"/>
                  </a:lnTo>
                </a:path>
                <a:path w="1574800" h="2095500">
                  <a:moveTo>
                    <a:pt x="432816" y="170687"/>
                  </a:moveTo>
                  <a:lnTo>
                    <a:pt x="943356" y="173735"/>
                  </a:lnTo>
                </a:path>
                <a:path w="1574800" h="2095500">
                  <a:moveTo>
                    <a:pt x="0" y="0"/>
                  </a:moveTo>
                  <a:lnTo>
                    <a:pt x="152400" y="82295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811653" y="4787335"/>
              <a:ext cx="2941955" cy="1432560"/>
            </a:xfrm>
            <a:custGeom>
              <a:avLst/>
              <a:gdLst/>
              <a:ahLst/>
              <a:cxnLst/>
              <a:rect l="l" t="t" r="r" b="b"/>
              <a:pathLst>
                <a:path w="2941954" h="1432560">
                  <a:moveTo>
                    <a:pt x="0" y="786991"/>
                  </a:moveTo>
                  <a:lnTo>
                    <a:pt x="5453" y="828604"/>
                  </a:lnTo>
                  <a:lnTo>
                    <a:pt x="19071" y="865272"/>
                  </a:lnTo>
                  <a:lnTo>
                    <a:pt x="38191" y="898426"/>
                  </a:lnTo>
                  <a:lnTo>
                    <a:pt x="64508" y="929379"/>
                  </a:lnTo>
                  <a:lnTo>
                    <a:pt x="99716" y="959443"/>
                  </a:lnTo>
                  <a:lnTo>
                    <a:pt x="145506" y="989930"/>
                  </a:lnTo>
                  <a:lnTo>
                    <a:pt x="203573" y="1022152"/>
                  </a:lnTo>
                  <a:lnTo>
                    <a:pt x="238194" y="1038804"/>
                  </a:lnTo>
                  <a:lnTo>
                    <a:pt x="276958" y="1055920"/>
                  </a:lnTo>
                  <a:lnTo>
                    <a:pt x="319374" y="1073397"/>
                  </a:lnTo>
                  <a:lnTo>
                    <a:pt x="364948" y="1091128"/>
                  </a:lnTo>
                  <a:lnTo>
                    <a:pt x="413190" y="1109006"/>
                  </a:lnTo>
                  <a:lnTo>
                    <a:pt x="463606" y="1126927"/>
                  </a:lnTo>
                  <a:lnTo>
                    <a:pt x="515705" y="1144785"/>
                  </a:lnTo>
                  <a:lnTo>
                    <a:pt x="568995" y="1162473"/>
                  </a:lnTo>
                  <a:lnTo>
                    <a:pt x="622983" y="1179886"/>
                  </a:lnTo>
                  <a:lnTo>
                    <a:pt x="677178" y="1196919"/>
                  </a:lnTo>
                  <a:lnTo>
                    <a:pt x="731086" y="1213464"/>
                  </a:lnTo>
                  <a:lnTo>
                    <a:pt x="876573" y="1256693"/>
                  </a:lnTo>
                  <a:lnTo>
                    <a:pt x="971621" y="1284343"/>
                  </a:lnTo>
                  <a:lnTo>
                    <a:pt x="1019946" y="1298016"/>
                  </a:lnTo>
                  <a:lnTo>
                    <a:pt x="1068694" y="1311432"/>
                  </a:lnTo>
                  <a:lnTo>
                    <a:pt x="1117783" y="1324476"/>
                  </a:lnTo>
                  <a:lnTo>
                    <a:pt x="1167128" y="1337029"/>
                  </a:lnTo>
                  <a:lnTo>
                    <a:pt x="1216646" y="1348977"/>
                  </a:lnTo>
                  <a:lnTo>
                    <a:pt x="1266255" y="1360200"/>
                  </a:lnTo>
                  <a:lnTo>
                    <a:pt x="1315870" y="1370585"/>
                  </a:lnTo>
                  <a:lnTo>
                    <a:pt x="1365408" y="1380012"/>
                  </a:lnTo>
                  <a:lnTo>
                    <a:pt x="1414786" y="1388367"/>
                  </a:lnTo>
                  <a:lnTo>
                    <a:pt x="1463921" y="1395532"/>
                  </a:lnTo>
                  <a:lnTo>
                    <a:pt x="1513473" y="1402169"/>
                  </a:lnTo>
                  <a:lnTo>
                    <a:pt x="1563994" y="1408320"/>
                  </a:lnTo>
                  <a:lnTo>
                    <a:pt x="1615242" y="1413917"/>
                  </a:lnTo>
                  <a:lnTo>
                    <a:pt x="1666973" y="1418894"/>
                  </a:lnTo>
                  <a:lnTo>
                    <a:pt x="1718944" y="1423185"/>
                  </a:lnTo>
                  <a:lnTo>
                    <a:pt x="1770912" y="1426723"/>
                  </a:lnTo>
                  <a:lnTo>
                    <a:pt x="1822633" y="1429441"/>
                  </a:lnTo>
                  <a:lnTo>
                    <a:pt x="1873864" y="1431273"/>
                  </a:lnTo>
                  <a:lnTo>
                    <a:pt x="1924362" y="1432152"/>
                  </a:lnTo>
                  <a:lnTo>
                    <a:pt x="1973884" y="1432011"/>
                  </a:lnTo>
                  <a:lnTo>
                    <a:pt x="2022186" y="1430783"/>
                  </a:lnTo>
                  <a:lnTo>
                    <a:pt x="2069025" y="1428403"/>
                  </a:lnTo>
                  <a:lnTo>
                    <a:pt x="2114158" y="1424803"/>
                  </a:lnTo>
                  <a:lnTo>
                    <a:pt x="2157341" y="1419916"/>
                  </a:lnTo>
                  <a:lnTo>
                    <a:pt x="2215229" y="1410775"/>
                  </a:lnTo>
                  <a:lnTo>
                    <a:pt x="2270959" y="1399092"/>
                  </a:lnTo>
                  <a:lnTo>
                    <a:pt x="2324567" y="1385160"/>
                  </a:lnTo>
                  <a:lnTo>
                    <a:pt x="2376090" y="1369271"/>
                  </a:lnTo>
                  <a:lnTo>
                    <a:pt x="2425565" y="1351717"/>
                  </a:lnTo>
                  <a:lnTo>
                    <a:pt x="2473029" y="1332792"/>
                  </a:lnTo>
                  <a:lnTo>
                    <a:pt x="2518517" y="1312788"/>
                  </a:lnTo>
                  <a:lnTo>
                    <a:pt x="2562067" y="1291998"/>
                  </a:lnTo>
                  <a:lnTo>
                    <a:pt x="2603715" y="1270714"/>
                  </a:lnTo>
                  <a:lnTo>
                    <a:pt x="2686746" y="1225781"/>
                  </a:lnTo>
                  <a:lnTo>
                    <a:pt x="2729506" y="1203437"/>
                  </a:lnTo>
                  <a:lnTo>
                    <a:pt x="2770836" y="1181044"/>
                  </a:lnTo>
                  <a:lnTo>
                    <a:pt x="2809795" y="1157446"/>
                  </a:lnTo>
                  <a:lnTo>
                    <a:pt x="2845443" y="1131489"/>
                  </a:lnTo>
                  <a:lnTo>
                    <a:pt x="2876839" y="1102021"/>
                  </a:lnTo>
                  <a:lnTo>
                    <a:pt x="2903042" y="1067887"/>
                  </a:lnTo>
                  <a:lnTo>
                    <a:pt x="2923111" y="1027933"/>
                  </a:lnTo>
                  <a:lnTo>
                    <a:pt x="2936105" y="981004"/>
                  </a:lnTo>
                  <a:lnTo>
                    <a:pt x="2940489" y="942454"/>
                  </a:lnTo>
                  <a:lnTo>
                    <a:pt x="2941798" y="897902"/>
                  </a:lnTo>
                  <a:lnTo>
                    <a:pt x="2940201" y="848489"/>
                  </a:lnTo>
                  <a:lnTo>
                    <a:pt x="2935870" y="795355"/>
                  </a:lnTo>
                  <a:lnTo>
                    <a:pt x="2928974" y="739641"/>
                  </a:lnTo>
                  <a:lnTo>
                    <a:pt x="2919686" y="682486"/>
                  </a:lnTo>
                  <a:lnTo>
                    <a:pt x="2908175" y="625032"/>
                  </a:lnTo>
                  <a:lnTo>
                    <a:pt x="2894613" y="568419"/>
                  </a:lnTo>
                  <a:lnTo>
                    <a:pt x="2879169" y="513786"/>
                  </a:lnTo>
                  <a:lnTo>
                    <a:pt x="2862014" y="462276"/>
                  </a:lnTo>
                  <a:lnTo>
                    <a:pt x="2843320" y="415027"/>
                  </a:lnTo>
                  <a:lnTo>
                    <a:pt x="2823256" y="373180"/>
                  </a:lnTo>
                  <a:lnTo>
                    <a:pt x="2801993" y="337876"/>
                  </a:lnTo>
                  <a:lnTo>
                    <a:pt x="2771399" y="300325"/>
                  </a:lnTo>
                  <a:lnTo>
                    <a:pt x="2735913" y="270089"/>
                  </a:lnTo>
                  <a:lnTo>
                    <a:pt x="2696312" y="245979"/>
                  </a:lnTo>
                  <a:lnTo>
                    <a:pt x="2653373" y="226807"/>
                  </a:lnTo>
                  <a:lnTo>
                    <a:pt x="2607874" y="211384"/>
                  </a:lnTo>
                  <a:lnTo>
                    <a:pt x="2560592" y="198522"/>
                  </a:lnTo>
                  <a:lnTo>
                    <a:pt x="2463787" y="175723"/>
                  </a:lnTo>
                  <a:lnTo>
                    <a:pt x="2415819" y="163409"/>
                  </a:lnTo>
                  <a:lnTo>
                    <a:pt x="2369177" y="148900"/>
                  </a:lnTo>
                  <a:lnTo>
                    <a:pt x="2276079" y="115458"/>
                  </a:lnTo>
                  <a:lnTo>
                    <a:pt x="2228479" y="98782"/>
                  </a:lnTo>
                  <a:lnTo>
                    <a:pt x="2180348" y="82527"/>
                  </a:lnTo>
                  <a:lnTo>
                    <a:pt x="2131814" y="66985"/>
                  </a:lnTo>
                  <a:lnTo>
                    <a:pt x="2083007" y="52449"/>
                  </a:lnTo>
                  <a:lnTo>
                    <a:pt x="2034053" y="39212"/>
                  </a:lnTo>
                  <a:lnTo>
                    <a:pt x="1985081" y="27566"/>
                  </a:lnTo>
                  <a:lnTo>
                    <a:pt x="1936218" y="17803"/>
                  </a:lnTo>
                  <a:lnTo>
                    <a:pt x="1887593" y="10216"/>
                  </a:lnTo>
                  <a:lnTo>
                    <a:pt x="1838175" y="5170"/>
                  </a:lnTo>
                  <a:lnTo>
                    <a:pt x="1787229" y="1853"/>
                  </a:lnTo>
                  <a:lnTo>
                    <a:pt x="1735332" y="163"/>
                  </a:lnTo>
                  <a:lnTo>
                    <a:pt x="1683060" y="0"/>
                  </a:lnTo>
                  <a:lnTo>
                    <a:pt x="1630990" y="1263"/>
                  </a:lnTo>
                  <a:lnTo>
                    <a:pt x="1579697" y="3852"/>
                  </a:lnTo>
                  <a:lnTo>
                    <a:pt x="1529757" y="7667"/>
                  </a:lnTo>
                  <a:lnTo>
                    <a:pt x="1481746" y="12606"/>
                  </a:lnTo>
                  <a:lnTo>
                    <a:pt x="1436241" y="18569"/>
                  </a:lnTo>
                  <a:lnTo>
                    <a:pt x="1393817" y="25456"/>
                  </a:lnTo>
                  <a:lnTo>
                    <a:pt x="1340842" y="40332"/>
                  </a:lnTo>
                  <a:lnTo>
                    <a:pt x="1295091" y="61046"/>
                  </a:lnTo>
                  <a:lnTo>
                    <a:pt x="1253898" y="85039"/>
                  </a:lnTo>
                  <a:lnTo>
                    <a:pt x="1214599" y="109752"/>
                  </a:lnTo>
                  <a:lnTo>
                    <a:pt x="1174526" y="132625"/>
                  </a:lnTo>
                  <a:lnTo>
                    <a:pt x="1131014" y="151100"/>
                  </a:lnTo>
                  <a:lnTo>
                    <a:pt x="1081397" y="162616"/>
                  </a:lnTo>
                  <a:lnTo>
                    <a:pt x="1038449" y="165938"/>
                  </a:lnTo>
                  <a:lnTo>
                    <a:pt x="993169" y="164581"/>
                  </a:lnTo>
                  <a:lnTo>
                    <a:pt x="945931" y="159851"/>
                  </a:lnTo>
                  <a:lnTo>
                    <a:pt x="897113" y="153050"/>
                  </a:lnTo>
                  <a:lnTo>
                    <a:pt x="847090" y="145484"/>
                  </a:lnTo>
                  <a:lnTo>
                    <a:pt x="796240" y="138458"/>
                  </a:lnTo>
                  <a:lnTo>
                    <a:pt x="744938" y="133276"/>
                  </a:lnTo>
                  <a:lnTo>
                    <a:pt x="693561" y="131242"/>
                  </a:lnTo>
                  <a:lnTo>
                    <a:pt x="642485" y="133660"/>
                  </a:lnTo>
                  <a:lnTo>
                    <a:pt x="594601" y="139383"/>
                  </a:lnTo>
                  <a:lnTo>
                    <a:pt x="543243" y="146523"/>
                  </a:lnTo>
                  <a:lnTo>
                    <a:pt x="489689" y="155126"/>
                  </a:lnTo>
                  <a:lnTo>
                    <a:pt x="435221" y="165238"/>
                  </a:lnTo>
                  <a:lnTo>
                    <a:pt x="381119" y="176904"/>
                  </a:lnTo>
                  <a:lnTo>
                    <a:pt x="328663" y="190170"/>
                  </a:lnTo>
                  <a:lnTo>
                    <a:pt x="279133" y="205083"/>
                  </a:lnTo>
                  <a:lnTo>
                    <a:pt x="233810" y="221687"/>
                  </a:lnTo>
                  <a:lnTo>
                    <a:pt x="193972" y="240028"/>
                  </a:lnTo>
                  <a:lnTo>
                    <a:pt x="160901" y="260152"/>
                  </a:lnTo>
                  <a:lnTo>
                    <a:pt x="126063" y="292907"/>
                  </a:lnTo>
                  <a:lnTo>
                    <a:pt x="103141" y="331287"/>
                  </a:lnTo>
                  <a:lnTo>
                    <a:pt x="89122" y="373639"/>
                  </a:lnTo>
                  <a:lnTo>
                    <a:pt x="80996" y="418311"/>
                  </a:lnTo>
                  <a:lnTo>
                    <a:pt x="70368" y="508000"/>
                  </a:lnTo>
                  <a:lnTo>
                    <a:pt x="61841" y="549712"/>
                  </a:lnTo>
                  <a:lnTo>
                    <a:pt x="47610" y="597676"/>
                  </a:lnTo>
                  <a:lnTo>
                    <a:pt x="31305" y="646402"/>
                  </a:lnTo>
                  <a:lnTo>
                    <a:pt x="15931" y="694873"/>
                  </a:lnTo>
                  <a:lnTo>
                    <a:pt x="4494" y="742075"/>
                  </a:lnTo>
                  <a:lnTo>
                    <a:pt x="0" y="786991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8221979" y="5321808"/>
              <a:ext cx="140335" cy="524510"/>
            </a:xfrm>
            <a:custGeom>
              <a:avLst/>
              <a:gdLst/>
              <a:ahLst/>
              <a:cxnLst/>
              <a:rect l="l" t="t" r="r" b="b"/>
              <a:pathLst>
                <a:path w="140334" h="524510">
                  <a:moveTo>
                    <a:pt x="0" y="524256"/>
                  </a:moveTo>
                  <a:lnTo>
                    <a:pt x="140207" y="0"/>
                  </a:lnTo>
                </a:path>
              </a:pathLst>
            </a:custGeom>
            <a:ln w="1269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8156447" y="5836920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4">
                  <a:moveTo>
                    <a:pt x="0" y="0"/>
                  </a:moveTo>
                  <a:lnTo>
                    <a:pt x="70358" y="0"/>
                  </a:lnTo>
                </a:path>
              </a:pathLst>
            </a:custGeom>
            <a:ln w="15748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8304275" y="5527547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946135" y="5285232"/>
              <a:ext cx="497205" cy="129539"/>
            </a:xfrm>
            <a:custGeom>
              <a:avLst/>
              <a:gdLst/>
              <a:ahLst/>
              <a:cxnLst/>
              <a:rect l="l" t="t" r="r" b="b"/>
              <a:pathLst>
                <a:path w="497204" h="129539">
                  <a:moveTo>
                    <a:pt x="0" y="65532"/>
                  </a:moveTo>
                  <a:lnTo>
                    <a:pt x="33923" y="97705"/>
                  </a:lnTo>
                  <a:lnTo>
                    <a:pt x="72771" y="110680"/>
                  </a:lnTo>
                  <a:lnTo>
                    <a:pt x="123048" y="120734"/>
                  </a:lnTo>
                  <a:lnTo>
                    <a:pt x="182386" y="127232"/>
                  </a:lnTo>
                  <a:lnTo>
                    <a:pt x="248412" y="129540"/>
                  </a:lnTo>
                  <a:lnTo>
                    <a:pt x="314437" y="127232"/>
                  </a:lnTo>
                  <a:lnTo>
                    <a:pt x="373775" y="120734"/>
                  </a:lnTo>
                  <a:lnTo>
                    <a:pt x="424053" y="110680"/>
                  </a:lnTo>
                  <a:lnTo>
                    <a:pt x="462900" y="97705"/>
                  </a:lnTo>
                  <a:lnTo>
                    <a:pt x="496824" y="65532"/>
                  </a:lnTo>
                  <a:lnTo>
                    <a:pt x="487948" y="47977"/>
                  </a:lnTo>
                  <a:lnTo>
                    <a:pt x="424053" y="19050"/>
                  </a:lnTo>
                  <a:lnTo>
                    <a:pt x="373775" y="8861"/>
                  </a:lnTo>
                  <a:lnTo>
                    <a:pt x="314437" y="2314"/>
                  </a:lnTo>
                  <a:lnTo>
                    <a:pt x="248412" y="0"/>
                  </a:lnTo>
                  <a:lnTo>
                    <a:pt x="182386" y="2314"/>
                  </a:lnTo>
                  <a:lnTo>
                    <a:pt x="123048" y="8861"/>
                  </a:lnTo>
                  <a:lnTo>
                    <a:pt x="72771" y="19050"/>
                  </a:lnTo>
                  <a:lnTo>
                    <a:pt x="33923" y="32286"/>
                  </a:lnTo>
                  <a:lnTo>
                    <a:pt x="0" y="65532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946135" y="5285232"/>
              <a:ext cx="497205" cy="129539"/>
            </a:xfrm>
            <a:custGeom>
              <a:avLst/>
              <a:gdLst/>
              <a:ahLst/>
              <a:cxnLst/>
              <a:rect l="l" t="t" r="r" b="b"/>
              <a:pathLst>
                <a:path w="497204" h="129539">
                  <a:moveTo>
                    <a:pt x="248412" y="0"/>
                  </a:moveTo>
                  <a:lnTo>
                    <a:pt x="182386" y="2314"/>
                  </a:lnTo>
                  <a:lnTo>
                    <a:pt x="123048" y="8861"/>
                  </a:lnTo>
                  <a:lnTo>
                    <a:pt x="72771" y="19050"/>
                  </a:lnTo>
                  <a:lnTo>
                    <a:pt x="33923" y="32286"/>
                  </a:lnTo>
                  <a:lnTo>
                    <a:pt x="0" y="65532"/>
                  </a:lnTo>
                  <a:lnTo>
                    <a:pt x="8875" y="82444"/>
                  </a:lnTo>
                  <a:lnTo>
                    <a:pt x="72771" y="110680"/>
                  </a:lnTo>
                  <a:lnTo>
                    <a:pt x="123048" y="120734"/>
                  </a:lnTo>
                  <a:lnTo>
                    <a:pt x="182386" y="127232"/>
                  </a:lnTo>
                  <a:lnTo>
                    <a:pt x="248412" y="129540"/>
                  </a:lnTo>
                  <a:lnTo>
                    <a:pt x="314437" y="127232"/>
                  </a:lnTo>
                  <a:lnTo>
                    <a:pt x="373775" y="120734"/>
                  </a:lnTo>
                  <a:lnTo>
                    <a:pt x="424053" y="110680"/>
                  </a:lnTo>
                  <a:lnTo>
                    <a:pt x="462900" y="97705"/>
                  </a:lnTo>
                  <a:lnTo>
                    <a:pt x="496824" y="65532"/>
                  </a:lnTo>
                  <a:lnTo>
                    <a:pt x="487948" y="47977"/>
                  </a:lnTo>
                  <a:lnTo>
                    <a:pt x="424053" y="19050"/>
                  </a:lnTo>
                  <a:lnTo>
                    <a:pt x="373775" y="8861"/>
                  </a:lnTo>
                  <a:lnTo>
                    <a:pt x="314437" y="2314"/>
                  </a:lnTo>
                  <a:lnTo>
                    <a:pt x="248412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7946135" y="5274564"/>
              <a:ext cx="497205" cy="81280"/>
            </a:xfrm>
            <a:custGeom>
              <a:avLst/>
              <a:gdLst/>
              <a:ahLst/>
              <a:cxnLst/>
              <a:rect l="l" t="t" r="r" b="b"/>
              <a:pathLst>
                <a:path w="497204" h="81279">
                  <a:moveTo>
                    <a:pt x="0" y="0"/>
                  </a:moveTo>
                  <a:lnTo>
                    <a:pt x="0" y="80772"/>
                  </a:lnTo>
                </a:path>
                <a:path w="497204" h="81279">
                  <a:moveTo>
                    <a:pt x="496824" y="0"/>
                  </a:moveTo>
                  <a:lnTo>
                    <a:pt x="496824" y="80772"/>
                  </a:lnTo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7941564" y="5180076"/>
              <a:ext cx="497205" cy="173990"/>
            </a:xfrm>
            <a:custGeom>
              <a:avLst/>
              <a:gdLst/>
              <a:ahLst/>
              <a:cxnLst/>
              <a:rect l="l" t="t" r="r" b="b"/>
              <a:pathLst>
                <a:path w="497204" h="173989">
                  <a:moveTo>
                    <a:pt x="496824" y="76200"/>
                  </a:moveTo>
                  <a:lnTo>
                    <a:pt x="462889" y="37490"/>
                  </a:lnTo>
                  <a:lnTo>
                    <a:pt x="424053" y="22098"/>
                  </a:lnTo>
                  <a:lnTo>
                    <a:pt x="373773" y="10274"/>
                  </a:lnTo>
                  <a:lnTo>
                    <a:pt x="314426" y="2692"/>
                  </a:lnTo>
                  <a:lnTo>
                    <a:pt x="248412" y="0"/>
                  </a:lnTo>
                  <a:lnTo>
                    <a:pt x="182384" y="2692"/>
                  </a:lnTo>
                  <a:lnTo>
                    <a:pt x="123037" y="10274"/>
                  </a:lnTo>
                  <a:lnTo>
                    <a:pt x="72771" y="22098"/>
                  </a:lnTo>
                  <a:lnTo>
                    <a:pt x="33921" y="37490"/>
                  </a:lnTo>
                  <a:lnTo>
                    <a:pt x="0" y="76200"/>
                  </a:lnTo>
                  <a:lnTo>
                    <a:pt x="7912" y="94488"/>
                  </a:lnTo>
                  <a:lnTo>
                    <a:pt x="4572" y="94488"/>
                  </a:lnTo>
                  <a:lnTo>
                    <a:pt x="4572" y="173736"/>
                  </a:lnTo>
                  <a:lnTo>
                    <a:pt x="496824" y="173736"/>
                  </a:lnTo>
                  <a:lnTo>
                    <a:pt x="496824" y="94488"/>
                  </a:lnTo>
                  <a:lnTo>
                    <a:pt x="488886" y="94488"/>
                  </a:lnTo>
                  <a:lnTo>
                    <a:pt x="496824" y="7620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941563" y="5180076"/>
              <a:ext cx="497205" cy="152400"/>
            </a:xfrm>
            <a:custGeom>
              <a:avLst/>
              <a:gdLst/>
              <a:ahLst/>
              <a:cxnLst/>
              <a:rect l="l" t="t" r="r" b="b"/>
              <a:pathLst>
                <a:path w="497204" h="152400">
                  <a:moveTo>
                    <a:pt x="248412" y="0"/>
                  </a:moveTo>
                  <a:lnTo>
                    <a:pt x="182386" y="2681"/>
                  </a:lnTo>
                  <a:lnTo>
                    <a:pt x="123048" y="10272"/>
                  </a:lnTo>
                  <a:lnTo>
                    <a:pt x="72771" y="22098"/>
                  </a:lnTo>
                  <a:lnTo>
                    <a:pt x="33923" y="37479"/>
                  </a:lnTo>
                  <a:lnTo>
                    <a:pt x="0" y="76200"/>
                  </a:lnTo>
                  <a:lnTo>
                    <a:pt x="8875" y="96661"/>
                  </a:lnTo>
                  <a:lnTo>
                    <a:pt x="72771" y="130301"/>
                  </a:lnTo>
                  <a:lnTo>
                    <a:pt x="123048" y="142127"/>
                  </a:lnTo>
                  <a:lnTo>
                    <a:pt x="182386" y="149718"/>
                  </a:lnTo>
                  <a:lnTo>
                    <a:pt x="248412" y="152400"/>
                  </a:lnTo>
                  <a:lnTo>
                    <a:pt x="314437" y="149718"/>
                  </a:lnTo>
                  <a:lnTo>
                    <a:pt x="373775" y="142127"/>
                  </a:lnTo>
                  <a:lnTo>
                    <a:pt x="424053" y="130302"/>
                  </a:lnTo>
                  <a:lnTo>
                    <a:pt x="462900" y="114920"/>
                  </a:lnTo>
                  <a:lnTo>
                    <a:pt x="496824" y="76200"/>
                  </a:lnTo>
                  <a:lnTo>
                    <a:pt x="487948" y="55738"/>
                  </a:lnTo>
                  <a:lnTo>
                    <a:pt x="424053" y="22098"/>
                  </a:lnTo>
                  <a:lnTo>
                    <a:pt x="373775" y="10272"/>
                  </a:lnTo>
                  <a:lnTo>
                    <a:pt x="314437" y="2681"/>
                  </a:lnTo>
                  <a:lnTo>
                    <a:pt x="248412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46148" y="5197792"/>
              <a:ext cx="261175" cy="118490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7129271" y="5009388"/>
              <a:ext cx="497205" cy="129539"/>
            </a:xfrm>
            <a:custGeom>
              <a:avLst/>
              <a:gdLst/>
              <a:ahLst/>
              <a:cxnLst/>
              <a:rect l="l" t="t" r="r" b="b"/>
              <a:pathLst>
                <a:path w="497204" h="129539">
                  <a:moveTo>
                    <a:pt x="0" y="64007"/>
                  </a:moveTo>
                  <a:lnTo>
                    <a:pt x="33923" y="97253"/>
                  </a:lnTo>
                  <a:lnTo>
                    <a:pt x="72770" y="110489"/>
                  </a:lnTo>
                  <a:lnTo>
                    <a:pt x="123048" y="120678"/>
                  </a:lnTo>
                  <a:lnTo>
                    <a:pt x="182386" y="127225"/>
                  </a:lnTo>
                  <a:lnTo>
                    <a:pt x="248411" y="129539"/>
                  </a:lnTo>
                  <a:lnTo>
                    <a:pt x="314437" y="127225"/>
                  </a:lnTo>
                  <a:lnTo>
                    <a:pt x="373775" y="120678"/>
                  </a:lnTo>
                  <a:lnTo>
                    <a:pt x="424052" y="110490"/>
                  </a:lnTo>
                  <a:lnTo>
                    <a:pt x="462900" y="97253"/>
                  </a:lnTo>
                  <a:lnTo>
                    <a:pt x="496823" y="64007"/>
                  </a:lnTo>
                  <a:lnTo>
                    <a:pt x="487948" y="47095"/>
                  </a:lnTo>
                  <a:lnTo>
                    <a:pt x="424052" y="18859"/>
                  </a:lnTo>
                  <a:lnTo>
                    <a:pt x="373775" y="8805"/>
                  </a:lnTo>
                  <a:lnTo>
                    <a:pt x="314437" y="2307"/>
                  </a:lnTo>
                  <a:lnTo>
                    <a:pt x="248411" y="0"/>
                  </a:lnTo>
                  <a:lnTo>
                    <a:pt x="182386" y="2307"/>
                  </a:lnTo>
                  <a:lnTo>
                    <a:pt x="123048" y="8805"/>
                  </a:lnTo>
                  <a:lnTo>
                    <a:pt x="72770" y="18859"/>
                  </a:lnTo>
                  <a:lnTo>
                    <a:pt x="33923" y="31834"/>
                  </a:lnTo>
                  <a:lnTo>
                    <a:pt x="0" y="64007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129271" y="5009388"/>
              <a:ext cx="497205" cy="129539"/>
            </a:xfrm>
            <a:custGeom>
              <a:avLst/>
              <a:gdLst/>
              <a:ahLst/>
              <a:cxnLst/>
              <a:rect l="l" t="t" r="r" b="b"/>
              <a:pathLst>
                <a:path w="497204" h="129539">
                  <a:moveTo>
                    <a:pt x="248411" y="0"/>
                  </a:moveTo>
                  <a:lnTo>
                    <a:pt x="182386" y="2307"/>
                  </a:lnTo>
                  <a:lnTo>
                    <a:pt x="123048" y="8805"/>
                  </a:lnTo>
                  <a:lnTo>
                    <a:pt x="72770" y="18859"/>
                  </a:lnTo>
                  <a:lnTo>
                    <a:pt x="33923" y="31834"/>
                  </a:lnTo>
                  <a:lnTo>
                    <a:pt x="0" y="64007"/>
                  </a:lnTo>
                  <a:lnTo>
                    <a:pt x="8875" y="81562"/>
                  </a:lnTo>
                  <a:lnTo>
                    <a:pt x="72770" y="110489"/>
                  </a:lnTo>
                  <a:lnTo>
                    <a:pt x="123048" y="120678"/>
                  </a:lnTo>
                  <a:lnTo>
                    <a:pt x="182386" y="127225"/>
                  </a:lnTo>
                  <a:lnTo>
                    <a:pt x="248411" y="129539"/>
                  </a:lnTo>
                  <a:lnTo>
                    <a:pt x="314437" y="127225"/>
                  </a:lnTo>
                  <a:lnTo>
                    <a:pt x="373775" y="120678"/>
                  </a:lnTo>
                  <a:lnTo>
                    <a:pt x="424052" y="110490"/>
                  </a:lnTo>
                  <a:lnTo>
                    <a:pt x="462900" y="97253"/>
                  </a:lnTo>
                  <a:lnTo>
                    <a:pt x="496823" y="64007"/>
                  </a:lnTo>
                  <a:lnTo>
                    <a:pt x="487948" y="47095"/>
                  </a:lnTo>
                  <a:lnTo>
                    <a:pt x="424052" y="18859"/>
                  </a:lnTo>
                  <a:lnTo>
                    <a:pt x="373775" y="8805"/>
                  </a:lnTo>
                  <a:lnTo>
                    <a:pt x="314437" y="2307"/>
                  </a:lnTo>
                  <a:lnTo>
                    <a:pt x="248411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129271" y="4997196"/>
              <a:ext cx="497205" cy="81280"/>
            </a:xfrm>
            <a:custGeom>
              <a:avLst/>
              <a:gdLst/>
              <a:ahLst/>
              <a:cxnLst/>
              <a:rect l="l" t="t" r="r" b="b"/>
              <a:pathLst>
                <a:path w="497204" h="81279">
                  <a:moveTo>
                    <a:pt x="0" y="0"/>
                  </a:moveTo>
                  <a:lnTo>
                    <a:pt x="0" y="80771"/>
                  </a:lnTo>
                </a:path>
                <a:path w="497204" h="81279">
                  <a:moveTo>
                    <a:pt x="496823" y="0"/>
                  </a:moveTo>
                  <a:lnTo>
                    <a:pt x="496823" y="807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124700" y="4904232"/>
              <a:ext cx="497205" cy="172720"/>
            </a:xfrm>
            <a:custGeom>
              <a:avLst/>
              <a:gdLst/>
              <a:ahLst/>
              <a:cxnLst/>
              <a:rect l="l" t="t" r="r" b="b"/>
              <a:pathLst>
                <a:path w="497204" h="172720">
                  <a:moveTo>
                    <a:pt x="496824" y="76200"/>
                  </a:moveTo>
                  <a:lnTo>
                    <a:pt x="462889" y="37490"/>
                  </a:lnTo>
                  <a:lnTo>
                    <a:pt x="424053" y="22098"/>
                  </a:lnTo>
                  <a:lnTo>
                    <a:pt x="373773" y="10274"/>
                  </a:lnTo>
                  <a:lnTo>
                    <a:pt x="314426" y="2692"/>
                  </a:lnTo>
                  <a:lnTo>
                    <a:pt x="248412" y="0"/>
                  </a:lnTo>
                  <a:lnTo>
                    <a:pt x="182384" y="2692"/>
                  </a:lnTo>
                  <a:lnTo>
                    <a:pt x="123037" y="10274"/>
                  </a:lnTo>
                  <a:lnTo>
                    <a:pt x="72771" y="22098"/>
                  </a:lnTo>
                  <a:lnTo>
                    <a:pt x="33921" y="37490"/>
                  </a:lnTo>
                  <a:lnTo>
                    <a:pt x="0" y="76200"/>
                  </a:lnTo>
                  <a:lnTo>
                    <a:pt x="7442" y="92964"/>
                  </a:lnTo>
                  <a:lnTo>
                    <a:pt x="4572" y="92964"/>
                  </a:lnTo>
                  <a:lnTo>
                    <a:pt x="4572" y="172212"/>
                  </a:lnTo>
                  <a:lnTo>
                    <a:pt x="496824" y="172212"/>
                  </a:lnTo>
                  <a:lnTo>
                    <a:pt x="496824" y="92964"/>
                  </a:lnTo>
                  <a:lnTo>
                    <a:pt x="489356" y="92964"/>
                  </a:lnTo>
                  <a:lnTo>
                    <a:pt x="496824" y="7620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124699" y="4904232"/>
              <a:ext cx="497205" cy="152400"/>
            </a:xfrm>
            <a:custGeom>
              <a:avLst/>
              <a:gdLst/>
              <a:ahLst/>
              <a:cxnLst/>
              <a:rect l="l" t="t" r="r" b="b"/>
              <a:pathLst>
                <a:path w="497204" h="152400">
                  <a:moveTo>
                    <a:pt x="248411" y="0"/>
                  </a:moveTo>
                  <a:lnTo>
                    <a:pt x="182386" y="2681"/>
                  </a:lnTo>
                  <a:lnTo>
                    <a:pt x="123048" y="10272"/>
                  </a:lnTo>
                  <a:lnTo>
                    <a:pt x="72770" y="22098"/>
                  </a:lnTo>
                  <a:lnTo>
                    <a:pt x="33923" y="37479"/>
                  </a:lnTo>
                  <a:lnTo>
                    <a:pt x="0" y="76200"/>
                  </a:lnTo>
                  <a:lnTo>
                    <a:pt x="8875" y="96131"/>
                  </a:lnTo>
                  <a:lnTo>
                    <a:pt x="72770" y="129730"/>
                  </a:lnTo>
                  <a:lnTo>
                    <a:pt x="123048" y="141788"/>
                  </a:lnTo>
                  <a:lnTo>
                    <a:pt x="182386" y="149613"/>
                  </a:lnTo>
                  <a:lnTo>
                    <a:pt x="248411" y="152400"/>
                  </a:lnTo>
                  <a:lnTo>
                    <a:pt x="314437" y="149613"/>
                  </a:lnTo>
                  <a:lnTo>
                    <a:pt x="373775" y="141788"/>
                  </a:lnTo>
                  <a:lnTo>
                    <a:pt x="424052" y="129730"/>
                  </a:lnTo>
                  <a:lnTo>
                    <a:pt x="462900" y="114243"/>
                  </a:lnTo>
                  <a:lnTo>
                    <a:pt x="496823" y="76200"/>
                  </a:lnTo>
                  <a:lnTo>
                    <a:pt x="487948" y="55738"/>
                  </a:lnTo>
                  <a:lnTo>
                    <a:pt x="424052" y="22098"/>
                  </a:lnTo>
                  <a:lnTo>
                    <a:pt x="373775" y="10272"/>
                  </a:lnTo>
                  <a:lnTo>
                    <a:pt x="314437" y="2681"/>
                  </a:lnTo>
                  <a:lnTo>
                    <a:pt x="248411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243571" y="4936235"/>
              <a:ext cx="248920" cy="90170"/>
            </a:xfrm>
            <a:custGeom>
              <a:avLst/>
              <a:gdLst/>
              <a:ahLst/>
              <a:cxnLst/>
              <a:rect l="l" t="t" r="r" b="b"/>
              <a:pathLst>
                <a:path w="248920" h="90170">
                  <a:moveTo>
                    <a:pt x="0" y="3047"/>
                  </a:moveTo>
                  <a:lnTo>
                    <a:pt x="89915" y="1524"/>
                  </a:lnTo>
                </a:path>
                <a:path w="248920" h="90170">
                  <a:moveTo>
                    <a:pt x="80771" y="3047"/>
                  </a:moveTo>
                  <a:lnTo>
                    <a:pt x="173735" y="89915"/>
                  </a:lnTo>
                </a:path>
                <a:path w="248920" h="90170">
                  <a:moveTo>
                    <a:pt x="170687" y="0"/>
                  </a:moveTo>
                  <a:lnTo>
                    <a:pt x="248411" y="0"/>
                  </a:lnTo>
                </a:path>
                <a:path w="248920" h="90170">
                  <a:moveTo>
                    <a:pt x="80771" y="86868"/>
                  </a:moveTo>
                  <a:lnTo>
                    <a:pt x="17373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6464807" y="5314188"/>
              <a:ext cx="497205" cy="129539"/>
            </a:xfrm>
            <a:custGeom>
              <a:avLst/>
              <a:gdLst/>
              <a:ahLst/>
              <a:cxnLst/>
              <a:rect l="l" t="t" r="r" b="b"/>
              <a:pathLst>
                <a:path w="497204" h="129539">
                  <a:moveTo>
                    <a:pt x="0" y="64007"/>
                  </a:moveTo>
                  <a:lnTo>
                    <a:pt x="33923" y="97253"/>
                  </a:lnTo>
                  <a:lnTo>
                    <a:pt x="72771" y="110489"/>
                  </a:lnTo>
                  <a:lnTo>
                    <a:pt x="123048" y="120678"/>
                  </a:lnTo>
                  <a:lnTo>
                    <a:pt x="182386" y="127225"/>
                  </a:lnTo>
                  <a:lnTo>
                    <a:pt x="248412" y="129539"/>
                  </a:lnTo>
                  <a:lnTo>
                    <a:pt x="314437" y="127225"/>
                  </a:lnTo>
                  <a:lnTo>
                    <a:pt x="373775" y="120678"/>
                  </a:lnTo>
                  <a:lnTo>
                    <a:pt x="424052" y="110489"/>
                  </a:lnTo>
                  <a:lnTo>
                    <a:pt x="462900" y="97253"/>
                  </a:lnTo>
                  <a:lnTo>
                    <a:pt x="496824" y="64007"/>
                  </a:lnTo>
                  <a:lnTo>
                    <a:pt x="487948" y="47095"/>
                  </a:lnTo>
                  <a:lnTo>
                    <a:pt x="424053" y="18859"/>
                  </a:lnTo>
                  <a:lnTo>
                    <a:pt x="373775" y="8805"/>
                  </a:lnTo>
                  <a:lnTo>
                    <a:pt x="314437" y="2307"/>
                  </a:lnTo>
                  <a:lnTo>
                    <a:pt x="248412" y="0"/>
                  </a:lnTo>
                  <a:lnTo>
                    <a:pt x="182386" y="2307"/>
                  </a:lnTo>
                  <a:lnTo>
                    <a:pt x="123048" y="8805"/>
                  </a:lnTo>
                  <a:lnTo>
                    <a:pt x="72770" y="18859"/>
                  </a:lnTo>
                  <a:lnTo>
                    <a:pt x="33923" y="31834"/>
                  </a:lnTo>
                  <a:lnTo>
                    <a:pt x="0" y="64007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6464807" y="5314188"/>
              <a:ext cx="497205" cy="129539"/>
            </a:xfrm>
            <a:custGeom>
              <a:avLst/>
              <a:gdLst/>
              <a:ahLst/>
              <a:cxnLst/>
              <a:rect l="l" t="t" r="r" b="b"/>
              <a:pathLst>
                <a:path w="497204" h="129539">
                  <a:moveTo>
                    <a:pt x="248412" y="0"/>
                  </a:moveTo>
                  <a:lnTo>
                    <a:pt x="182386" y="2307"/>
                  </a:lnTo>
                  <a:lnTo>
                    <a:pt x="123048" y="8805"/>
                  </a:lnTo>
                  <a:lnTo>
                    <a:pt x="72770" y="18859"/>
                  </a:lnTo>
                  <a:lnTo>
                    <a:pt x="33923" y="31834"/>
                  </a:lnTo>
                  <a:lnTo>
                    <a:pt x="0" y="64007"/>
                  </a:lnTo>
                  <a:lnTo>
                    <a:pt x="8875" y="81562"/>
                  </a:lnTo>
                  <a:lnTo>
                    <a:pt x="72771" y="110489"/>
                  </a:lnTo>
                  <a:lnTo>
                    <a:pt x="123048" y="120678"/>
                  </a:lnTo>
                  <a:lnTo>
                    <a:pt x="182386" y="127225"/>
                  </a:lnTo>
                  <a:lnTo>
                    <a:pt x="248412" y="129539"/>
                  </a:lnTo>
                  <a:lnTo>
                    <a:pt x="314437" y="127225"/>
                  </a:lnTo>
                  <a:lnTo>
                    <a:pt x="373775" y="120678"/>
                  </a:lnTo>
                  <a:lnTo>
                    <a:pt x="424052" y="110489"/>
                  </a:lnTo>
                  <a:lnTo>
                    <a:pt x="462900" y="97253"/>
                  </a:lnTo>
                  <a:lnTo>
                    <a:pt x="496824" y="64007"/>
                  </a:lnTo>
                  <a:lnTo>
                    <a:pt x="487948" y="47095"/>
                  </a:lnTo>
                  <a:lnTo>
                    <a:pt x="424053" y="18859"/>
                  </a:lnTo>
                  <a:lnTo>
                    <a:pt x="373775" y="8805"/>
                  </a:lnTo>
                  <a:lnTo>
                    <a:pt x="314437" y="2307"/>
                  </a:lnTo>
                  <a:lnTo>
                    <a:pt x="248412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6464807" y="5301996"/>
              <a:ext cx="497205" cy="81280"/>
            </a:xfrm>
            <a:custGeom>
              <a:avLst/>
              <a:gdLst/>
              <a:ahLst/>
              <a:cxnLst/>
              <a:rect l="l" t="t" r="r" b="b"/>
              <a:pathLst>
                <a:path w="497204" h="81279">
                  <a:moveTo>
                    <a:pt x="0" y="0"/>
                  </a:moveTo>
                  <a:lnTo>
                    <a:pt x="0" y="80772"/>
                  </a:lnTo>
                </a:path>
                <a:path w="497204" h="81279">
                  <a:moveTo>
                    <a:pt x="496824" y="0"/>
                  </a:moveTo>
                  <a:lnTo>
                    <a:pt x="496824" y="807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6460236" y="5209032"/>
              <a:ext cx="497205" cy="172720"/>
            </a:xfrm>
            <a:custGeom>
              <a:avLst/>
              <a:gdLst/>
              <a:ahLst/>
              <a:cxnLst/>
              <a:rect l="l" t="t" r="r" b="b"/>
              <a:pathLst>
                <a:path w="497204" h="172720">
                  <a:moveTo>
                    <a:pt x="496824" y="76200"/>
                  </a:moveTo>
                  <a:lnTo>
                    <a:pt x="462889" y="37490"/>
                  </a:lnTo>
                  <a:lnTo>
                    <a:pt x="424053" y="22098"/>
                  </a:lnTo>
                  <a:lnTo>
                    <a:pt x="373773" y="10274"/>
                  </a:lnTo>
                  <a:lnTo>
                    <a:pt x="314426" y="2692"/>
                  </a:lnTo>
                  <a:lnTo>
                    <a:pt x="248412" y="0"/>
                  </a:lnTo>
                  <a:lnTo>
                    <a:pt x="182384" y="2692"/>
                  </a:lnTo>
                  <a:lnTo>
                    <a:pt x="123037" y="10274"/>
                  </a:lnTo>
                  <a:lnTo>
                    <a:pt x="72771" y="22098"/>
                  </a:lnTo>
                  <a:lnTo>
                    <a:pt x="33921" y="37490"/>
                  </a:lnTo>
                  <a:lnTo>
                    <a:pt x="0" y="76200"/>
                  </a:lnTo>
                  <a:lnTo>
                    <a:pt x="7442" y="92964"/>
                  </a:lnTo>
                  <a:lnTo>
                    <a:pt x="4572" y="92964"/>
                  </a:lnTo>
                  <a:lnTo>
                    <a:pt x="4572" y="172212"/>
                  </a:lnTo>
                  <a:lnTo>
                    <a:pt x="496824" y="172212"/>
                  </a:lnTo>
                  <a:lnTo>
                    <a:pt x="496824" y="92964"/>
                  </a:lnTo>
                  <a:lnTo>
                    <a:pt x="489356" y="92964"/>
                  </a:lnTo>
                  <a:lnTo>
                    <a:pt x="496824" y="7620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6460235" y="5209032"/>
              <a:ext cx="497205" cy="152400"/>
            </a:xfrm>
            <a:custGeom>
              <a:avLst/>
              <a:gdLst/>
              <a:ahLst/>
              <a:cxnLst/>
              <a:rect l="l" t="t" r="r" b="b"/>
              <a:pathLst>
                <a:path w="497204" h="152400">
                  <a:moveTo>
                    <a:pt x="248412" y="0"/>
                  </a:moveTo>
                  <a:lnTo>
                    <a:pt x="182386" y="2681"/>
                  </a:lnTo>
                  <a:lnTo>
                    <a:pt x="123048" y="10272"/>
                  </a:lnTo>
                  <a:lnTo>
                    <a:pt x="72770" y="22098"/>
                  </a:lnTo>
                  <a:lnTo>
                    <a:pt x="33923" y="37479"/>
                  </a:lnTo>
                  <a:lnTo>
                    <a:pt x="0" y="76200"/>
                  </a:lnTo>
                  <a:lnTo>
                    <a:pt x="8875" y="96131"/>
                  </a:lnTo>
                  <a:lnTo>
                    <a:pt x="72771" y="129730"/>
                  </a:lnTo>
                  <a:lnTo>
                    <a:pt x="123048" y="141788"/>
                  </a:lnTo>
                  <a:lnTo>
                    <a:pt x="182386" y="149613"/>
                  </a:lnTo>
                  <a:lnTo>
                    <a:pt x="248412" y="152400"/>
                  </a:lnTo>
                  <a:lnTo>
                    <a:pt x="314437" y="149613"/>
                  </a:lnTo>
                  <a:lnTo>
                    <a:pt x="373775" y="141788"/>
                  </a:lnTo>
                  <a:lnTo>
                    <a:pt x="424052" y="129730"/>
                  </a:lnTo>
                  <a:lnTo>
                    <a:pt x="462900" y="114243"/>
                  </a:lnTo>
                  <a:lnTo>
                    <a:pt x="496824" y="76200"/>
                  </a:lnTo>
                  <a:lnTo>
                    <a:pt x="487948" y="55738"/>
                  </a:lnTo>
                  <a:lnTo>
                    <a:pt x="424053" y="22098"/>
                  </a:lnTo>
                  <a:lnTo>
                    <a:pt x="373775" y="10272"/>
                  </a:lnTo>
                  <a:lnTo>
                    <a:pt x="314437" y="2681"/>
                  </a:lnTo>
                  <a:lnTo>
                    <a:pt x="248412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6579107" y="5241035"/>
              <a:ext cx="247015" cy="90170"/>
            </a:xfrm>
            <a:custGeom>
              <a:avLst/>
              <a:gdLst/>
              <a:ahLst/>
              <a:cxnLst/>
              <a:rect l="l" t="t" r="r" b="b"/>
              <a:pathLst>
                <a:path w="247015" h="90170">
                  <a:moveTo>
                    <a:pt x="0" y="3047"/>
                  </a:moveTo>
                  <a:lnTo>
                    <a:pt x="88391" y="1523"/>
                  </a:lnTo>
                </a:path>
                <a:path w="247015" h="90170">
                  <a:moveTo>
                    <a:pt x="80771" y="3047"/>
                  </a:moveTo>
                  <a:lnTo>
                    <a:pt x="172212" y="89915"/>
                  </a:lnTo>
                </a:path>
                <a:path w="247015" h="90170">
                  <a:moveTo>
                    <a:pt x="169163" y="0"/>
                  </a:moveTo>
                  <a:lnTo>
                    <a:pt x="246887" y="0"/>
                  </a:lnTo>
                </a:path>
                <a:path w="247015" h="90170">
                  <a:moveTo>
                    <a:pt x="80771" y="86867"/>
                  </a:moveTo>
                  <a:lnTo>
                    <a:pt x="1722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6144767" y="5076444"/>
              <a:ext cx="1790700" cy="600710"/>
            </a:xfrm>
            <a:custGeom>
              <a:avLst/>
              <a:gdLst/>
              <a:ahLst/>
              <a:cxnLst/>
              <a:rect l="l" t="t" r="r" b="b"/>
              <a:pathLst>
                <a:path w="1790700" h="600710">
                  <a:moveTo>
                    <a:pt x="1429512" y="38099"/>
                  </a:moveTo>
                  <a:lnTo>
                    <a:pt x="1787652" y="160019"/>
                  </a:lnTo>
                </a:path>
                <a:path w="1790700" h="600710">
                  <a:moveTo>
                    <a:pt x="777240" y="161544"/>
                  </a:moveTo>
                  <a:lnTo>
                    <a:pt x="1054608" y="51815"/>
                  </a:lnTo>
                </a:path>
                <a:path w="1790700" h="600710">
                  <a:moveTo>
                    <a:pt x="819912" y="254507"/>
                  </a:moveTo>
                  <a:lnTo>
                    <a:pt x="1790700" y="254507"/>
                  </a:lnTo>
                </a:path>
                <a:path w="1790700" h="600710">
                  <a:moveTo>
                    <a:pt x="368808" y="0"/>
                  </a:moveTo>
                  <a:lnTo>
                    <a:pt x="114300" y="470916"/>
                  </a:lnTo>
                </a:path>
                <a:path w="1790700" h="600710">
                  <a:moveTo>
                    <a:pt x="140208" y="51816"/>
                  </a:moveTo>
                  <a:lnTo>
                    <a:pt x="336804" y="51816"/>
                  </a:lnTo>
                </a:path>
                <a:path w="1790700" h="600710">
                  <a:moveTo>
                    <a:pt x="0" y="388619"/>
                  </a:moveTo>
                  <a:lnTo>
                    <a:pt x="153924" y="388619"/>
                  </a:lnTo>
                </a:path>
                <a:path w="1790700" h="600710">
                  <a:moveTo>
                    <a:pt x="252984" y="467868"/>
                  </a:moveTo>
                  <a:lnTo>
                    <a:pt x="743712" y="467868"/>
                  </a:lnTo>
                </a:path>
                <a:path w="1790700" h="600710">
                  <a:moveTo>
                    <a:pt x="547116" y="374904"/>
                  </a:moveTo>
                  <a:lnTo>
                    <a:pt x="492252" y="460248"/>
                  </a:lnTo>
                </a:path>
                <a:path w="1790700" h="600710">
                  <a:moveTo>
                    <a:pt x="304800" y="464819"/>
                  </a:moveTo>
                  <a:lnTo>
                    <a:pt x="306324" y="547116"/>
                  </a:lnTo>
                </a:path>
                <a:path w="1790700" h="600710">
                  <a:moveTo>
                    <a:pt x="702564" y="548639"/>
                  </a:moveTo>
                  <a:lnTo>
                    <a:pt x="702564" y="472439"/>
                  </a:lnTo>
                </a:path>
                <a:path w="1790700" h="600710">
                  <a:moveTo>
                    <a:pt x="783336" y="330707"/>
                  </a:moveTo>
                  <a:lnTo>
                    <a:pt x="1286256" y="600455"/>
                  </a:lnTo>
                </a:path>
                <a:path w="1790700" h="600710">
                  <a:moveTo>
                    <a:pt x="233172" y="265175"/>
                  </a:moveTo>
                  <a:lnTo>
                    <a:pt x="313944" y="265175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11239" y="2663952"/>
              <a:ext cx="74675" cy="88392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03391" y="2663952"/>
              <a:ext cx="77724" cy="88392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42075" y="2647188"/>
              <a:ext cx="129539" cy="79248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5737859" y="2592324"/>
              <a:ext cx="518159" cy="134620"/>
            </a:xfrm>
            <a:custGeom>
              <a:avLst/>
              <a:gdLst/>
              <a:ahLst/>
              <a:cxnLst/>
              <a:rect l="l" t="t" r="r" b="b"/>
              <a:pathLst>
                <a:path w="518160" h="134619">
                  <a:moveTo>
                    <a:pt x="332231" y="120396"/>
                  </a:moveTo>
                  <a:lnTo>
                    <a:pt x="332231" y="131063"/>
                  </a:lnTo>
                  <a:lnTo>
                    <a:pt x="358139" y="131063"/>
                  </a:lnTo>
                  <a:lnTo>
                    <a:pt x="359663" y="114300"/>
                  </a:lnTo>
                  <a:lnTo>
                    <a:pt x="362712" y="100584"/>
                  </a:lnTo>
                  <a:lnTo>
                    <a:pt x="390143" y="64008"/>
                  </a:lnTo>
                  <a:lnTo>
                    <a:pt x="408431" y="59436"/>
                  </a:lnTo>
                  <a:lnTo>
                    <a:pt x="417575" y="59436"/>
                  </a:lnTo>
                  <a:lnTo>
                    <a:pt x="449579" y="82296"/>
                  </a:lnTo>
                  <a:lnTo>
                    <a:pt x="458724" y="120396"/>
                  </a:lnTo>
                  <a:lnTo>
                    <a:pt x="510539" y="120396"/>
                  </a:lnTo>
                  <a:lnTo>
                    <a:pt x="513588" y="114300"/>
                  </a:lnTo>
                  <a:lnTo>
                    <a:pt x="516636" y="109727"/>
                  </a:lnTo>
                  <a:lnTo>
                    <a:pt x="518160" y="106679"/>
                  </a:lnTo>
                  <a:lnTo>
                    <a:pt x="518160" y="103631"/>
                  </a:lnTo>
                  <a:lnTo>
                    <a:pt x="505967" y="109727"/>
                  </a:lnTo>
                  <a:lnTo>
                    <a:pt x="499872" y="111251"/>
                  </a:lnTo>
                  <a:lnTo>
                    <a:pt x="487679" y="111251"/>
                  </a:lnTo>
                  <a:lnTo>
                    <a:pt x="480060" y="109727"/>
                  </a:lnTo>
                  <a:lnTo>
                    <a:pt x="475488" y="106679"/>
                  </a:lnTo>
                  <a:lnTo>
                    <a:pt x="469391" y="103631"/>
                  </a:lnTo>
                  <a:lnTo>
                    <a:pt x="469391" y="59436"/>
                  </a:lnTo>
                  <a:lnTo>
                    <a:pt x="466343" y="57912"/>
                  </a:lnTo>
                  <a:lnTo>
                    <a:pt x="458724" y="54863"/>
                  </a:lnTo>
                  <a:lnTo>
                    <a:pt x="449579" y="50291"/>
                  </a:lnTo>
                  <a:lnTo>
                    <a:pt x="441960" y="48767"/>
                  </a:lnTo>
                  <a:lnTo>
                    <a:pt x="423672" y="45720"/>
                  </a:lnTo>
                  <a:lnTo>
                    <a:pt x="396239" y="45720"/>
                  </a:lnTo>
                  <a:lnTo>
                    <a:pt x="387095" y="47243"/>
                  </a:lnTo>
                  <a:lnTo>
                    <a:pt x="365760" y="50291"/>
                  </a:lnTo>
                  <a:lnTo>
                    <a:pt x="342900" y="50291"/>
                  </a:lnTo>
                  <a:lnTo>
                    <a:pt x="342900" y="83820"/>
                  </a:lnTo>
                  <a:lnTo>
                    <a:pt x="338327" y="97536"/>
                  </a:lnTo>
                  <a:lnTo>
                    <a:pt x="335279" y="108203"/>
                  </a:lnTo>
                  <a:lnTo>
                    <a:pt x="332231" y="120396"/>
                  </a:lnTo>
                  <a:close/>
                </a:path>
                <a:path w="518160" h="134619">
                  <a:moveTo>
                    <a:pt x="469391" y="59436"/>
                  </a:moveTo>
                  <a:lnTo>
                    <a:pt x="469391" y="103631"/>
                  </a:lnTo>
                  <a:lnTo>
                    <a:pt x="513588" y="96012"/>
                  </a:lnTo>
                  <a:lnTo>
                    <a:pt x="490727" y="73151"/>
                  </a:lnTo>
                  <a:lnTo>
                    <a:pt x="483107" y="67055"/>
                  </a:lnTo>
                  <a:lnTo>
                    <a:pt x="475488" y="62484"/>
                  </a:lnTo>
                  <a:lnTo>
                    <a:pt x="469391" y="59436"/>
                  </a:lnTo>
                  <a:close/>
                </a:path>
                <a:path w="518160" h="134619">
                  <a:moveTo>
                    <a:pt x="292607" y="10113"/>
                  </a:moveTo>
                  <a:lnTo>
                    <a:pt x="292607" y="16763"/>
                  </a:lnTo>
                  <a:lnTo>
                    <a:pt x="306324" y="22860"/>
                  </a:lnTo>
                  <a:lnTo>
                    <a:pt x="320039" y="27431"/>
                  </a:lnTo>
                  <a:lnTo>
                    <a:pt x="330707" y="33527"/>
                  </a:lnTo>
                  <a:lnTo>
                    <a:pt x="339851" y="38100"/>
                  </a:lnTo>
                  <a:lnTo>
                    <a:pt x="348995" y="41148"/>
                  </a:lnTo>
                  <a:lnTo>
                    <a:pt x="356615" y="45720"/>
                  </a:lnTo>
                  <a:lnTo>
                    <a:pt x="361188" y="48767"/>
                  </a:lnTo>
                  <a:lnTo>
                    <a:pt x="365760" y="50291"/>
                  </a:lnTo>
                  <a:lnTo>
                    <a:pt x="376427" y="48767"/>
                  </a:lnTo>
                  <a:lnTo>
                    <a:pt x="362712" y="39624"/>
                  </a:lnTo>
                  <a:lnTo>
                    <a:pt x="332231" y="24384"/>
                  </a:lnTo>
                  <a:lnTo>
                    <a:pt x="315467" y="18287"/>
                  </a:lnTo>
                  <a:lnTo>
                    <a:pt x="300227" y="12191"/>
                  </a:lnTo>
                  <a:lnTo>
                    <a:pt x="292607" y="10113"/>
                  </a:lnTo>
                  <a:close/>
                </a:path>
                <a:path w="518160" h="134619">
                  <a:moveTo>
                    <a:pt x="195072" y="2078"/>
                  </a:moveTo>
                  <a:lnTo>
                    <a:pt x="195072" y="10667"/>
                  </a:lnTo>
                  <a:lnTo>
                    <a:pt x="280415" y="15239"/>
                  </a:lnTo>
                  <a:lnTo>
                    <a:pt x="342900" y="83820"/>
                  </a:lnTo>
                  <a:lnTo>
                    <a:pt x="342900" y="50291"/>
                  </a:lnTo>
                  <a:lnTo>
                    <a:pt x="335279" y="50291"/>
                  </a:lnTo>
                  <a:lnTo>
                    <a:pt x="292607" y="16763"/>
                  </a:lnTo>
                  <a:lnTo>
                    <a:pt x="292607" y="10113"/>
                  </a:lnTo>
                  <a:lnTo>
                    <a:pt x="283463" y="7620"/>
                  </a:lnTo>
                  <a:lnTo>
                    <a:pt x="249936" y="1524"/>
                  </a:lnTo>
                  <a:lnTo>
                    <a:pt x="233172" y="0"/>
                  </a:lnTo>
                  <a:lnTo>
                    <a:pt x="216407" y="0"/>
                  </a:lnTo>
                  <a:lnTo>
                    <a:pt x="201167" y="1524"/>
                  </a:lnTo>
                  <a:lnTo>
                    <a:pt x="195072" y="2078"/>
                  </a:lnTo>
                  <a:close/>
                </a:path>
                <a:path w="518160" h="134619">
                  <a:moveTo>
                    <a:pt x="4572" y="118872"/>
                  </a:moveTo>
                  <a:lnTo>
                    <a:pt x="48767" y="124967"/>
                  </a:lnTo>
                  <a:lnTo>
                    <a:pt x="50291" y="109727"/>
                  </a:lnTo>
                  <a:lnTo>
                    <a:pt x="54863" y="96012"/>
                  </a:lnTo>
                  <a:lnTo>
                    <a:pt x="83819" y="64008"/>
                  </a:lnTo>
                  <a:lnTo>
                    <a:pt x="102107" y="59436"/>
                  </a:lnTo>
                  <a:lnTo>
                    <a:pt x="112775" y="60960"/>
                  </a:lnTo>
                  <a:lnTo>
                    <a:pt x="146303" y="88391"/>
                  </a:lnTo>
                  <a:lnTo>
                    <a:pt x="156972" y="132587"/>
                  </a:lnTo>
                  <a:lnTo>
                    <a:pt x="211836" y="133994"/>
                  </a:lnTo>
                  <a:lnTo>
                    <a:pt x="216407" y="134112"/>
                  </a:lnTo>
                  <a:lnTo>
                    <a:pt x="214884" y="128015"/>
                  </a:lnTo>
                  <a:lnTo>
                    <a:pt x="211836" y="118872"/>
                  </a:lnTo>
                  <a:lnTo>
                    <a:pt x="199643" y="100584"/>
                  </a:lnTo>
                  <a:lnTo>
                    <a:pt x="198119" y="97536"/>
                  </a:lnTo>
                  <a:lnTo>
                    <a:pt x="188975" y="96012"/>
                  </a:lnTo>
                  <a:lnTo>
                    <a:pt x="179831" y="96012"/>
                  </a:lnTo>
                  <a:lnTo>
                    <a:pt x="175260" y="88391"/>
                  </a:lnTo>
                  <a:lnTo>
                    <a:pt x="175260" y="68579"/>
                  </a:lnTo>
                  <a:lnTo>
                    <a:pt x="173736" y="68579"/>
                  </a:lnTo>
                  <a:lnTo>
                    <a:pt x="167639" y="67055"/>
                  </a:lnTo>
                  <a:lnTo>
                    <a:pt x="163067" y="67055"/>
                  </a:lnTo>
                  <a:lnTo>
                    <a:pt x="161543" y="64008"/>
                  </a:lnTo>
                  <a:lnTo>
                    <a:pt x="161543" y="44196"/>
                  </a:lnTo>
                  <a:lnTo>
                    <a:pt x="156972" y="44196"/>
                  </a:lnTo>
                  <a:lnTo>
                    <a:pt x="150875" y="25908"/>
                  </a:lnTo>
                  <a:lnTo>
                    <a:pt x="150875" y="10667"/>
                  </a:lnTo>
                  <a:lnTo>
                    <a:pt x="120395" y="25908"/>
                  </a:lnTo>
                  <a:lnTo>
                    <a:pt x="112775" y="30479"/>
                  </a:lnTo>
                  <a:lnTo>
                    <a:pt x="105155" y="33527"/>
                  </a:lnTo>
                  <a:lnTo>
                    <a:pt x="99060" y="38100"/>
                  </a:lnTo>
                  <a:lnTo>
                    <a:pt x="91439" y="41148"/>
                  </a:lnTo>
                  <a:lnTo>
                    <a:pt x="83819" y="42672"/>
                  </a:lnTo>
                  <a:lnTo>
                    <a:pt x="76200" y="45720"/>
                  </a:lnTo>
                  <a:lnTo>
                    <a:pt x="70103" y="47243"/>
                  </a:lnTo>
                  <a:lnTo>
                    <a:pt x="62484" y="50291"/>
                  </a:lnTo>
                  <a:lnTo>
                    <a:pt x="39624" y="54863"/>
                  </a:lnTo>
                  <a:lnTo>
                    <a:pt x="32003" y="54863"/>
                  </a:lnTo>
                  <a:lnTo>
                    <a:pt x="24384" y="56387"/>
                  </a:lnTo>
                  <a:lnTo>
                    <a:pt x="9143" y="56387"/>
                  </a:lnTo>
                  <a:lnTo>
                    <a:pt x="9143" y="82296"/>
                  </a:lnTo>
                  <a:lnTo>
                    <a:pt x="7619" y="86867"/>
                  </a:lnTo>
                  <a:lnTo>
                    <a:pt x="7619" y="111251"/>
                  </a:lnTo>
                  <a:lnTo>
                    <a:pt x="4572" y="118872"/>
                  </a:lnTo>
                  <a:close/>
                </a:path>
                <a:path w="518160" h="134619">
                  <a:moveTo>
                    <a:pt x="161543" y="44196"/>
                  </a:moveTo>
                  <a:lnTo>
                    <a:pt x="161543" y="64008"/>
                  </a:lnTo>
                  <a:lnTo>
                    <a:pt x="163067" y="59436"/>
                  </a:lnTo>
                  <a:lnTo>
                    <a:pt x="167639" y="57912"/>
                  </a:lnTo>
                  <a:lnTo>
                    <a:pt x="173736" y="56387"/>
                  </a:lnTo>
                  <a:lnTo>
                    <a:pt x="187451" y="56387"/>
                  </a:lnTo>
                  <a:lnTo>
                    <a:pt x="199643" y="59436"/>
                  </a:lnTo>
                  <a:lnTo>
                    <a:pt x="204215" y="60960"/>
                  </a:lnTo>
                  <a:lnTo>
                    <a:pt x="205739" y="54863"/>
                  </a:lnTo>
                  <a:lnTo>
                    <a:pt x="199643" y="54863"/>
                  </a:lnTo>
                  <a:lnTo>
                    <a:pt x="196595" y="24384"/>
                  </a:lnTo>
                  <a:lnTo>
                    <a:pt x="187451" y="25400"/>
                  </a:lnTo>
                  <a:lnTo>
                    <a:pt x="187451" y="44196"/>
                  </a:lnTo>
                  <a:lnTo>
                    <a:pt x="179831" y="44196"/>
                  </a:lnTo>
                  <a:lnTo>
                    <a:pt x="175260" y="25908"/>
                  </a:lnTo>
                  <a:lnTo>
                    <a:pt x="175260" y="44196"/>
                  </a:lnTo>
                  <a:lnTo>
                    <a:pt x="169163" y="44196"/>
                  </a:lnTo>
                  <a:lnTo>
                    <a:pt x="163067" y="25908"/>
                  </a:lnTo>
                  <a:lnTo>
                    <a:pt x="163067" y="44196"/>
                  </a:lnTo>
                  <a:lnTo>
                    <a:pt x="161543" y="44196"/>
                  </a:lnTo>
                  <a:close/>
                </a:path>
                <a:path w="518160" h="134619">
                  <a:moveTo>
                    <a:pt x="195072" y="68071"/>
                  </a:moveTo>
                  <a:lnTo>
                    <a:pt x="195072" y="83820"/>
                  </a:lnTo>
                  <a:lnTo>
                    <a:pt x="198119" y="76200"/>
                  </a:lnTo>
                  <a:lnTo>
                    <a:pt x="201167" y="67055"/>
                  </a:lnTo>
                  <a:lnTo>
                    <a:pt x="198119" y="67055"/>
                  </a:lnTo>
                  <a:lnTo>
                    <a:pt x="195072" y="68071"/>
                  </a:lnTo>
                  <a:close/>
                </a:path>
                <a:path w="518160" h="134619">
                  <a:moveTo>
                    <a:pt x="182879" y="88391"/>
                  </a:moveTo>
                  <a:lnTo>
                    <a:pt x="188975" y="96012"/>
                  </a:lnTo>
                  <a:lnTo>
                    <a:pt x="198119" y="97536"/>
                  </a:lnTo>
                  <a:lnTo>
                    <a:pt x="196595" y="91439"/>
                  </a:lnTo>
                  <a:lnTo>
                    <a:pt x="195072" y="83820"/>
                  </a:lnTo>
                  <a:lnTo>
                    <a:pt x="195072" y="68071"/>
                  </a:lnTo>
                  <a:lnTo>
                    <a:pt x="193548" y="68579"/>
                  </a:lnTo>
                  <a:lnTo>
                    <a:pt x="187451" y="68579"/>
                  </a:lnTo>
                  <a:lnTo>
                    <a:pt x="187451" y="80772"/>
                  </a:lnTo>
                  <a:lnTo>
                    <a:pt x="182879" y="88391"/>
                  </a:lnTo>
                  <a:close/>
                </a:path>
                <a:path w="518160" h="134619">
                  <a:moveTo>
                    <a:pt x="150875" y="10667"/>
                  </a:moveTo>
                  <a:lnTo>
                    <a:pt x="150875" y="25908"/>
                  </a:lnTo>
                  <a:lnTo>
                    <a:pt x="182879" y="25908"/>
                  </a:lnTo>
                  <a:lnTo>
                    <a:pt x="196595" y="24384"/>
                  </a:lnTo>
                  <a:lnTo>
                    <a:pt x="195072" y="10667"/>
                  </a:lnTo>
                  <a:lnTo>
                    <a:pt x="195072" y="2078"/>
                  </a:lnTo>
                  <a:lnTo>
                    <a:pt x="184403" y="3048"/>
                  </a:lnTo>
                  <a:lnTo>
                    <a:pt x="167639" y="6096"/>
                  </a:lnTo>
                  <a:lnTo>
                    <a:pt x="150875" y="10667"/>
                  </a:lnTo>
                  <a:close/>
                </a:path>
                <a:path w="518160" h="134619">
                  <a:moveTo>
                    <a:pt x="175260" y="68579"/>
                  </a:moveTo>
                  <a:lnTo>
                    <a:pt x="175260" y="88391"/>
                  </a:lnTo>
                  <a:lnTo>
                    <a:pt x="181355" y="80772"/>
                  </a:lnTo>
                  <a:lnTo>
                    <a:pt x="187451" y="80772"/>
                  </a:lnTo>
                  <a:lnTo>
                    <a:pt x="187451" y="68579"/>
                  </a:lnTo>
                  <a:lnTo>
                    <a:pt x="175260" y="68579"/>
                  </a:lnTo>
                  <a:close/>
                </a:path>
                <a:path w="518160" h="134619">
                  <a:moveTo>
                    <a:pt x="182879" y="25908"/>
                  </a:moveTo>
                  <a:lnTo>
                    <a:pt x="187451" y="44196"/>
                  </a:lnTo>
                  <a:lnTo>
                    <a:pt x="187451" y="25400"/>
                  </a:lnTo>
                  <a:lnTo>
                    <a:pt x="182879" y="25908"/>
                  </a:lnTo>
                  <a:close/>
                </a:path>
                <a:path w="518160" h="134619">
                  <a:moveTo>
                    <a:pt x="170687" y="25908"/>
                  </a:moveTo>
                  <a:lnTo>
                    <a:pt x="175260" y="44196"/>
                  </a:lnTo>
                  <a:lnTo>
                    <a:pt x="175260" y="25908"/>
                  </a:lnTo>
                  <a:lnTo>
                    <a:pt x="170687" y="25908"/>
                  </a:lnTo>
                  <a:close/>
                </a:path>
                <a:path w="518160" h="134619">
                  <a:moveTo>
                    <a:pt x="158495" y="25908"/>
                  </a:moveTo>
                  <a:lnTo>
                    <a:pt x="163067" y="44196"/>
                  </a:lnTo>
                  <a:lnTo>
                    <a:pt x="163067" y="25908"/>
                  </a:lnTo>
                  <a:lnTo>
                    <a:pt x="158495" y="25908"/>
                  </a:lnTo>
                  <a:close/>
                </a:path>
                <a:path w="518160" h="134619">
                  <a:moveTo>
                    <a:pt x="0" y="56387"/>
                  </a:moveTo>
                  <a:lnTo>
                    <a:pt x="1524" y="64008"/>
                  </a:lnTo>
                  <a:lnTo>
                    <a:pt x="4572" y="73151"/>
                  </a:lnTo>
                  <a:lnTo>
                    <a:pt x="7619" y="77724"/>
                  </a:lnTo>
                  <a:lnTo>
                    <a:pt x="9143" y="82296"/>
                  </a:lnTo>
                  <a:lnTo>
                    <a:pt x="9143" y="56387"/>
                  </a:lnTo>
                  <a:lnTo>
                    <a:pt x="0" y="56387"/>
                  </a:lnTo>
                  <a:close/>
                </a:path>
                <a:path w="518160" h="134619">
                  <a:moveTo>
                    <a:pt x="0" y="103631"/>
                  </a:moveTo>
                  <a:lnTo>
                    <a:pt x="1524" y="106679"/>
                  </a:lnTo>
                  <a:lnTo>
                    <a:pt x="4572" y="108203"/>
                  </a:lnTo>
                  <a:lnTo>
                    <a:pt x="7619" y="111251"/>
                  </a:lnTo>
                  <a:lnTo>
                    <a:pt x="7619" y="86867"/>
                  </a:lnTo>
                  <a:lnTo>
                    <a:pt x="6095" y="94487"/>
                  </a:lnTo>
                  <a:lnTo>
                    <a:pt x="0" y="1036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5562599" y="2595372"/>
              <a:ext cx="152400" cy="30480"/>
            </a:xfrm>
            <a:custGeom>
              <a:avLst/>
              <a:gdLst/>
              <a:ahLst/>
              <a:cxnLst/>
              <a:rect l="l" t="t" r="r" b="b"/>
              <a:pathLst>
                <a:path w="152400" h="30480">
                  <a:moveTo>
                    <a:pt x="126491" y="30479"/>
                  </a:moveTo>
                  <a:lnTo>
                    <a:pt x="33527" y="30479"/>
                  </a:lnTo>
                </a:path>
                <a:path w="152400" h="30480">
                  <a:moveTo>
                    <a:pt x="1524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5949695" y="2284476"/>
              <a:ext cx="260985" cy="48895"/>
            </a:xfrm>
            <a:custGeom>
              <a:avLst/>
              <a:gdLst/>
              <a:ahLst/>
              <a:cxnLst/>
              <a:rect l="l" t="t" r="r" b="b"/>
              <a:pathLst>
                <a:path w="260985" h="48894">
                  <a:moveTo>
                    <a:pt x="252983" y="0"/>
                  </a:moveTo>
                  <a:lnTo>
                    <a:pt x="260603" y="0"/>
                  </a:lnTo>
                </a:path>
                <a:path w="260985" h="48894">
                  <a:moveTo>
                    <a:pt x="249936" y="3048"/>
                  </a:moveTo>
                  <a:lnTo>
                    <a:pt x="260603" y="3048"/>
                  </a:lnTo>
                </a:path>
                <a:path w="260985" h="48894">
                  <a:moveTo>
                    <a:pt x="249936" y="6096"/>
                  </a:moveTo>
                  <a:lnTo>
                    <a:pt x="260603" y="6096"/>
                  </a:lnTo>
                </a:path>
                <a:path w="260985" h="48894">
                  <a:moveTo>
                    <a:pt x="73151" y="9144"/>
                  </a:moveTo>
                  <a:lnTo>
                    <a:pt x="85851" y="9144"/>
                  </a:lnTo>
                </a:path>
                <a:path w="260985" h="48894">
                  <a:moveTo>
                    <a:pt x="246887" y="9144"/>
                  </a:moveTo>
                  <a:lnTo>
                    <a:pt x="260603" y="9144"/>
                  </a:lnTo>
                </a:path>
                <a:path w="260985" h="48894">
                  <a:moveTo>
                    <a:pt x="67055" y="12191"/>
                  </a:moveTo>
                  <a:lnTo>
                    <a:pt x="92455" y="12191"/>
                  </a:lnTo>
                </a:path>
                <a:path w="260985" h="48894">
                  <a:moveTo>
                    <a:pt x="246887" y="12191"/>
                  </a:moveTo>
                  <a:lnTo>
                    <a:pt x="260603" y="12191"/>
                  </a:lnTo>
                </a:path>
                <a:path w="260985" h="48894">
                  <a:moveTo>
                    <a:pt x="60959" y="15239"/>
                  </a:moveTo>
                  <a:lnTo>
                    <a:pt x="99059" y="15239"/>
                  </a:lnTo>
                </a:path>
                <a:path w="260985" h="48894">
                  <a:moveTo>
                    <a:pt x="243839" y="15239"/>
                  </a:moveTo>
                  <a:lnTo>
                    <a:pt x="260603" y="15239"/>
                  </a:lnTo>
                </a:path>
                <a:path w="260985" h="48894">
                  <a:moveTo>
                    <a:pt x="21336" y="18287"/>
                  </a:moveTo>
                  <a:lnTo>
                    <a:pt x="34036" y="18287"/>
                  </a:lnTo>
                </a:path>
                <a:path w="260985" h="48894">
                  <a:moveTo>
                    <a:pt x="67055" y="18287"/>
                  </a:moveTo>
                  <a:lnTo>
                    <a:pt x="92455" y="18287"/>
                  </a:lnTo>
                </a:path>
                <a:path w="260985" h="48894">
                  <a:moveTo>
                    <a:pt x="243839" y="18287"/>
                  </a:moveTo>
                  <a:lnTo>
                    <a:pt x="260603" y="18287"/>
                  </a:lnTo>
                </a:path>
                <a:path w="260985" h="48894">
                  <a:moveTo>
                    <a:pt x="21336" y="21336"/>
                  </a:moveTo>
                  <a:lnTo>
                    <a:pt x="34036" y="21336"/>
                  </a:lnTo>
                </a:path>
                <a:path w="260985" h="48894">
                  <a:moveTo>
                    <a:pt x="70103" y="21336"/>
                  </a:moveTo>
                  <a:lnTo>
                    <a:pt x="95503" y="21336"/>
                  </a:lnTo>
                </a:path>
                <a:path w="260985" h="48894">
                  <a:moveTo>
                    <a:pt x="237743" y="21336"/>
                  </a:moveTo>
                  <a:lnTo>
                    <a:pt x="260603" y="21336"/>
                  </a:lnTo>
                </a:path>
                <a:path w="260985" h="48894">
                  <a:moveTo>
                    <a:pt x="21336" y="24384"/>
                  </a:moveTo>
                  <a:lnTo>
                    <a:pt x="46736" y="24384"/>
                  </a:lnTo>
                </a:path>
                <a:path w="260985" h="48894">
                  <a:moveTo>
                    <a:pt x="70103" y="24384"/>
                  </a:moveTo>
                  <a:lnTo>
                    <a:pt x="95503" y="24384"/>
                  </a:lnTo>
                </a:path>
                <a:path w="260985" h="48894">
                  <a:moveTo>
                    <a:pt x="234695" y="24384"/>
                  </a:moveTo>
                  <a:lnTo>
                    <a:pt x="260095" y="24384"/>
                  </a:lnTo>
                </a:path>
                <a:path w="260985" h="48894">
                  <a:moveTo>
                    <a:pt x="18287" y="27432"/>
                  </a:moveTo>
                  <a:lnTo>
                    <a:pt x="43687" y="27432"/>
                  </a:lnTo>
                </a:path>
                <a:path w="260985" h="48894">
                  <a:moveTo>
                    <a:pt x="73151" y="27432"/>
                  </a:moveTo>
                  <a:lnTo>
                    <a:pt x="98551" y="27432"/>
                  </a:lnTo>
                </a:path>
                <a:path w="260985" h="48894">
                  <a:moveTo>
                    <a:pt x="234695" y="27432"/>
                  </a:moveTo>
                  <a:lnTo>
                    <a:pt x="260095" y="27432"/>
                  </a:lnTo>
                </a:path>
                <a:path w="260985" h="48894">
                  <a:moveTo>
                    <a:pt x="18287" y="30479"/>
                  </a:moveTo>
                  <a:lnTo>
                    <a:pt x="43687" y="30479"/>
                  </a:lnTo>
                </a:path>
                <a:path w="260985" h="48894">
                  <a:moveTo>
                    <a:pt x="76200" y="30479"/>
                  </a:moveTo>
                  <a:lnTo>
                    <a:pt x="101600" y="30479"/>
                  </a:lnTo>
                </a:path>
                <a:path w="260985" h="48894">
                  <a:moveTo>
                    <a:pt x="231648" y="30479"/>
                  </a:moveTo>
                  <a:lnTo>
                    <a:pt x="257048" y="30479"/>
                  </a:lnTo>
                </a:path>
                <a:path w="260985" h="48894">
                  <a:moveTo>
                    <a:pt x="21336" y="33527"/>
                  </a:moveTo>
                  <a:lnTo>
                    <a:pt x="46736" y="33527"/>
                  </a:lnTo>
                </a:path>
                <a:path w="260985" h="48894">
                  <a:moveTo>
                    <a:pt x="76200" y="33527"/>
                  </a:moveTo>
                  <a:lnTo>
                    <a:pt x="101600" y="33527"/>
                  </a:lnTo>
                </a:path>
                <a:path w="260985" h="48894">
                  <a:moveTo>
                    <a:pt x="231648" y="33527"/>
                  </a:moveTo>
                  <a:lnTo>
                    <a:pt x="257048" y="33527"/>
                  </a:lnTo>
                </a:path>
                <a:path w="260985" h="48894">
                  <a:moveTo>
                    <a:pt x="30479" y="36575"/>
                  </a:moveTo>
                  <a:lnTo>
                    <a:pt x="55879" y="36575"/>
                  </a:lnTo>
                </a:path>
                <a:path w="260985" h="48894">
                  <a:moveTo>
                    <a:pt x="85343" y="36575"/>
                  </a:moveTo>
                  <a:lnTo>
                    <a:pt x="98043" y="36575"/>
                  </a:lnTo>
                </a:path>
                <a:path w="260985" h="48894">
                  <a:moveTo>
                    <a:pt x="228600" y="36575"/>
                  </a:moveTo>
                  <a:lnTo>
                    <a:pt x="254000" y="36575"/>
                  </a:lnTo>
                </a:path>
                <a:path w="260985" h="48894">
                  <a:moveTo>
                    <a:pt x="36575" y="39624"/>
                  </a:moveTo>
                  <a:lnTo>
                    <a:pt x="61975" y="39624"/>
                  </a:lnTo>
                </a:path>
                <a:path w="260985" h="48894">
                  <a:moveTo>
                    <a:pt x="88391" y="39624"/>
                  </a:moveTo>
                  <a:lnTo>
                    <a:pt x="101091" y="39624"/>
                  </a:lnTo>
                </a:path>
                <a:path w="260985" h="48894">
                  <a:moveTo>
                    <a:pt x="216407" y="39624"/>
                  </a:moveTo>
                  <a:lnTo>
                    <a:pt x="241807" y="39624"/>
                  </a:lnTo>
                </a:path>
                <a:path w="260985" h="48894">
                  <a:moveTo>
                    <a:pt x="39624" y="42672"/>
                  </a:moveTo>
                  <a:lnTo>
                    <a:pt x="65024" y="42672"/>
                  </a:lnTo>
                </a:path>
                <a:path w="260985" h="48894">
                  <a:moveTo>
                    <a:pt x="88391" y="42672"/>
                  </a:moveTo>
                  <a:lnTo>
                    <a:pt x="101091" y="42672"/>
                  </a:lnTo>
                </a:path>
                <a:path w="260985" h="48894">
                  <a:moveTo>
                    <a:pt x="213359" y="42672"/>
                  </a:moveTo>
                  <a:lnTo>
                    <a:pt x="238759" y="42672"/>
                  </a:lnTo>
                </a:path>
                <a:path w="260985" h="48894">
                  <a:moveTo>
                    <a:pt x="42671" y="45720"/>
                  </a:moveTo>
                  <a:lnTo>
                    <a:pt x="68071" y="45720"/>
                  </a:lnTo>
                </a:path>
                <a:path w="260985" h="48894">
                  <a:moveTo>
                    <a:pt x="91439" y="45720"/>
                  </a:moveTo>
                  <a:lnTo>
                    <a:pt x="104139" y="45720"/>
                  </a:lnTo>
                </a:path>
                <a:path w="260985" h="48894">
                  <a:moveTo>
                    <a:pt x="213359" y="45720"/>
                  </a:moveTo>
                  <a:lnTo>
                    <a:pt x="238759" y="45720"/>
                  </a:lnTo>
                </a:path>
                <a:path w="260985" h="48894">
                  <a:moveTo>
                    <a:pt x="0" y="48767"/>
                  </a:moveTo>
                  <a:lnTo>
                    <a:pt x="12700" y="48767"/>
                  </a:lnTo>
                </a:path>
                <a:path w="260985" h="48894">
                  <a:moveTo>
                    <a:pt x="51815" y="48767"/>
                  </a:moveTo>
                  <a:lnTo>
                    <a:pt x="64515" y="48767"/>
                  </a:lnTo>
                </a:path>
                <a:path w="260985" h="48894">
                  <a:moveTo>
                    <a:pt x="94487" y="48767"/>
                  </a:moveTo>
                  <a:lnTo>
                    <a:pt x="107187" y="487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6160007" y="233324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5949695" y="2336292"/>
              <a:ext cx="183515" cy="30480"/>
            </a:xfrm>
            <a:custGeom>
              <a:avLst/>
              <a:gdLst/>
              <a:ahLst/>
              <a:cxnLst/>
              <a:rect l="l" t="t" r="r" b="b"/>
              <a:pathLst>
                <a:path w="183514" h="30480">
                  <a:moveTo>
                    <a:pt x="0" y="0"/>
                  </a:moveTo>
                  <a:lnTo>
                    <a:pt x="12700" y="0"/>
                  </a:lnTo>
                </a:path>
                <a:path w="183514" h="30480">
                  <a:moveTo>
                    <a:pt x="54863" y="0"/>
                  </a:moveTo>
                  <a:lnTo>
                    <a:pt x="67563" y="0"/>
                  </a:lnTo>
                </a:path>
                <a:path w="183514" h="30480">
                  <a:moveTo>
                    <a:pt x="3048" y="3048"/>
                  </a:moveTo>
                  <a:lnTo>
                    <a:pt x="28448" y="3048"/>
                  </a:lnTo>
                </a:path>
                <a:path w="183514" h="30480">
                  <a:moveTo>
                    <a:pt x="57912" y="3048"/>
                  </a:moveTo>
                  <a:lnTo>
                    <a:pt x="70612" y="3048"/>
                  </a:lnTo>
                </a:path>
                <a:path w="183514" h="30480">
                  <a:moveTo>
                    <a:pt x="3048" y="6096"/>
                  </a:moveTo>
                  <a:lnTo>
                    <a:pt x="28448" y="6096"/>
                  </a:lnTo>
                </a:path>
                <a:path w="183514" h="30480">
                  <a:moveTo>
                    <a:pt x="67055" y="6096"/>
                  </a:moveTo>
                  <a:lnTo>
                    <a:pt x="79755" y="6096"/>
                  </a:lnTo>
                </a:path>
                <a:path w="183514" h="30480">
                  <a:moveTo>
                    <a:pt x="3048" y="9144"/>
                  </a:moveTo>
                  <a:lnTo>
                    <a:pt x="41148" y="9144"/>
                  </a:lnTo>
                </a:path>
                <a:path w="183514" h="30480">
                  <a:moveTo>
                    <a:pt x="103631" y="9144"/>
                  </a:moveTo>
                  <a:lnTo>
                    <a:pt x="129031" y="9144"/>
                  </a:lnTo>
                </a:path>
                <a:path w="183514" h="30480">
                  <a:moveTo>
                    <a:pt x="6095" y="12192"/>
                  </a:moveTo>
                  <a:lnTo>
                    <a:pt x="44195" y="12192"/>
                  </a:lnTo>
                </a:path>
                <a:path w="183514" h="30480">
                  <a:moveTo>
                    <a:pt x="100583" y="12192"/>
                  </a:moveTo>
                  <a:lnTo>
                    <a:pt x="164083" y="12192"/>
                  </a:lnTo>
                </a:path>
                <a:path w="183514" h="30480">
                  <a:moveTo>
                    <a:pt x="6095" y="15239"/>
                  </a:moveTo>
                  <a:lnTo>
                    <a:pt x="44195" y="15239"/>
                  </a:lnTo>
                </a:path>
                <a:path w="183514" h="30480">
                  <a:moveTo>
                    <a:pt x="94487" y="15239"/>
                  </a:moveTo>
                  <a:lnTo>
                    <a:pt x="183387" y="15239"/>
                  </a:lnTo>
                </a:path>
                <a:path w="183514" h="30480">
                  <a:moveTo>
                    <a:pt x="18287" y="18287"/>
                  </a:moveTo>
                  <a:lnTo>
                    <a:pt x="56387" y="18287"/>
                  </a:lnTo>
                </a:path>
                <a:path w="183514" h="30480">
                  <a:moveTo>
                    <a:pt x="24383" y="21336"/>
                  </a:moveTo>
                  <a:lnTo>
                    <a:pt x="62483" y="21336"/>
                  </a:lnTo>
                </a:path>
                <a:path w="183514" h="30480">
                  <a:moveTo>
                    <a:pt x="36575" y="24384"/>
                  </a:moveTo>
                  <a:lnTo>
                    <a:pt x="61975" y="24384"/>
                  </a:lnTo>
                </a:path>
                <a:path w="183514" h="30480">
                  <a:moveTo>
                    <a:pt x="48767" y="27432"/>
                  </a:moveTo>
                  <a:lnTo>
                    <a:pt x="61467" y="27432"/>
                  </a:lnTo>
                </a:path>
                <a:path w="183514" h="30480">
                  <a:moveTo>
                    <a:pt x="57912" y="30480"/>
                  </a:moveTo>
                  <a:lnTo>
                    <a:pt x="70612" y="304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6" name="object 10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43015" y="2334768"/>
              <a:ext cx="352044" cy="207263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5894831" y="2543556"/>
              <a:ext cx="101600" cy="3175"/>
            </a:xfrm>
            <a:custGeom>
              <a:avLst/>
              <a:gdLst/>
              <a:ahLst/>
              <a:cxnLst/>
              <a:rect l="l" t="t" r="r" b="b"/>
              <a:pathLst>
                <a:path w="101600" h="3175">
                  <a:moveTo>
                    <a:pt x="0" y="0"/>
                  </a:moveTo>
                  <a:lnTo>
                    <a:pt x="101600" y="0"/>
                  </a:lnTo>
                </a:path>
                <a:path w="101600" h="3175">
                  <a:moveTo>
                    <a:pt x="15239" y="3048"/>
                  </a:moveTo>
                  <a:lnTo>
                    <a:pt x="78739" y="30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5922263" y="2548890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9" name="object 10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08063" y="2104644"/>
              <a:ext cx="403859" cy="423671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84163" y="3549396"/>
              <a:ext cx="329184" cy="353567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10883" y="3592068"/>
              <a:ext cx="324611" cy="420814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7964424" y="5632703"/>
              <a:ext cx="198120" cy="364490"/>
            </a:xfrm>
            <a:custGeom>
              <a:avLst/>
              <a:gdLst/>
              <a:ahLst/>
              <a:cxnLst/>
              <a:rect l="l" t="t" r="r" b="b"/>
              <a:pathLst>
                <a:path w="198120" h="364489">
                  <a:moveTo>
                    <a:pt x="198120" y="278892"/>
                  </a:moveTo>
                  <a:lnTo>
                    <a:pt x="192024" y="278892"/>
                  </a:lnTo>
                  <a:lnTo>
                    <a:pt x="192024" y="0"/>
                  </a:lnTo>
                  <a:lnTo>
                    <a:pt x="100584" y="0"/>
                  </a:lnTo>
                  <a:lnTo>
                    <a:pt x="100584" y="80772"/>
                  </a:lnTo>
                  <a:lnTo>
                    <a:pt x="1524" y="80772"/>
                  </a:lnTo>
                  <a:lnTo>
                    <a:pt x="1524" y="362534"/>
                  </a:lnTo>
                  <a:lnTo>
                    <a:pt x="0" y="364236"/>
                  </a:lnTo>
                  <a:lnTo>
                    <a:pt x="121920" y="364236"/>
                  </a:lnTo>
                  <a:lnTo>
                    <a:pt x="123278" y="362712"/>
                  </a:lnTo>
                  <a:lnTo>
                    <a:pt x="128016" y="362712"/>
                  </a:lnTo>
                  <a:lnTo>
                    <a:pt x="128016" y="357416"/>
                  </a:lnTo>
                  <a:lnTo>
                    <a:pt x="198120" y="278892"/>
                  </a:lnTo>
                  <a:close/>
                </a:path>
              </a:pathLst>
            </a:custGeom>
            <a:solidFill>
              <a:srgbClr val="37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7965947" y="5713476"/>
              <a:ext cx="127000" cy="280670"/>
            </a:xfrm>
            <a:custGeom>
              <a:avLst/>
              <a:gdLst/>
              <a:ahLst/>
              <a:cxnLst/>
              <a:rect l="l" t="t" r="r" b="b"/>
              <a:pathLst>
                <a:path w="127000" h="280670">
                  <a:moveTo>
                    <a:pt x="126492" y="280416"/>
                  </a:moveTo>
                  <a:lnTo>
                    <a:pt x="126492" y="0"/>
                  </a:lnTo>
                  <a:lnTo>
                    <a:pt x="0" y="0"/>
                  </a:lnTo>
                  <a:lnTo>
                    <a:pt x="0" y="280416"/>
                  </a:lnTo>
                  <a:lnTo>
                    <a:pt x="126492" y="2804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4" name="object 11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59661" y="5626417"/>
              <a:ext cx="207644" cy="93344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8092439" y="5637276"/>
              <a:ext cx="70485" cy="356870"/>
            </a:xfrm>
            <a:custGeom>
              <a:avLst/>
              <a:gdLst/>
              <a:ahLst/>
              <a:cxnLst/>
              <a:rect l="l" t="t" r="r" b="b"/>
              <a:pathLst>
                <a:path w="70484" h="356870">
                  <a:moveTo>
                    <a:pt x="70104" y="0"/>
                  </a:moveTo>
                  <a:lnTo>
                    <a:pt x="70104" y="274319"/>
                  </a:lnTo>
                  <a:lnTo>
                    <a:pt x="0" y="35661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7982711" y="5750052"/>
              <a:ext cx="82550" cy="161925"/>
            </a:xfrm>
            <a:custGeom>
              <a:avLst/>
              <a:gdLst/>
              <a:ahLst/>
              <a:cxnLst/>
              <a:rect l="l" t="t" r="r" b="b"/>
              <a:pathLst>
                <a:path w="82550" h="161925">
                  <a:moveTo>
                    <a:pt x="0" y="0"/>
                  </a:moveTo>
                  <a:lnTo>
                    <a:pt x="0" y="161544"/>
                  </a:lnTo>
                  <a:lnTo>
                    <a:pt x="82296" y="161544"/>
                  </a:lnTo>
                  <a:lnTo>
                    <a:pt x="822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7982711" y="5750052"/>
              <a:ext cx="82550" cy="161925"/>
            </a:xfrm>
            <a:custGeom>
              <a:avLst/>
              <a:gdLst/>
              <a:ahLst/>
              <a:cxnLst/>
              <a:rect l="l" t="t" r="r" b="b"/>
              <a:pathLst>
                <a:path w="82550" h="161925">
                  <a:moveTo>
                    <a:pt x="82296" y="161544"/>
                  </a:moveTo>
                  <a:lnTo>
                    <a:pt x="82296" y="0"/>
                  </a:lnTo>
                  <a:lnTo>
                    <a:pt x="0" y="0"/>
                  </a:lnTo>
                  <a:lnTo>
                    <a:pt x="0" y="161544"/>
                  </a:lnTo>
                  <a:lnTo>
                    <a:pt x="82296" y="1615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7993379" y="5798820"/>
              <a:ext cx="64135" cy="58419"/>
            </a:xfrm>
            <a:custGeom>
              <a:avLst/>
              <a:gdLst/>
              <a:ahLst/>
              <a:cxnLst/>
              <a:rect l="l" t="t" r="r" b="b"/>
              <a:pathLst>
                <a:path w="64134" h="58420">
                  <a:moveTo>
                    <a:pt x="0" y="0"/>
                  </a:moveTo>
                  <a:lnTo>
                    <a:pt x="0" y="57911"/>
                  </a:lnTo>
                  <a:lnTo>
                    <a:pt x="64007" y="57911"/>
                  </a:lnTo>
                  <a:lnTo>
                    <a:pt x="640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9" name="object 11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25311" y="5012435"/>
              <a:ext cx="1109472" cy="859536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6283" y="5713476"/>
              <a:ext cx="271272" cy="338328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155179" y="5521452"/>
              <a:ext cx="409955" cy="562356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8375904" y="5387339"/>
              <a:ext cx="207645" cy="405765"/>
            </a:xfrm>
            <a:custGeom>
              <a:avLst/>
              <a:gdLst/>
              <a:ahLst/>
              <a:cxnLst/>
              <a:rect l="l" t="t" r="r" b="b"/>
              <a:pathLst>
                <a:path w="207645" h="405764">
                  <a:moveTo>
                    <a:pt x="207264" y="310896"/>
                  </a:moveTo>
                  <a:lnTo>
                    <a:pt x="201168" y="310896"/>
                  </a:lnTo>
                  <a:lnTo>
                    <a:pt x="201168" y="0"/>
                  </a:lnTo>
                  <a:lnTo>
                    <a:pt x="105156" y="0"/>
                  </a:lnTo>
                  <a:lnTo>
                    <a:pt x="105156" y="88392"/>
                  </a:lnTo>
                  <a:lnTo>
                    <a:pt x="1524" y="88392"/>
                  </a:lnTo>
                  <a:lnTo>
                    <a:pt x="1524" y="402336"/>
                  </a:lnTo>
                  <a:lnTo>
                    <a:pt x="2603" y="402336"/>
                  </a:lnTo>
                  <a:lnTo>
                    <a:pt x="0" y="405384"/>
                  </a:lnTo>
                  <a:lnTo>
                    <a:pt x="128016" y="405384"/>
                  </a:lnTo>
                  <a:lnTo>
                    <a:pt x="130568" y="402336"/>
                  </a:lnTo>
                  <a:lnTo>
                    <a:pt x="134112" y="402336"/>
                  </a:lnTo>
                  <a:lnTo>
                    <a:pt x="134112" y="398119"/>
                  </a:lnTo>
                  <a:lnTo>
                    <a:pt x="207264" y="310896"/>
                  </a:lnTo>
                  <a:close/>
                </a:path>
              </a:pathLst>
            </a:custGeom>
            <a:solidFill>
              <a:srgbClr val="37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8377427" y="5475732"/>
              <a:ext cx="131445" cy="314325"/>
            </a:xfrm>
            <a:custGeom>
              <a:avLst/>
              <a:gdLst/>
              <a:ahLst/>
              <a:cxnLst/>
              <a:rect l="l" t="t" r="r" b="b"/>
              <a:pathLst>
                <a:path w="131445" h="314325">
                  <a:moveTo>
                    <a:pt x="131063" y="313944"/>
                  </a:moveTo>
                  <a:lnTo>
                    <a:pt x="131063" y="0"/>
                  </a:lnTo>
                  <a:lnTo>
                    <a:pt x="0" y="0"/>
                  </a:lnTo>
                  <a:lnTo>
                    <a:pt x="0" y="313944"/>
                  </a:lnTo>
                  <a:lnTo>
                    <a:pt x="131063" y="31394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4" name="object 12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371141" y="5378005"/>
              <a:ext cx="216789" cy="105537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8508491" y="5390388"/>
              <a:ext cx="74930" cy="399415"/>
            </a:xfrm>
            <a:custGeom>
              <a:avLst/>
              <a:gdLst/>
              <a:ahLst/>
              <a:cxnLst/>
              <a:rect l="l" t="t" r="r" b="b"/>
              <a:pathLst>
                <a:path w="74929" h="399414">
                  <a:moveTo>
                    <a:pt x="74676" y="0"/>
                  </a:moveTo>
                  <a:lnTo>
                    <a:pt x="74676" y="307848"/>
                  </a:lnTo>
                  <a:lnTo>
                    <a:pt x="0" y="3992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8392667" y="5516879"/>
              <a:ext cx="88900" cy="181610"/>
            </a:xfrm>
            <a:custGeom>
              <a:avLst/>
              <a:gdLst/>
              <a:ahLst/>
              <a:cxnLst/>
              <a:rect l="l" t="t" r="r" b="b"/>
              <a:pathLst>
                <a:path w="88900" h="181610">
                  <a:moveTo>
                    <a:pt x="0" y="0"/>
                  </a:moveTo>
                  <a:lnTo>
                    <a:pt x="0" y="181356"/>
                  </a:lnTo>
                  <a:lnTo>
                    <a:pt x="88391" y="181356"/>
                  </a:lnTo>
                  <a:lnTo>
                    <a:pt x="88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8392667" y="5516879"/>
              <a:ext cx="88900" cy="181610"/>
            </a:xfrm>
            <a:custGeom>
              <a:avLst/>
              <a:gdLst/>
              <a:ahLst/>
              <a:cxnLst/>
              <a:rect l="l" t="t" r="r" b="b"/>
              <a:pathLst>
                <a:path w="88900" h="181610">
                  <a:moveTo>
                    <a:pt x="88391" y="181356"/>
                  </a:moveTo>
                  <a:lnTo>
                    <a:pt x="88391" y="0"/>
                  </a:lnTo>
                  <a:lnTo>
                    <a:pt x="0" y="0"/>
                  </a:lnTo>
                  <a:lnTo>
                    <a:pt x="0" y="181356"/>
                  </a:lnTo>
                  <a:lnTo>
                    <a:pt x="88391" y="1813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8406383" y="5570220"/>
              <a:ext cx="67310" cy="66040"/>
            </a:xfrm>
            <a:custGeom>
              <a:avLst/>
              <a:gdLst/>
              <a:ahLst/>
              <a:cxnLst/>
              <a:rect l="l" t="t" r="r" b="b"/>
              <a:pathLst>
                <a:path w="67309" h="66039">
                  <a:moveTo>
                    <a:pt x="0" y="0"/>
                  </a:moveTo>
                  <a:lnTo>
                    <a:pt x="0" y="65531"/>
                  </a:lnTo>
                  <a:lnTo>
                    <a:pt x="67056" y="65531"/>
                  </a:lnTo>
                  <a:lnTo>
                    <a:pt x="670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7589519" y="2846832"/>
              <a:ext cx="536575" cy="375285"/>
            </a:xfrm>
            <a:custGeom>
              <a:avLst/>
              <a:gdLst/>
              <a:ahLst/>
              <a:cxnLst/>
              <a:rect l="l" t="t" r="r" b="b"/>
              <a:pathLst>
                <a:path w="536575" h="375285">
                  <a:moveTo>
                    <a:pt x="173736" y="86867"/>
                  </a:moveTo>
                  <a:lnTo>
                    <a:pt x="297180" y="0"/>
                  </a:lnTo>
                </a:path>
                <a:path w="536575" h="375285">
                  <a:moveTo>
                    <a:pt x="0" y="172212"/>
                  </a:moveTo>
                  <a:lnTo>
                    <a:pt x="0" y="256031"/>
                  </a:lnTo>
                </a:path>
                <a:path w="536575" h="375285">
                  <a:moveTo>
                    <a:pt x="172212" y="358139"/>
                  </a:moveTo>
                  <a:lnTo>
                    <a:pt x="435864" y="70103"/>
                  </a:lnTo>
                </a:path>
                <a:path w="536575" h="375285">
                  <a:moveTo>
                    <a:pt x="536448" y="68579"/>
                  </a:moveTo>
                  <a:lnTo>
                    <a:pt x="536448" y="265175"/>
                  </a:lnTo>
                </a:path>
                <a:path w="536575" h="375285">
                  <a:moveTo>
                    <a:pt x="190500" y="374903"/>
                  </a:moveTo>
                  <a:lnTo>
                    <a:pt x="379476" y="374903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6121907" y="4089654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6682" y="0"/>
                  </a:lnTo>
                </a:path>
              </a:pathLst>
            </a:custGeom>
            <a:ln w="14097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7479791" y="2615184"/>
              <a:ext cx="1033780" cy="1400810"/>
            </a:xfrm>
            <a:custGeom>
              <a:avLst/>
              <a:gdLst/>
              <a:ahLst/>
              <a:cxnLst/>
              <a:rect l="l" t="t" r="r" b="b"/>
              <a:pathLst>
                <a:path w="1033779" h="1400810">
                  <a:moveTo>
                    <a:pt x="714756" y="167639"/>
                  </a:moveTo>
                  <a:lnTo>
                    <a:pt x="952500" y="0"/>
                  </a:lnTo>
                </a:path>
                <a:path w="1033779" h="1400810">
                  <a:moveTo>
                    <a:pt x="854964" y="595883"/>
                  </a:moveTo>
                  <a:lnTo>
                    <a:pt x="1033272" y="595883"/>
                  </a:lnTo>
                </a:path>
                <a:path w="1033779" h="1400810">
                  <a:moveTo>
                    <a:pt x="99060" y="672084"/>
                  </a:moveTo>
                  <a:lnTo>
                    <a:pt x="0" y="1377696"/>
                  </a:lnTo>
                </a:path>
                <a:path w="1033779" h="1400810">
                  <a:moveTo>
                    <a:pt x="702564" y="672083"/>
                  </a:moveTo>
                  <a:lnTo>
                    <a:pt x="591312" y="1400556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7127747" y="5010911"/>
              <a:ext cx="497205" cy="129539"/>
            </a:xfrm>
            <a:custGeom>
              <a:avLst/>
              <a:gdLst/>
              <a:ahLst/>
              <a:cxnLst/>
              <a:rect l="l" t="t" r="r" b="b"/>
              <a:pathLst>
                <a:path w="497204" h="129539">
                  <a:moveTo>
                    <a:pt x="0" y="64007"/>
                  </a:moveTo>
                  <a:lnTo>
                    <a:pt x="33923" y="97253"/>
                  </a:lnTo>
                  <a:lnTo>
                    <a:pt x="72770" y="110489"/>
                  </a:lnTo>
                  <a:lnTo>
                    <a:pt x="123048" y="120678"/>
                  </a:lnTo>
                  <a:lnTo>
                    <a:pt x="182386" y="127225"/>
                  </a:lnTo>
                  <a:lnTo>
                    <a:pt x="248411" y="129539"/>
                  </a:lnTo>
                  <a:lnTo>
                    <a:pt x="314437" y="127225"/>
                  </a:lnTo>
                  <a:lnTo>
                    <a:pt x="373775" y="120678"/>
                  </a:lnTo>
                  <a:lnTo>
                    <a:pt x="424052" y="110490"/>
                  </a:lnTo>
                  <a:lnTo>
                    <a:pt x="462900" y="97253"/>
                  </a:lnTo>
                  <a:lnTo>
                    <a:pt x="496823" y="64007"/>
                  </a:lnTo>
                  <a:lnTo>
                    <a:pt x="487948" y="47095"/>
                  </a:lnTo>
                  <a:lnTo>
                    <a:pt x="424052" y="18859"/>
                  </a:lnTo>
                  <a:lnTo>
                    <a:pt x="373775" y="8805"/>
                  </a:lnTo>
                  <a:lnTo>
                    <a:pt x="314437" y="2307"/>
                  </a:lnTo>
                  <a:lnTo>
                    <a:pt x="248411" y="0"/>
                  </a:lnTo>
                  <a:lnTo>
                    <a:pt x="182386" y="2307"/>
                  </a:lnTo>
                  <a:lnTo>
                    <a:pt x="123048" y="8805"/>
                  </a:lnTo>
                  <a:lnTo>
                    <a:pt x="72770" y="18859"/>
                  </a:lnTo>
                  <a:lnTo>
                    <a:pt x="33923" y="31834"/>
                  </a:lnTo>
                  <a:lnTo>
                    <a:pt x="0" y="64007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7127747" y="5010911"/>
              <a:ext cx="497205" cy="129539"/>
            </a:xfrm>
            <a:custGeom>
              <a:avLst/>
              <a:gdLst/>
              <a:ahLst/>
              <a:cxnLst/>
              <a:rect l="l" t="t" r="r" b="b"/>
              <a:pathLst>
                <a:path w="497204" h="129539">
                  <a:moveTo>
                    <a:pt x="248411" y="0"/>
                  </a:moveTo>
                  <a:lnTo>
                    <a:pt x="182386" y="2307"/>
                  </a:lnTo>
                  <a:lnTo>
                    <a:pt x="123048" y="8805"/>
                  </a:lnTo>
                  <a:lnTo>
                    <a:pt x="72770" y="18859"/>
                  </a:lnTo>
                  <a:lnTo>
                    <a:pt x="33923" y="31834"/>
                  </a:lnTo>
                  <a:lnTo>
                    <a:pt x="0" y="64007"/>
                  </a:lnTo>
                  <a:lnTo>
                    <a:pt x="8875" y="81562"/>
                  </a:lnTo>
                  <a:lnTo>
                    <a:pt x="72770" y="110489"/>
                  </a:lnTo>
                  <a:lnTo>
                    <a:pt x="123048" y="120678"/>
                  </a:lnTo>
                  <a:lnTo>
                    <a:pt x="182386" y="127225"/>
                  </a:lnTo>
                  <a:lnTo>
                    <a:pt x="248411" y="129539"/>
                  </a:lnTo>
                  <a:lnTo>
                    <a:pt x="314437" y="127225"/>
                  </a:lnTo>
                  <a:lnTo>
                    <a:pt x="373775" y="120678"/>
                  </a:lnTo>
                  <a:lnTo>
                    <a:pt x="424052" y="110490"/>
                  </a:lnTo>
                  <a:lnTo>
                    <a:pt x="462900" y="97253"/>
                  </a:lnTo>
                  <a:lnTo>
                    <a:pt x="496823" y="64007"/>
                  </a:lnTo>
                  <a:lnTo>
                    <a:pt x="487948" y="47095"/>
                  </a:lnTo>
                  <a:lnTo>
                    <a:pt x="424052" y="18859"/>
                  </a:lnTo>
                  <a:lnTo>
                    <a:pt x="373775" y="8805"/>
                  </a:lnTo>
                  <a:lnTo>
                    <a:pt x="314437" y="2307"/>
                  </a:lnTo>
                  <a:lnTo>
                    <a:pt x="248411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7127747" y="4998720"/>
              <a:ext cx="497205" cy="81280"/>
            </a:xfrm>
            <a:custGeom>
              <a:avLst/>
              <a:gdLst/>
              <a:ahLst/>
              <a:cxnLst/>
              <a:rect l="l" t="t" r="r" b="b"/>
              <a:pathLst>
                <a:path w="497204" h="81279">
                  <a:moveTo>
                    <a:pt x="0" y="0"/>
                  </a:moveTo>
                  <a:lnTo>
                    <a:pt x="0" y="80771"/>
                  </a:lnTo>
                </a:path>
                <a:path w="497204" h="81279">
                  <a:moveTo>
                    <a:pt x="496823" y="0"/>
                  </a:moveTo>
                  <a:lnTo>
                    <a:pt x="496823" y="80771"/>
                  </a:lnTo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7123176" y="4905755"/>
              <a:ext cx="497205" cy="172720"/>
            </a:xfrm>
            <a:custGeom>
              <a:avLst/>
              <a:gdLst/>
              <a:ahLst/>
              <a:cxnLst/>
              <a:rect l="l" t="t" r="r" b="b"/>
              <a:pathLst>
                <a:path w="497204" h="172720">
                  <a:moveTo>
                    <a:pt x="496824" y="76200"/>
                  </a:moveTo>
                  <a:lnTo>
                    <a:pt x="462889" y="37490"/>
                  </a:lnTo>
                  <a:lnTo>
                    <a:pt x="424053" y="22098"/>
                  </a:lnTo>
                  <a:lnTo>
                    <a:pt x="373773" y="10274"/>
                  </a:lnTo>
                  <a:lnTo>
                    <a:pt x="314426" y="2692"/>
                  </a:lnTo>
                  <a:lnTo>
                    <a:pt x="248412" y="0"/>
                  </a:lnTo>
                  <a:lnTo>
                    <a:pt x="182384" y="2692"/>
                  </a:lnTo>
                  <a:lnTo>
                    <a:pt x="123037" y="10274"/>
                  </a:lnTo>
                  <a:lnTo>
                    <a:pt x="72771" y="22098"/>
                  </a:lnTo>
                  <a:lnTo>
                    <a:pt x="33921" y="37490"/>
                  </a:lnTo>
                  <a:lnTo>
                    <a:pt x="0" y="76200"/>
                  </a:lnTo>
                  <a:lnTo>
                    <a:pt x="7251" y="92964"/>
                  </a:lnTo>
                  <a:lnTo>
                    <a:pt x="4572" y="92964"/>
                  </a:lnTo>
                  <a:lnTo>
                    <a:pt x="4572" y="172212"/>
                  </a:lnTo>
                  <a:lnTo>
                    <a:pt x="496824" y="172212"/>
                  </a:lnTo>
                  <a:lnTo>
                    <a:pt x="496824" y="92964"/>
                  </a:lnTo>
                  <a:lnTo>
                    <a:pt x="489546" y="92964"/>
                  </a:lnTo>
                  <a:lnTo>
                    <a:pt x="496824" y="7620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7123175" y="4905755"/>
              <a:ext cx="497205" cy="152400"/>
            </a:xfrm>
            <a:custGeom>
              <a:avLst/>
              <a:gdLst/>
              <a:ahLst/>
              <a:cxnLst/>
              <a:rect l="l" t="t" r="r" b="b"/>
              <a:pathLst>
                <a:path w="497204" h="152400">
                  <a:moveTo>
                    <a:pt x="248411" y="0"/>
                  </a:moveTo>
                  <a:lnTo>
                    <a:pt x="182386" y="2681"/>
                  </a:lnTo>
                  <a:lnTo>
                    <a:pt x="123048" y="10272"/>
                  </a:lnTo>
                  <a:lnTo>
                    <a:pt x="72770" y="22098"/>
                  </a:lnTo>
                  <a:lnTo>
                    <a:pt x="33923" y="37479"/>
                  </a:lnTo>
                  <a:lnTo>
                    <a:pt x="0" y="76200"/>
                  </a:lnTo>
                  <a:lnTo>
                    <a:pt x="8875" y="96661"/>
                  </a:lnTo>
                  <a:lnTo>
                    <a:pt x="72770" y="130302"/>
                  </a:lnTo>
                  <a:lnTo>
                    <a:pt x="123048" y="142127"/>
                  </a:lnTo>
                  <a:lnTo>
                    <a:pt x="182386" y="149718"/>
                  </a:lnTo>
                  <a:lnTo>
                    <a:pt x="248411" y="152400"/>
                  </a:lnTo>
                  <a:lnTo>
                    <a:pt x="314437" y="149718"/>
                  </a:lnTo>
                  <a:lnTo>
                    <a:pt x="373775" y="142127"/>
                  </a:lnTo>
                  <a:lnTo>
                    <a:pt x="424052" y="130302"/>
                  </a:lnTo>
                  <a:lnTo>
                    <a:pt x="462900" y="114920"/>
                  </a:lnTo>
                  <a:lnTo>
                    <a:pt x="496823" y="76200"/>
                  </a:lnTo>
                  <a:lnTo>
                    <a:pt x="487948" y="55738"/>
                  </a:lnTo>
                  <a:lnTo>
                    <a:pt x="424052" y="22098"/>
                  </a:lnTo>
                  <a:lnTo>
                    <a:pt x="373775" y="10272"/>
                  </a:lnTo>
                  <a:lnTo>
                    <a:pt x="314437" y="2681"/>
                  </a:lnTo>
                  <a:lnTo>
                    <a:pt x="248411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7" name="object 1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227760" y="4923472"/>
              <a:ext cx="262699" cy="118490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283005" y="5393245"/>
              <a:ext cx="295846" cy="407289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6035039" y="3989832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6095">
              <a:solidFill>
                <a:srgbClr val="CA009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0" name="object 14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943599" y="3992880"/>
              <a:ext cx="178308" cy="266700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41301" y="3854005"/>
              <a:ext cx="294322" cy="408813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6193535" y="1636776"/>
              <a:ext cx="675640" cy="777240"/>
            </a:xfrm>
            <a:custGeom>
              <a:avLst/>
              <a:gdLst/>
              <a:ahLst/>
              <a:cxnLst/>
              <a:rect l="l" t="t" r="r" b="b"/>
              <a:pathLst>
                <a:path w="675640" h="777239">
                  <a:moveTo>
                    <a:pt x="0" y="0"/>
                  </a:moveTo>
                  <a:lnTo>
                    <a:pt x="0" y="777239"/>
                  </a:lnTo>
                  <a:lnTo>
                    <a:pt x="675132" y="777239"/>
                  </a:lnTo>
                  <a:lnTo>
                    <a:pt x="675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6160007" y="1661160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0" y="0"/>
                  </a:moveTo>
                  <a:lnTo>
                    <a:pt x="0" y="800100"/>
                  </a:lnTo>
                  <a:lnTo>
                    <a:pt x="690372" y="800100"/>
                  </a:lnTo>
                  <a:lnTo>
                    <a:pt x="6903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6160007" y="1661160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690372" y="800100"/>
                  </a:moveTo>
                  <a:lnTo>
                    <a:pt x="690372" y="0"/>
                  </a:lnTo>
                  <a:lnTo>
                    <a:pt x="0" y="0"/>
                  </a:lnTo>
                  <a:lnTo>
                    <a:pt x="0" y="800100"/>
                  </a:lnTo>
                  <a:lnTo>
                    <a:pt x="690372" y="800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6164579" y="1836420"/>
              <a:ext cx="676910" cy="172720"/>
            </a:xfrm>
            <a:custGeom>
              <a:avLst/>
              <a:gdLst/>
              <a:ahLst/>
              <a:cxnLst/>
              <a:rect l="l" t="t" r="r" b="b"/>
              <a:pathLst>
                <a:path w="676909" h="172719">
                  <a:moveTo>
                    <a:pt x="0" y="0"/>
                  </a:moveTo>
                  <a:lnTo>
                    <a:pt x="0" y="172212"/>
                  </a:lnTo>
                  <a:lnTo>
                    <a:pt x="676656" y="172212"/>
                  </a:lnTo>
                  <a:lnTo>
                    <a:pt x="676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6" name="object 146"/>
          <p:cNvSpPr txBox="1"/>
          <p:nvPr/>
        </p:nvSpPr>
        <p:spPr>
          <a:xfrm>
            <a:off x="6166358" y="1667510"/>
            <a:ext cx="678180" cy="1689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30"/>
              </a:spcBef>
            </a:pPr>
            <a:r>
              <a:rPr sz="1000" spc="-10" dirty="0">
                <a:latin typeface="Comic Sans MS" panose="030F0702030302020204"/>
                <a:cs typeface="Comic Sans MS" panose="030F0702030302020204"/>
              </a:rPr>
              <a:t>application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166358" y="1811525"/>
            <a:ext cx="6781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transport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166358" y="1963922"/>
            <a:ext cx="6781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mic Sans MS" panose="030F0702030302020204"/>
                <a:cs typeface="Comic Sans MS" panose="030F0702030302020204"/>
              </a:rPr>
              <a:t>network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6166358" y="2116320"/>
            <a:ext cx="6781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mic Sans MS" panose="030F0702030302020204"/>
                <a:cs typeface="Comic Sans MS" panose="030F0702030302020204"/>
              </a:rPr>
              <a:t>data</a:t>
            </a:r>
            <a:r>
              <a:rPr sz="1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000" spc="-20" dirty="0">
                <a:latin typeface="Comic Sans MS" panose="030F0702030302020204"/>
                <a:cs typeface="Comic Sans MS" panose="030F0702030302020204"/>
              </a:rPr>
              <a:t>link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6255517" y="2268718"/>
            <a:ext cx="49275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mic Sans MS" panose="030F0702030302020204"/>
                <a:cs typeface="Comic Sans MS" panose="030F0702030302020204"/>
              </a:rPr>
              <a:t>physical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5847397" y="1641157"/>
            <a:ext cx="3587750" cy="3733165"/>
            <a:chOff x="5847397" y="1641157"/>
            <a:chExt cx="3587750" cy="3733165"/>
          </a:xfrm>
        </p:grpSpPr>
        <p:sp>
          <p:nvSpPr>
            <p:cNvPr id="152" name="object 152"/>
            <p:cNvSpPr/>
            <p:nvPr/>
          </p:nvSpPr>
          <p:spPr>
            <a:xfrm>
              <a:off x="6160007" y="2004060"/>
              <a:ext cx="699770" cy="280670"/>
            </a:xfrm>
            <a:custGeom>
              <a:avLst/>
              <a:gdLst/>
              <a:ahLst/>
              <a:cxnLst/>
              <a:rect l="l" t="t" r="r" b="b"/>
              <a:pathLst>
                <a:path w="699770" h="280669">
                  <a:moveTo>
                    <a:pt x="0" y="0"/>
                  </a:moveTo>
                  <a:lnTo>
                    <a:pt x="690371" y="4572"/>
                  </a:lnTo>
                </a:path>
                <a:path w="699770" h="280669">
                  <a:moveTo>
                    <a:pt x="9143" y="137160"/>
                  </a:moveTo>
                  <a:lnTo>
                    <a:pt x="699515" y="141731"/>
                  </a:lnTo>
                </a:path>
                <a:path w="699770" h="280669">
                  <a:moveTo>
                    <a:pt x="9143" y="275843"/>
                  </a:moveTo>
                  <a:lnTo>
                    <a:pt x="699515" y="28041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3" name="object 15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852159" y="1645920"/>
              <a:ext cx="304800" cy="943355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5852159" y="1645920"/>
              <a:ext cx="304800" cy="943610"/>
            </a:xfrm>
            <a:custGeom>
              <a:avLst/>
              <a:gdLst/>
              <a:ahLst/>
              <a:cxnLst/>
              <a:rect l="l" t="t" r="r" b="b"/>
              <a:pathLst>
                <a:path w="304800" h="943610">
                  <a:moveTo>
                    <a:pt x="0" y="943355"/>
                  </a:moveTo>
                  <a:lnTo>
                    <a:pt x="304799" y="0"/>
                  </a:lnTo>
                  <a:lnTo>
                    <a:pt x="304800" y="818388"/>
                  </a:lnTo>
                  <a:lnTo>
                    <a:pt x="0" y="94335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8758427" y="4543044"/>
              <a:ext cx="676910" cy="777240"/>
            </a:xfrm>
            <a:custGeom>
              <a:avLst/>
              <a:gdLst/>
              <a:ahLst/>
              <a:cxnLst/>
              <a:rect l="l" t="t" r="r" b="b"/>
              <a:pathLst>
                <a:path w="676909" h="777239">
                  <a:moveTo>
                    <a:pt x="0" y="0"/>
                  </a:moveTo>
                  <a:lnTo>
                    <a:pt x="0" y="777240"/>
                  </a:lnTo>
                  <a:lnTo>
                    <a:pt x="676655" y="777240"/>
                  </a:lnTo>
                  <a:lnTo>
                    <a:pt x="6766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8724899" y="4567427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0" y="0"/>
                  </a:moveTo>
                  <a:lnTo>
                    <a:pt x="0" y="800100"/>
                  </a:lnTo>
                  <a:lnTo>
                    <a:pt x="690371" y="800099"/>
                  </a:lnTo>
                  <a:lnTo>
                    <a:pt x="690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8724899" y="4567427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690371" y="800099"/>
                  </a:moveTo>
                  <a:lnTo>
                    <a:pt x="690371" y="0"/>
                  </a:lnTo>
                  <a:lnTo>
                    <a:pt x="0" y="0"/>
                  </a:lnTo>
                  <a:lnTo>
                    <a:pt x="0" y="800100"/>
                  </a:lnTo>
                  <a:lnTo>
                    <a:pt x="690371" y="8000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8" name="object 158"/>
          <p:cNvSpPr txBox="1"/>
          <p:nvPr/>
        </p:nvSpPr>
        <p:spPr>
          <a:xfrm>
            <a:off x="8731250" y="4566920"/>
            <a:ext cx="6781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mic Sans MS" panose="030F0702030302020204"/>
                <a:cs typeface="Comic Sans MS" panose="030F0702030302020204"/>
              </a:rPr>
              <a:t>application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8731250" y="4731046"/>
            <a:ext cx="678180" cy="17335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transport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8731250" y="4921250"/>
            <a:ext cx="678180" cy="1219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ts val="905"/>
              </a:lnSpc>
            </a:pPr>
            <a:r>
              <a:rPr sz="1000" spc="-10" dirty="0">
                <a:latin typeface="Comic Sans MS" panose="030F0702030302020204"/>
                <a:cs typeface="Comic Sans MS" panose="030F0702030302020204"/>
              </a:rPr>
              <a:t>network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8731250" y="5059934"/>
            <a:ext cx="678180" cy="12001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ts val="945"/>
              </a:lnSpc>
            </a:pPr>
            <a:r>
              <a:rPr sz="1000" dirty="0">
                <a:latin typeface="Comic Sans MS" panose="030F0702030302020204"/>
                <a:cs typeface="Comic Sans MS" panose="030F0702030302020204"/>
              </a:rPr>
              <a:t>data</a:t>
            </a:r>
            <a:r>
              <a:rPr sz="1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000" spc="-20" dirty="0">
                <a:latin typeface="Comic Sans MS" panose="030F0702030302020204"/>
                <a:cs typeface="Comic Sans MS" panose="030F0702030302020204"/>
              </a:rPr>
              <a:t>link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8731250" y="5197094"/>
            <a:ext cx="678180" cy="1409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105"/>
              </a:lnSpc>
            </a:pPr>
            <a:r>
              <a:rPr sz="1000" spc="-10" dirty="0">
                <a:latin typeface="Comic Sans MS" panose="030F0702030302020204"/>
                <a:cs typeface="Comic Sans MS" panose="030F0702030302020204"/>
              </a:rPr>
              <a:t>physical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63" name="object 163"/>
          <p:cNvGrpSpPr/>
          <p:nvPr/>
        </p:nvGrpSpPr>
        <p:grpSpPr>
          <a:xfrm>
            <a:off x="6649211" y="2087879"/>
            <a:ext cx="2783205" cy="3412490"/>
            <a:chOff x="6649211" y="2087879"/>
            <a:chExt cx="2783205" cy="3412490"/>
          </a:xfrm>
        </p:grpSpPr>
        <p:sp>
          <p:nvSpPr>
            <p:cNvPr id="164" name="object 164"/>
            <p:cNvSpPr/>
            <p:nvPr/>
          </p:nvSpPr>
          <p:spPr>
            <a:xfrm>
              <a:off x="8724900" y="4910327"/>
              <a:ext cx="701040" cy="280670"/>
            </a:xfrm>
            <a:custGeom>
              <a:avLst/>
              <a:gdLst/>
              <a:ahLst/>
              <a:cxnLst/>
              <a:rect l="l" t="t" r="r" b="b"/>
              <a:pathLst>
                <a:path w="701040" h="280670">
                  <a:moveTo>
                    <a:pt x="0" y="0"/>
                  </a:moveTo>
                  <a:lnTo>
                    <a:pt x="690371" y="4571"/>
                  </a:lnTo>
                </a:path>
                <a:path w="701040" h="280670">
                  <a:moveTo>
                    <a:pt x="9143" y="138684"/>
                  </a:moveTo>
                  <a:lnTo>
                    <a:pt x="701039" y="143255"/>
                  </a:lnTo>
                </a:path>
                <a:path w="701040" h="280670">
                  <a:moveTo>
                    <a:pt x="9143" y="275844"/>
                  </a:moveTo>
                  <a:lnTo>
                    <a:pt x="701039" y="28041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5" name="object 16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417051" y="4553711"/>
              <a:ext cx="304800" cy="941832"/>
            </a:xfrm>
            <a:prstGeom prst="rect">
              <a:avLst/>
            </a:prstGeom>
          </p:spPr>
        </p:pic>
        <p:sp>
          <p:nvSpPr>
            <p:cNvPr id="166" name="object 166"/>
            <p:cNvSpPr/>
            <p:nvPr/>
          </p:nvSpPr>
          <p:spPr>
            <a:xfrm>
              <a:off x="8417051" y="4553711"/>
              <a:ext cx="304800" cy="942340"/>
            </a:xfrm>
            <a:custGeom>
              <a:avLst/>
              <a:gdLst/>
              <a:ahLst/>
              <a:cxnLst/>
              <a:rect l="l" t="t" r="r" b="b"/>
              <a:pathLst>
                <a:path w="304800" h="942339">
                  <a:moveTo>
                    <a:pt x="0" y="941832"/>
                  </a:moveTo>
                  <a:lnTo>
                    <a:pt x="304799" y="0"/>
                  </a:lnTo>
                  <a:lnTo>
                    <a:pt x="304799" y="816863"/>
                  </a:lnTo>
                  <a:lnTo>
                    <a:pt x="0" y="941832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6649211" y="2087879"/>
              <a:ext cx="2209800" cy="2479675"/>
            </a:xfrm>
            <a:custGeom>
              <a:avLst/>
              <a:gdLst/>
              <a:ahLst/>
              <a:cxnLst/>
              <a:rect l="l" t="t" r="r" b="b"/>
              <a:pathLst>
                <a:path w="2209800" h="2479675">
                  <a:moveTo>
                    <a:pt x="0" y="181356"/>
                  </a:moveTo>
                  <a:lnTo>
                    <a:pt x="2001012" y="2479547"/>
                  </a:lnTo>
                  <a:lnTo>
                    <a:pt x="2209800" y="2298191"/>
                  </a:lnTo>
                  <a:lnTo>
                    <a:pt x="207263" y="0"/>
                  </a:lnTo>
                  <a:lnTo>
                    <a:pt x="0" y="1813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8" name="object 168"/>
          <p:cNvSpPr txBox="1"/>
          <p:nvPr/>
        </p:nvSpPr>
        <p:spPr>
          <a:xfrm rot="2940000">
            <a:off x="6565398" y="3266835"/>
            <a:ext cx="2390536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6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logical</a:t>
            </a:r>
            <a:r>
              <a:rPr sz="1600" spc="-4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end-</a:t>
            </a:r>
            <a:r>
              <a:rPr sz="16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end</a:t>
            </a:r>
            <a:r>
              <a:rPr sz="1600" spc="-3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transport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6519453" y="1890269"/>
            <a:ext cx="451484" cy="480059"/>
          </a:xfrm>
          <a:custGeom>
            <a:avLst/>
            <a:gdLst/>
            <a:ahLst/>
            <a:cxnLst/>
            <a:rect l="l" t="t" r="r" b="b"/>
            <a:pathLst>
              <a:path w="451484" h="480060">
                <a:moveTo>
                  <a:pt x="0" y="12022"/>
                </a:moveTo>
                <a:lnTo>
                  <a:pt x="4867" y="30663"/>
                </a:lnTo>
                <a:lnTo>
                  <a:pt x="16178" y="56558"/>
                </a:lnTo>
                <a:lnTo>
                  <a:pt x="51374" y="128602"/>
                </a:lnTo>
                <a:lnTo>
                  <a:pt x="71877" y="173994"/>
                </a:lnTo>
                <a:lnTo>
                  <a:pt x="92065" y="225130"/>
                </a:lnTo>
                <a:lnTo>
                  <a:pt x="110246" y="281631"/>
                </a:lnTo>
                <a:lnTo>
                  <a:pt x="124732" y="343120"/>
                </a:lnTo>
                <a:lnTo>
                  <a:pt x="133831" y="409219"/>
                </a:lnTo>
                <a:lnTo>
                  <a:pt x="135854" y="479550"/>
                </a:lnTo>
                <a:lnTo>
                  <a:pt x="234724" y="393825"/>
                </a:lnTo>
                <a:lnTo>
                  <a:pt x="451322" y="205230"/>
                </a:lnTo>
                <a:lnTo>
                  <a:pt x="382045" y="190375"/>
                </a:lnTo>
                <a:lnTo>
                  <a:pt x="318106" y="170120"/>
                </a:lnTo>
                <a:lnTo>
                  <a:pt x="259628" y="146017"/>
                </a:lnTo>
                <a:lnTo>
                  <a:pt x="206736" y="119620"/>
                </a:lnTo>
                <a:lnTo>
                  <a:pt x="159552" y="92481"/>
                </a:lnTo>
                <a:lnTo>
                  <a:pt x="118202" y="66153"/>
                </a:lnTo>
                <a:lnTo>
                  <a:pt x="53493" y="22139"/>
                </a:lnTo>
                <a:lnTo>
                  <a:pt x="30382" y="7559"/>
                </a:lnTo>
                <a:lnTo>
                  <a:pt x="13599" y="0"/>
                </a:lnTo>
                <a:lnTo>
                  <a:pt x="3266" y="1014"/>
                </a:lnTo>
                <a:lnTo>
                  <a:pt x="0" y="120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8537447" y="4283964"/>
            <a:ext cx="458470" cy="473075"/>
          </a:xfrm>
          <a:custGeom>
            <a:avLst/>
            <a:gdLst/>
            <a:ahLst/>
            <a:cxnLst/>
            <a:rect l="l" t="t" r="r" b="b"/>
            <a:pathLst>
              <a:path w="458470" h="473075">
                <a:moveTo>
                  <a:pt x="0" y="274320"/>
                </a:moveTo>
                <a:lnTo>
                  <a:pt x="69729" y="286009"/>
                </a:lnTo>
                <a:lnTo>
                  <a:pt x="134189" y="304129"/>
                </a:lnTo>
                <a:lnTo>
                  <a:pt x="193250" y="326947"/>
                </a:lnTo>
                <a:lnTo>
                  <a:pt x="246780" y="352734"/>
                </a:lnTo>
                <a:lnTo>
                  <a:pt x="294649" y="379757"/>
                </a:lnTo>
                <a:lnTo>
                  <a:pt x="336727" y="406286"/>
                </a:lnTo>
                <a:lnTo>
                  <a:pt x="402986" y="450934"/>
                </a:lnTo>
                <a:lnTo>
                  <a:pt x="426906" y="465591"/>
                </a:lnTo>
                <a:lnTo>
                  <a:pt x="444513" y="472829"/>
                </a:lnTo>
                <a:lnTo>
                  <a:pt x="455676" y="470916"/>
                </a:lnTo>
                <a:lnTo>
                  <a:pt x="458388" y="461150"/>
                </a:lnTo>
                <a:lnTo>
                  <a:pt x="453420" y="443724"/>
                </a:lnTo>
                <a:lnTo>
                  <a:pt x="442310" y="418988"/>
                </a:lnTo>
                <a:lnTo>
                  <a:pt x="407820" y="348990"/>
                </a:lnTo>
                <a:lnTo>
                  <a:pt x="387518" y="304427"/>
                </a:lnTo>
                <a:lnTo>
                  <a:pt x="367230" y="253957"/>
                </a:lnTo>
                <a:lnTo>
                  <a:pt x="348494" y="197928"/>
                </a:lnTo>
                <a:lnTo>
                  <a:pt x="332850" y="136692"/>
                </a:lnTo>
                <a:lnTo>
                  <a:pt x="321836" y="70599"/>
                </a:lnTo>
                <a:lnTo>
                  <a:pt x="316992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/>
              <a:t>Transport</a:t>
            </a:r>
            <a:r>
              <a:rPr spc="-50" dirty="0"/>
              <a:t> </a:t>
            </a:r>
            <a:r>
              <a:rPr spc="-20" dirty="0"/>
              <a:t>Layer</a:t>
            </a:r>
            <a:endParaRPr spc="-20" dirty="0"/>
          </a:p>
        </p:txBody>
      </p:sp>
      <p:sp>
        <p:nvSpPr>
          <p:cNvPr id="172" name="object 1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ts val="1650"/>
              </a:lnSpc>
            </a:pPr>
            <a:r>
              <a:rPr spc="-10" dirty="0"/>
              <a:t>3-</a:t>
            </a: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143000"/>
            <a:ext cx="6810375" cy="4171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685800"/>
            <a:ext cx="7972425" cy="21183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609600"/>
            <a:ext cx="8314055" cy="26752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762000"/>
            <a:ext cx="7391400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" y="4038600"/>
            <a:ext cx="8225155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685800"/>
            <a:ext cx="8707755" cy="1302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8512175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505200"/>
            <a:ext cx="7428865" cy="24149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/>
              <a:t>Transport</a:t>
            </a:r>
            <a:r>
              <a:rPr spc="-50" dirty="0"/>
              <a:t> </a:t>
            </a:r>
            <a:r>
              <a:rPr spc="-20" dirty="0"/>
              <a:t>Layer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ts val="1650"/>
              </a:lnSpc>
            </a:pPr>
            <a:r>
              <a:rPr spc="-10" dirty="0"/>
              <a:t>3-</a:t>
            </a: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/>
              <a:t>Transport</a:t>
            </a:r>
            <a:r>
              <a:rPr spc="-120" dirty="0"/>
              <a:t> </a:t>
            </a:r>
            <a:r>
              <a:rPr dirty="0"/>
              <a:t>vs.</a:t>
            </a:r>
            <a:r>
              <a:rPr spc="-120" dirty="0"/>
              <a:t> </a:t>
            </a:r>
            <a:r>
              <a:rPr dirty="0"/>
              <a:t>network</a:t>
            </a:r>
            <a:r>
              <a:rPr spc="-120" dirty="0"/>
              <a:t> </a:t>
            </a:r>
            <a:r>
              <a:rPr spc="-10" dirty="0"/>
              <a:t>layer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63244" y="2054862"/>
            <a:ext cx="3604260" cy="2975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marR="219710" indent="-342900">
              <a:lnSpc>
                <a:spcPct val="99000"/>
              </a:lnSpc>
              <a:spcBef>
                <a:spcPts val="130"/>
              </a:spcBef>
              <a:buSzPct val="80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500" i="1" spc="-60" dirty="0">
                <a:solidFill>
                  <a:srgbClr val="3737CA"/>
                </a:solidFill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500" i="1" spc="-105" dirty="0">
                <a:solidFill>
                  <a:srgbClr val="3737CA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40" dirty="0">
                <a:solidFill>
                  <a:srgbClr val="3737CA"/>
                </a:solidFill>
                <a:latin typeface="Comic Sans MS" panose="030F0702030302020204"/>
                <a:cs typeface="Comic Sans MS" panose="030F0702030302020204"/>
              </a:rPr>
              <a:t>layer:</a:t>
            </a:r>
            <a:r>
              <a:rPr sz="2500" i="1" spc="-110" dirty="0">
                <a:solidFill>
                  <a:srgbClr val="3737CA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logical communication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between</a:t>
            </a:r>
            <a:r>
              <a:rPr sz="2400" spc="-9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hosts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5080" indent="-342900">
              <a:lnSpc>
                <a:spcPts val="2880"/>
              </a:lnSpc>
              <a:spcBef>
                <a:spcPts val="660"/>
              </a:spcBef>
              <a:buSzPct val="80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500" i="1" spc="-45" dirty="0">
                <a:solidFill>
                  <a:srgbClr val="3737CA"/>
                </a:solidFill>
                <a:latin typeface="Comic Sans MS" panose="030F0702030302020204"/>
                <a:cs typeface="Comic Sans MS" panose="030F0702030302020204"/>
              </a:rPr>
              <a:t>transport</a:t>
            </a:r>
            <a:r>
              <a:rPr sz="2500" i="1" spc="-100" dirty="0">
                <a:solidFill>
                  <a:srgbClr val="3737CA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0" dirty="0">
                <a:solidFill>
                  <a:srgbClr val="3737CA"/>
                </a:solidFill>
                <a:latin typeface="Comic Sans MS" panose="030F0702030302020204"/>
                <a:cs typeface="Comic Sans MS" panose="030F0702030302020204"/>
              </a:rPr>
              <a:t>layer:</a:t>
            </a:r>
            <a:r>
              <a:rPr sz="2500" i="1" spc="-105" dirty="0">
                <a:solidFill>
                  <a:srgbClr val="3737CA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logical communication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between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processes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163830" lvl="1" indent="-287020">
              <a:lnSpc>
                <a:spcPct val="100000"/>
              </a:lnSpc>
              <a:spcBef>
                <a:spcPts val="385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relies</a:t>
            </a:r>
            <a:r>
              <a:rPr sz="20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on,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enhances,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layer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services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2079" y="1975104"/>
            <a:ext cx="3810000" cy="455231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10"/>
              </a:spcBef>
            </a:pP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Household</a:t>
            </a:r>
            <a:r>
              <a:rPr sz="2400" u="heavy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analogy: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444500" marR="467360" indent="-342900">
              <a:lnSpc>
                <a:spcPts val="2870"/>
              </a:lnSpc>
              <a:spcBef>
                <a:spcPts val="680"/>
              </a:spcBef>
            </a:pPr>
            <a:r>
              <a:rPr sz="2500" i="1" dirty="0">
                <a:latin typeface="Comic Sans MS" panose="030F0702030302020204"/>
                <a:cs typeface="Comic Sans MS" panose="030F0702030302020204"/>
              </a:rPr>
              <a:t>12</a:t>
            </a:r>
            <a:r>
              <a:rPr sz="2500" i="1" spc="-1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20" dirty="0">
                <a:latin typeface="Comic Sans MS" panose="030F0702030302020204"/>
                <a:cs typeface="Comic Sans MS" panose="030F0702030302020204"/>
              </a:rPr>
              <a:t>kids</a:t>
            </a:r>
            <a:r>
              <a:rPr sz="2500" i="1" spc="-1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60" dirty="0">
                <a:latin typeface="Comic Sans MS" panose="030F0702030302020204"/>
                <a:cs typeface="Comic Sans MS" panose="030F0702030302020204"/>
              </a:rPr>
              <a:t>sending</a:t>
            </a:r>
            <a:r>
              <a:rPr sz="2500" i="1" spc="-1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40" dirty="0">
                <a:latin typeface="Comic Sans MS" panose="030F0702030302020204"/>
                <a:cs typeface="Comic Sans MS" panose="030F0702030302020204"/>
              </a:rPr>
              <a:t>letters </a:t>
            </a:r>
            <a:r>
              <a:rPr sz="2500" i="1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500" i="1" spc="-1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dirty="0">
                <a:latin typeface="Comic Sans MS" panose="030F0702030302020204"/>
                <a:cs typeface="Comic Sans MS" panose="030F0702030302020204"/>
              </a:rPr>
              <a:t>12</a:t>
            </a:r>
            <a:r>
              <a:rPr sz="2500" i="1" spc="-1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20" dirty="0">
                <a:latin typeface="Comic Sans MS" panose="030F0702030302020204"/>
                <a:cs typeface="Comic Sans MS" panose="030F0702030302020204"/>
              </a:rPr>
              <a:t>kids</a:t>
            </a:r>
            <a:endParaRPr sz="2500">
              <a:latin typeface="Comic Sans MS" panose="030F0702030302020204"/>
              <a:cs typeface="Comic Sans MS" panose="030F0702030302020204"/>
            </a:endParaRPr>
          </a:p>
          <a:p>
            <a:pPr marL="443865" indent="-342265">
              <a:lnSpc>
                <a:spcPct val="100000"/>
              </a:lnSpc>
              <a:spcBef>
                <a:spcPts val="480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44386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processes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=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kids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444500" marR="119380" indent="-342900">
              <a:lnSpc>
                <a:spcPct val="100000"/>
              </a:lnSpc>
              <a:spcBef>
                <a:spcPts val="565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4445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app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messages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=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letters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in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envelopes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443865" indent="-342265">
              <a:lnSpc>
                <a:spcPct val="100000"/>
              </a:lnSpc>
              <a:spcBef>
                <a:spcPts val="565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44386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hosts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=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houses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444500" marR="481330" indent="-342900">
              <a:lnSpc>
                <a:spcPts val="2870"/>
              </a:lnSpc>
              <a:spcBef>
                <a:spcPts val="680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4445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transport</a:t>
            </a:r>
            <a:r>
              <a:rPr sz="2400" spc="-9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protocol</a:t>
            </a:r>
            <a:r>
              <a:rPr sz="2400" spc="-9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=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Ann</a:t>
            </a:r>
            <a:r>
              <a:rPr sz="24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and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Bill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443865" indent="-342265">
              <a:lnSpc>
                <a:spcPts val="2875"/>
              </a:lnSpc>
              <a:spcBef>
                <a:spcPts val="480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443865" algn="l"/>
              </a:tabLst>
            </a:pPr>
            <a:r>
              <a:rPr sz="2400" spc="-10" dirty="0">
                <a:latin typeface="Comic Sans MS" panose="030F0702030302020204"/>
                <a:cs typeface="Comic Sans MS" panose="030F0702030302020204"/>
              </a:rPr>
              <a:t>network-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layer</a:t>
            </a:r>
            <a:r>
              <a:rPr sz="2400" spc="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protocol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444500">
              <a:lnSpc>
                <a:spcPts val="2875"/>
              </a:lnSpc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=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postal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service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259" y="680721"/>
            <a:ext cx="8299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Internet</a:t>
            </a:r>
            <a:r>
              <a:rPr spc="-100" dirty="0"/>
              <a:t> </a:t>
            </a:r>
            <a:r>
              <a:rPr spc="-25" dirty="0"/>
              <a:t>transport-</a:t>
            </a:r>
            <a:r>
              <a:rPr dirty="0"/>
              <a:t>layer</a:t>
            </a:r>
            <a:r>
              <a:rPr spc="-95" dirty="0"/>
              <a:t> </a:t>
            </a:r>
            <a:r>
              <a:rPr spc="-10" dirty="0"/>
              <a:t>protocols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68755" y="1869440"/>
            <a:ext cx="3486785" cy="44945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55600" marR="708660" indent="-342900">
              <a:lnSpc>
                <a:spcPts val="2870"/>
              </a:lnSpc>
              <a:spcBef>
                <a:spcPts val="205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reliable,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in-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order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delivery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(TCP)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6385">
              <a:lnSpc>
                <a:spcPct val="100000"/>
              </a:lnSpc>
              <a:spcBef>
                <a:spcPts val="400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congestion</a:t>
            </a:r>
            <a:r>
              <a:rPr sz="20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control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flow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control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connection</a:t>
            </a:r>
            <a:r>
              <a:rPr sz="20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setup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96520" indent="-342900">
              <a:lnSpc>
                <a:spcPct val="100000"/>
              </a:lnSpc>
              <a:spcBef>
                <a:spcPts val="550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unreliable,</a:t>
            </a:r>
            <a:r>
              <a:rPr sz="2400" spc="-1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unordered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delivery: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UDP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206375" lvl="1" indent="-287020">
              <a:lnSpc>
                <a:spcPct val="100000"/>
              </a:lnSpc>
              <a:spcBef>
                <a:spcPts val="495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spc="-10" dirty="0">
                <a:latin typeface="Comic Sans MS" panose="030F0702030302020204"/>
                <a:cs typeface="Comic Sans MS" panose="030F0702030302020204"/>
              </a:rPr>
              <a:t>no-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frills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extension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of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“best-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effort”</a:t>
            </a:r>
            <a:r>
              <a:rPr sz="2000" spc="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IP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4965" indent="-342265">
              <a:lnSpc>
                <a:spcPct val="100000"/>
              </a:lnSpc>
              <a:spcBef>
                <a:spcPts val="545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35496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services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not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available: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delay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guarantees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bandwidth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guarantees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76280" y="1880616"/>
            <a:ext cx="3450590" cy="4338955"/>
            <a:chOff x="5476280" y="1880616"/>
            <a:chExt cx="3450590" cy="4338955"/>
          </a:xfrm>
        </p:grpSpPr>
        <p:sp>
          <p:nvSpPr>
            <p:cNvPr id="5" name="object 5"/>
            <p:cNvSpPr/>
            <p:nvPr/>
          </p:nvSpPr>
          <p:spPr>
            <a:xfrm>
              <a:off x="7197851" y="3905726"/>
              <a:ext cx="1272540" cy="640080"/>
            </a:xfrm>
            <a:custGeom>
              <a:avLst/>
              <a:gdLst/>
              <a:ahLst/>
              <a:cxnLst/>
              <a:rect l="l" t="t" r="r" b="b"/>
              <a:pathLst>
                <a:path w="1272540" h="640079">
                  <a:moveTo>
                    <a:pt x="0" y="175545"/>
                  </a:moveTo>
                  <a:lnTo>
                    <a:pt x="14562" y="249939"/>
                  </a:lnTo>
                  <a:lnTo>
                    <a:pt x="36576" y="291750"/>
                  </a:lnTo>
                  <a:lnTo>
                    <a:pt x="65701" y="333815"/>
                  </a:lnTo>
                  <a:lnTo>
                    <a:pt x="99906" y="374018"/>
                  </a:lnTo>
                  <a:lnTo>
                    <a:pt x="137160" y="410241"/>
                  </a:lnTo>
                  <a:lnTo>
                    <a:pt x="172474" y="439544"/>
                  </a:lnTo>
                  <a:lnTo>
                    <a:pt x="212533" y="468313"/>
                  </a:lnTo>
                  <a:lnTo>
                    <a:pt x="256485" y="496016"/>
                  </a:lnTo>
                  <a:lnTo>
                    <a:pt x="303475" y="522120"/>
                  </a:lnTo>
                  <a:lnTo>
                    <a:pt x="352652" y="546091"/>
                  </a:lnTo>
                  <a:lnTo>
                    <a:pt x="403162" y="567395"/>
                  </a:lnTo>
                  <a:lnTo>
                    <a:pt x="454152" y="585501"/>
                  </a:lnTo>
                  <a:lnTo>
                    <a:pt x="500738" y="599226"/>
                  </a:lnTo>
                  <a:lnTo>
                    <a:pt x="550521" y="611576"/>
                  </a:lnTo>
                  <a:lnTo>
                    <a:pt x="602337" y="622187"/>
                  </a:lnTo>
                  <a:lnTo>
                    <a:pt x="654748" y="630650"/>
                  </a:lnTo>
                  <a:lnTo>
                    <a:pt x="706728" y="636624"/>
                  </a:lnTo>
                  <a:lnTo>
                    <a:pt x="756975" y="639722"/>
                  </a:lnTo>
                  <a:lnTo>
                    <a:pt x="767983" y="639687"/>
                  </a:lnTo>
                  <a:lnTo>
                    <a:pt x="804258" y="639571"/>
                  </a:lnTo>
                  <a:lnTo>
                    <a:pt x="847344" y="635793"/>
                  </a:lnTo>
                  <a:lnTo>
                    <a:pt x="899202" y="625429"/>
                  </a:lnTo>
                  <a:lnTo>
                    <a:pt x="946742" y="608756"/>
                  </a:lnTo>
                  <a:lnTo>
                    <a:pt x="990219" y="586835"/>
                  </a:lnTo>
                  <a:lnTo>
                    <a:pt x="1029885" y="560722"/>
                  </a:lnTo>
                  <a:lnTo>
                    <a:pt x="1065995" y="531477"/>
                  </a:lnTo>
                  <a:lnTo>
                    <a:pt x="1098804" y="500157"/>
                  </a:lnTo>
                  <a:lnTo>
                    <a:pt x="1127844" y="464160"/>
                  </a:lnTo>
                  <a:lnTo>
                    <a:pt x="1152821" y="422998"/>
                  </a:lnTo>
                  <a:lnTo>
                    <a:pt x="1174242" y="378618"/>
                  </a:lnTo>
                  <a:lnTo>
                    <a:pt x="1192614" y="332969"/>
                  </a:lnTo>
                  <a:lnTo>
                    <a:pt x="1208447" y="287997"/>
                  </a:lnTo>
                  <a:lnTo>
                    <a:pt x="1222248" y="245649"/>
                  </a:lnTo>
                  <a:lnTo>
                    <a:pt x="1253010" y="156693"/>
                  </a:lnTo>
                  <a:lnTo>
                    <a:pt x="1266063" y="111156"/>
                  </a:lnTo>
                  <a:lnTo>
                    <a:pt x="1272257" y="69430"/>
                  </a:lnTo>
                  <a:lnTo>
                    <a:pt x="1267615" y="34900"/>
                  </a:lnTo>
                  <a:lnTo>
                    <a:pt x="1248156" y="10953"/>
                  </a:lnTo>
                  <a:lnTo>
                    <a:pt x="1220244" y="1940"/>
                  </a:lnTo>
                  <a:lnTo>
                    <a:pt x="1181742" y="0"/>
                  </a:lnTo>
                  <a:lnTo>
                    <a:pt x="1135347" y="3345"/>
                  </a:lnTo>
                  <a:lnTo>
                    <a:pt x="1083754" y="10191"/>
                  </a:lnTo>
                  <a:lnTo>
                    <a:pt x="1029885" y="18716"/>
                  </a:lnTo>
                  <a:lnTo>
                    <a:pt x="975764" y="27241"/>
                  </a:lnTo>
                  <a:lnTo>
                    <a:pt x="924761" y="33873"/>
                  </a:lnTo>
                  <a:lnTo>
                    <a:pt x="879348" y="36861"/>
                  </a:lnTo>
                  <a:lnTo>
                    <a:pt x="823326" y="36480"/>
                  </a:lnTo>
                  <a:lnTo>
                    <a:pt x="767983" y="34321"/>
                  </a:lnTo>
                  <a:lnTo>
                    <a:pt x="715518" y="31146"/>
                  </a:lnTo>
                  <a:lnTo>
                    <a:pt x="628029" y="24796"/>
                  </a:lnTo>
                  <a:lnTo>
                    <a:pt x="597408" y="23145"/>
                  </a:lnTo>
                  <a:lnTo>
                    <a:pt x="577596" y="23145"/>
                  </a:lnTo>
                  <a:lnTo>
                    <a:pt x="545273" y="22276"/>
                  </a:lnTo>
                  <a:lnTo>
                    <a:pt x="501896" y="20193"/>
                  </a:lnTo>
                  <a:lnTo>
                    <a:pt x="450696" y="17680"/>
                  </a:lnTo>
                  <a:lnTo>
                    <a:pt x="394906" y="15525"/>
                  </a:lnTo>
                  <a:lnTo>
                    <a:pt x="337759" y="14513"/>
                  </a:lnTo>
                  <a:lnTo>
                    <a:pt x="282487" y="15430"/>
                  </a:lnTo>
                  <a:lnTo>
                    <a:pt x="232323" y="19061"/>
                  </a:lnTo>
                  <a:lnTo>
                    <a:pt x="190500" y="26193"/>
                  </a:lnTo>
                  <a:lnTo>
                    <a:pt x="134697" y="45676"/>
                  </a:lnTo>
                  <a:lnTo>
                    <a:pt x="84600" y="71962"/>
                  </a:lnTo>
                  <a:lnTo>
                    <a:pt x="43354" y="103442"/>
                  </a:lnTo>
                  <a:lnTo>
                    <a:pt x="14106" y="138506"/>
                  </a:lnTo>
                  <a:lnTo>
                    <a:pt x="0" y="175545"/>
                  </a:lnTo>
                  <a:close/>
                </a:path>
                <a:path w="1272540" h="640079">
                  <a:moveTo>
                    <a:pt x="582096" y="22502"/>
                  </a:moveTo>
                  <a:lnTo>
                    <a:pt x="593788" y="23005"/>
                  </a:lnTo>
                  <a:lnTo>
                    <a:pt x="602337" y="22931"/>
                  </a:lnTo>
                  <a:lnTo>
                    <a:pt x="594019" y="22583"/>
                  </a:lnTo>
                  <a:lnTo>
                    <a:pt x="582096" y="22502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33955" y="2370184"/>
              <a:ext cx="1692683" cy="10041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76278" y="2067648"/>
              <a:ext cx="1623695" cy="2265680"/>
            </a:xfrm>
            <a:custGeom>
              <a:avLst/>
              <a:gdLst/>
              <a:ahLst/>
              <a:cxnLst/>
              <a:rect l="l" t="t" r="r" b="b"/>
              <a:pathLst>
                <a:path w="1623695" h="2265679">
                  <a:moveTo>
                    <a:pt x="1537169" y="1649387"/>
                  </a:moveTo>
                  <a:lnTo>
                    <a:pt x="808697" y="1330871"/>
                  </a:lnTo>
                  <a:lnTo>
                    <a:pt x="78701" y="1649387"/>
                  </a:lnTo>
                  <a:lnTo>
                    <a:pt x="311873" y="1649387"/>
                  </a:lnTo>
                  <a:lnTo>
                    <a:pt x="311873" y="2265083"/>
                  </a:lnTo>
                  <a:lnTo>
                    <a:pt x="1299425" y="2265083"/>
                  </a:lnTo>
                  <a:lnTo>
                    <a:pt x="1299425" y="1649387"/>
                  </a:lnTo>
                  <a:lnTo>
                    <a:pt x="1537169" y="1649387"/>
                  </a:lnTo>
                  <a:close/>
                </a:path>
                <a:path w="1623695" h="2265679">
                  <a:moveTo>
                    <a:pt x="1623631" y="254876"/>
                  </a:moveTo>
                  <a:lnTo>
                    <a:pt x="1621383" y="207365"/>
                  </a:lnTo>
                  <a:lnTo>
                    <a:pt x="1613369" y="166535"/>
                  </a:lnTo>
                  <a:lnTo>
                    <a:pt x="1591691" y="117157"/>
                  </a:lnTo>
                  <a:lnTo>
                    <a:pt x="1560029" y="77762"/>
                  </a:lnTo>
                  <a:lnTo>
                    <a:pt x="1520355" y="46951"/>
                  </a:lnTo>
                  <a:lnTo>
                    <a:pt x="1474685" y="23279"/>
                  </a:lnTo>
                  <a:lnTo>
                    <a:pt x="1430680" y="10515"/>
                  </a:lnTo>
                  <a:lnTo>
                    <a:pt x="1379804" y="3822"/>
                  </a:lnTo>
                  <a:lnTo>
                    <a:pt x="1325778" y="1231"/>
                  </a:lnTo>
                  <a:lnTo>
                    <a:pt x="1173543" y="0"/>
                  </a:lnTo>
                  <a:lnTo>
                    <a:pt x="1131023" y="1562"/>
                  </a:lnTo>
                  <a:lnTo>
                    <a:pt x="1083919" y="5994"/>
                  </a:lnTo>
                  <a:lnTo>
                    <a:pt x="1020533" y="14135"/>
                  </a:lnTo>
                  <a:lnTo>
                    <a:pt x="929894" y="25260"/>
                  </a:lnTo>
                  <a:lnTo>
                    <a:pt x="876884" y="32283"/>
                  </a:lnTo>
                  <a:lnTo>
                    <a:pt x="821270" y="40233"/>
                  </a:lnTo>
                  <a:lnTo>
                    <a:pt x="764933" y="49136"/>
                  </a:lnTo>
                  <a:lnTo>
                    <a:pt x="709777" y="58928"/>
                  </a:lnTo>
                  <a:lnTo>
                    <a:pt x="657694" y="69621"/>
                  </a:lnTo>
                  <a:lnTo>
                    <a:pt x="610577" y="81191"/>
                  </a:lnTo>
                  <a:lnTo>
                    <a:pt x="552602" y="97421"/>
                  </a:lnTo>
                  <a:lnTo>
                    <a:pt x="496785" y="115455"/>
                  </a:lnTo>
                  <a:lnTo>
                    <a:pt x="444271" y="135102"/>
                  </a:lnTo>
                  <a:lnTo>
                    <a:pt x="396201" y="156159"/>
                  </a:lnTo>
                  <a:lnTo>
                    <a:pt x="353720" y="178384"/>
                  </a:lnTo>
                  <a:lnTo>
                    <a:pt x="317969" y="201587"/>
                  </a:lnTo>
                  <a:lnTo>
                    <a:pt x="285127" y="239433"/>
                  </a:lnTo>
                  <a:lnTo>
                    <a:pt x="270154" y="281406"/>
                  </a:lnTo>
                  <a:lnTo>
                    <a:pt x="257746" y="323113"/>
                  </a:lnTo>
                  <a:lnTo>
                    <a:pt x="232625" y="360083"/>
                  </a:lnTo>
                  <a:lnTo>
                    <a:pt x="195719" y="382460"/>
                  </a:lnTo>
                  <a:lnTo>
                    <a:pt x="148793" y="399707"/>
                  </a:lnTo>
                  <a:lnTo>
                    <a:pt x="99733" y="416598"/>
                  </a:lnTo>
                  <a:lnTo>
                    <a:pt x="56464" y="437870"/>
                  </a:lnTo>
                  <a:lnTo>
                    <a:pt x="26885" y="468287"/>
                  </a:lnTo>
                  <a:lnTo>
                    <a:pt x="9994" y="512914"/>
                  </a:lnTo>
                  <a:lnTo>
                    <a:pt x="1155" y="569607"/>
                  </a:lnTo>
                  <a:lnTo>
                    <a:pt x="0" y="629589"/>
                  </a:lnTo>
                  <a:lnTo>
                    <a:pt x="6159" y="684085"/>
                  </a:lnTo>
                  <a:lnTo>
                    <a:pt x="19265" y="724319"/>
                  </a:lnTo>
                  <a:lnTo>
                    <a:pt x="77368" y="764705"/>
                  </a:lnTo>
                  <a:lnTo>
                    <a:pt x="127482" y="768896"/>
                  </a:lnTo>
                  <a:lnTo>
                    <a:pt x="200621" y="773087"/>
                  </a:lnTo>
                  <a:lnTo>
                    <a:pt x="239890" y="774446"/>
                  </a:lnTo>
                  <a:lnTo>
                    <a:pt x="286981" y="774268"/>
                  </a:lnTo>
                  <a:lnTo>
                    <a:pt x="339991" y="772998"/>
                  </a:lnTo>
                  <a:lnTo>
                    <a:pt x="456272" y="769086"/>
                  </a:lnTo>
                  <a:lnTo>
                    <a:pt x="515759" y="767384"/>
                  </a:lnTo>
                  <a:lnTo>
                    <a:pt x="573633" y="766470"/>
                  </a:lnTo>
                  <a:lnTo>
                    <a:pt x="628015" y="766800"/>
                  </a:lnTo>
                  <a:lnTo>
                    <a:pt x="677024" y="768858"/>
                  </a:lnTo>
                  <a:lnTo>
                    <a:pt x="718781" y="773087"/>
                  </a:lnTo>
                  <a:lnTo>
                    <a:pt x="781862" y="786066"/>
                  </a:lnTo>
                  <a:lnTo>
                    <a:pt x="828040" y="804087"/>
                  </a:lnTo>
                  <a:lnTo>
                    <a:pt x="864933" y="825982"/>
                  </a:lnTo>
                  <a:lnTo>
                    <a:pt x="900137" y="850582"/>
                  </a:lnTo>
                  <a:lnTo>
                    <a:pt x="941285" y="876719"/>
                  </a:lnTo>
                  <a:lnTo>
                    <a:pt x="981354" y="902665"/>
                  </a:lnTo>
                  <a:lnTo>
                    <a:pt x="1023124" y="932891"/>
                  </a:lnTo>
                  <a:lnTo>
                    <a:pt x="1065491" y="964539"/>
                  </a:lnTo>
                  <a:lnTo>
                    <a:pt x="1107338" y="994803"/>
                  </a:lnTo>
                  <a:lnTo>
                    <a:pt x="1147584" y="1020838"/>
                  </a:lnTo>
                  <a:lnTo>
                    <a:pt x="1185125" y="1039787"/>
                  </a:lnTo>
                  <a:lnTo>
                    <a:pt x="1237335" y="1054252"/>
                  </a:lnTo>
                  <a:lnTo>
                    <a:pt x="1286281" y="1058265"/>
                  </a:lnTo>
                  <a:lnTo>
                    <a:pt x="1331493" y="1054582"/>
                  </a:lnTo>
                  <a:lnTo>
                    <a:pt x="1372577" y="1045883"/>
                  </a:lnTo>
                  <a:lnTo>
                    <a:pt x="1410169" y="1033081"/>
                  </a:lnTo>
                  <a:lnTo>
                    <a:pt x="1444777" y="1015403"/>
                  </a:lnTo>
                  <a:lnTo>
                    <a:pt x="1475651" y="989736"/>
                  </a:lnTo>
                  <a:lnTo>
                    <a:pt x="1502117" y="952919"/>
                  </a:lnTo>
                  <a:lnTo>
                    <a:pt x="1519453" y="913180"/>
                  </a:lnTo>
                  <a:lnTo>
                    <a:pt x="1533639" y="864285"/>
                  </a:lnTo>
                  <a:lnTo>
                    <a:pt x="1545564" y="810272"/>
                  </a:lnTo>
                  <a:lnTo>
                    <a:pt x="1566125" y="702983"/>
                  </a:lnTo>
                  <a:lnTo>
                    <a:pt x="1585645" y="606971"/>
                  </a:lnTo>
                  <a:lnTo>
                    <a:pt x="1594319" y="559130"/>
                  </a:lnTo>
                  <a:lnTo>
                    <a:pt x="1601673" y="509765"/>
                  </a:lnTo>
                  <a:lnTo>
                    <a:pt x="1607273" y="457619"/>
                  </a:lnTo>
                  <a:lnTo>
                    <a:pt x="1617319" y="359130"/>
                  </a:lnTo>
                  <a:lnTo>
                    <a:pt x="1621751" y="306362"/>
                  </a:lnTo>
                  <a:lnTo>
                    <a:pt x="1623631" y="254876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332219" y="2444496"/>
              <a:ext cx="182880" cy="342900"/>
            </a:xfrm>
            <a:custGeom>
              <a:avLst/>
              <a:gdLst/>
              <a:ahLst/>
              <a:cxnLst/>
              <a:rect l="l" t="t" r="r" b="b"/>
              <a:pathLst>
                <a:path w="182879" h="342900">
                  <a:moveTo>
                    <a:pt x="92963" y="0"/>
                  </a:moveTo>
                  <a:lnTo>
                    <a:pt x="0" y="310895"/>
                  </a:lnTo>
                </a:path>
                <a:path w="182879" h="342900">
                  <a:moveTo>
                    <a:pt x="92963" y="0"/>
                  </a:moveTo>
                  <a:lnTo>
                    <a:pt x="182879" y="309371"/>
                  </a:lnTo>
                </a:path>
                <a:path w="182879" h="342900">
                  <a:moveTo>
                    <a:pt x="0" y="309371"/>
                  </a:moveTo>
                  <a:lnTo>
                    <a:pt x="92963" y="342900"/>
                  </a:lnTo>
                </a:path>
                <a:path w="182879" h="342900">
                  <a:moveTo>
                    <a:pt x="182879" y="309371"/>
                  </a:moveTo>
                  <a:lnTo>
                    <a:pt x="92963" y="342900"/>
                  </a:lnTo>
                </a:path>
                <a:path w="182879" h="342900">
                  <a:moveTo>
                    <a:pt x="92963" y="6095"/>
                  </a:moveTo>
                  <a:lnTo>
                    <a:pt x="92963" y="342900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7457" y="2614993"/>
              <a:ext cx="192404" cy="14516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385559" y="2506980"/>
              <a:ext cx="74930" cy="79375"/>
            </a:xfrm>
            <a:custGeom>
              <a:avLst/>
              <a:gdLst/>
              <a:ahLst/>
              <a:cxnLst/>
              <a:rect l="l" t="t" r="r" b="b"/>
              <a:pathLst>
                <a:path w="74929" h="79375">
                  <a:moveTo>
                    <a:pt x="39624" y="79248"/>
                  </a:moveTo>
                  <a:lnTo>
                    <a:pt x="74675" y="67056"/>
                  </a:lnTo>
                </a:path>
                <a:path w="74929" h="79375">
                  <a:moveTo>
                    <a:pt x="39624" y="10668"/>
                  </a:moveTo>
                  <a:lnTo>
                    <a:pt x="60960" y="3048"/>
                  </a:lnTo>
                </a:path>
                <a:path w="74929" h="79375">
                  <a:moveTo>
                    <a:pt x="0" y="62484"/>
                  </a:moveTo>
                  <a:lnTo>
                    <a:pt x="42672" y="79248"/>
                  </a:lnTo>
                </a:path>
                <a:path w="74929" h="79375">
                  <a:moveTo>
                    <a:pt x="18287" y="0"/>
                  </a:moveTo>
                  <a:lnTo>
                    <a:pt x="42672" y="15240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7096" y="2267712"/>
              <a:ext cx="376173" cy="2109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949183" y="4088892"/>
              <a:ext cx="358140" cy="96520"/>
            </a:xfrm>
            <a:custGeom>
              <a:avLst/>
              <a:gdLst/>
              <a:ahLst/>
              <a:cxnLst/>
              <a:rect l="l" t="t" r="r" b="b"/>
              <a:pathLst>
                <a:path w="358140" h="96520">
                  <a:moveTo>
                    <a:pt x="0" y="48768"/>
                  </a:moveTo>
                  <a:lnTo>
                    <a:pt x="13930" y="67079"/>
                  </a:lnTo>
                  <a:lnTo>
                    <a:pt x="52006" y="82105"/>
                  </a:lnTo>
                  <a:lnTo>
                    <a:pt x="108656" y="92273"/>
                  </a:lnTo>
                  <a:lnTo>
                    <a:pt x="178307" y="96012"/>
                  </a:lnTo>
                  <a:lnTo>
                    <a:pt x="248197" y="92273"/>
                  </a:lnTo>
                  <a:lnTo>
                    <a:pt x="305371" y="82105"/>
                  </a:lnTo>
                  <a:lnTo>
                    <a:pt x="343971" y="67079"/>
                  </a:lnTo>
                  <a:lnTo>
                    <a:pt x="358139" y="48768"/>
                  </a:lnTo>
                  <a:lnTo>
                    <a:pt x="343971" y="29575"/>
                  </a:lnTo>
                  <a:lnTo>
                    <a:pt x="305371" y="14097"/>
                  </a:lnTo>
                  <a:lnTo>
                    <a:pt x="248197" y="3762"/>
                  </a:lnTo>
                  <a:lnTo>
                    <a:pt x="178307" y="0"/>
                  </a:lnTo>
                  <a:lnTo>
                    <a:pt x="108656" y="3762"/>
                  </a:lnTo>
                  <a:lnTo>
                    <a:pt x="52006" y="14097"/>
                  </a:lnTo>
                  <a:lnTo>
                    <a:pt x="13930" y="29575"/>
                  </a:lnTo>
                  <a:lnTo>
                    <a:pt x="0" y="48768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949183" y="4088892"/>
              <a:ext cx="358140" cy="96520"/>
            </a:xfrm>
            <a:custGeom>
              <a:avLst/>
              <a:gdLst/>
              <a:ahLst/>
              <a:cxnLst/>
              <a:rect l="l" t="t" r="r" b="b"/>
              <a:pathLst>
                <a:path w="358140" h="96520">
                  <a:moveTo>
                    <a:pt x="178307" y="0"/>
                  </a:moveTo>
                  <a:lnTo>
                    <a:pt x="108656" y="3762"/>
                  </a:lnTo>
                  <a:lnTo>
                    <a:pt x="52006" y="14097"/>
                  </a:lnTo>
                  <a:lnTo>
                    <a:pt x="13930" y="29575"/>
                  </a:lnTo>
                  <a:lnTo>
                    <a:pt x="0" y="48768"/>
                  </a:lnTo>
                  <a:lnTo>
                    <a:pt x="13930" y="67079"/>
                  </a:lnTo>
                  <a:lnTo>
                    <a:pt x="52006" y="82105"/>
                  </a:lnTo>
                  <a:lnTo>
                    <a:pt x="108656" y="92273"/>
                  </a:lnTo>
                  <a:lnTo>
                    <a:pt x="178307" y="96012"/>
                  </a:lnTo>
                  <a:lnTo>
                    <a:pt x="248197" y="92273"/>
                  </a:lnTo>
                  <a:lnTo>
                    <a:pt x="305371" y="82105"/>
                  </a:lnTo>
                  <a:lnTo>
                    <a:pt x="343971" y="67079"/>
                  </a:lnTo>
                  <a:lnTo>
                    <a:pt x="358139" y="48768"/>
                  </a:lnTo>
                  <a:lnTo>
                    <a:pt x="343971" y="29575"/>
                  </a:lnTo>
                  <a:lnTo>
                    <a:pt x="305371" y="14097"/>
                  </a:lnTo>
                  <a:lnTo>
                    <a:pt x="248197" y="3762"/>
                  </a:lnTo>
                  <a:lnTo>
                    <a:pt x="178307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946008" y="4081272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89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635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308974" y="4081272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89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9398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946136" y="4012691"/>
              <a:ext cx="358140" cy="128270"/>
            </a:xfrm>
            <a:custGeom>
              <a:avLst/>
              <a:gdLst/>
              <a:ahLst/>
              <a:cxnLst/>
              <a:rect l="l" t="t" r="r" b="b"/>
              <a:pathLst>
                <a:path w="358140" h="128270">
                  <a:moveTo>
                    <a:pt x="358140" y="56388"/>
                  </a:moveTo>
                  <a:lnTo>
                    <a:pt x="343966" y="34721"/>
                  </a:lnTo>
                  <a:lnTo>
                    <a:pt x="305371" y="16764"/>
                  </a:lnTo>
                  <a:lnTo>
                    <a:pt x="248196" y="4533"/>
                  </a:lnTo>
                  <a:lnTo>
                    <a:pt x="178308" y="0"/>
                  </a:lnTo>
                  <a:lnTo>
                    <a:pt x="108648" y="4533"/>
                  </a:lnTo>
                  <a:lnTo>
                    <a:pt x="52006" y="16764"/>
                  </a:lnTo>
                  <a:lnTo>
                    <a:pt x="13919" y="34721"/>
                  </a:lnTo>
                  <a:lnTo>
                    <a:pt x="0" y="56388"/>
                  </a:lnTo>
                  <a:lnTo>
                    <a:pt x="7912" y="68580"/>
                  </a:lnTo>
                  <a:lnTo>
                    <a:pt x="3048" y="68580"/>
                  </a:lnTo>
                  <a:lnTo>
                    <a:pt x="3048" y="128016"/>
                  </a:lnTo>
                  <a:lnTo>
                    <a:pt x="358140" y="128016"/>
                  </a:lnTo>
                  <a:lnTo>
                    <a:pt x="358140" y="68580"/>
                  </a:lnTo>
                  <a:lnTo>
                    <a:pt x="350075" y="68580"/>
                  </a:lnTo>
                  <a:lnTo>
                    <a:pt x="358140" y="56388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946135" y="4012692"/>
              <a:ext cx="358140" cy="111760"/>
            </a:xfrm>
            <a:custGeom>
              <a:avLst/>
              <a:gdLst/>
              <a:ahLst/>
              <a:cxnLst/>
              <a:rect l="l" t="t" r="r" b="b"/>
              <a:pathLst>
                <a:path w="358140" h="111760">
                  <a:moveTo>
                    <a:pt x="178307" y="0"/>
                  </a:moveTo>
                  <a:lnTo>
                    <a:pt x="108656" y="4524"/>
                  </a:lnTo>
                  <a:lnTo>
                    <a:pt x="52006" y="16764"/>
                  </a:lnTo>
                  <a:lnTo>
                    <a:pt x="13930" y="34718"/>
                  </a:lnTo>
                  <a:lnTo>
                    <a:pt x="0" y="56388"/>
                  </a:lnTo>
                  <a:lnTo>
                    <a:pt x="13930" y="77819"/>
                  </a:lnTo>
                  <a:lnTo>
                    <a:pt x="52006" y="95250"/>
                  </a:lnTo>
                  <a:lnTo>
                    <a:pt x="108656" y="106965"/>
                  </a:lnTo>
                  <a:lnTo>
                    <a:pt x="178307" y="111252"/>
                  </a:lnTo>
                  <a:lnTo>
                    <a:pt x="248197" y="106965"/>
                  </a:lnTo>
                  <a:lnTo>
                    <a:pt x="305371" y="95250"/>
                  </a:lnTo>
                  <a:lnTo>
                    <a:pt x="343971" y="77819"/>
                  </a:lnTo>
                  <a:lnTo>
                    <a:pt x="358139" y="56387"/>
                  </a:lnTo>
                  <a:lnTo>
                    <a:pt x="343971" y="34718"/>
                  </a:lnTo>
                  <a:lnTo>
                    <a:pt x="305371" y="16763"/>
                  </a:lnTo>
                  <a:lnTo>
                    <a:pt x="248197" y="4524"/>
                  </a:lnTo>
                  <a:lnTo>
                    <a:pt x="178307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7192" y="4022788"/>
              <a:ext cx="194119" cy="941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414259" y="2927604"/>
              <a:ext cx="347980" cy="88900"/>
            </a:xfrm>
            <a:custGeom>
              <a:avLst/>
              <a:gdLst/>
              <a:ahLst/>
              <a:cxnLst/>
              <a:rect l="l" t="t" r="r" b="b"/>
              <a:pathLst>
                <a:path w="347979" h="88900">
                  <a:moveTo>
                    <a:pt x="0" y="44196"/>
                  </a:moveTo>
                  <a:lnTo>
                    <a:pt x="13644" y="61388"/>
                  </a:lnTo>
                  <a:lnTo>
                    <a:pt x="50863" y="75437"/>
                  </a:lnTo>
                  <a:lnTo>
                    <a:pt x="106084" y="84915"/>
                  </a:lnTo>
                  <a:lnTo>
                    <a:pt x="173735" y="88392"/>
                  </a:lnTo>
                  <a:lnTo>
                    <a:pt x="241387" y="84915"/>
                  </a:lnTo>
                  <a:lnTo>
                    <a:pt x="296608" y="75438"/>
                  </a:lnTo>
                  <a:lnTo>
                    <a:pt x="333827" y="61388"/>
                  </a:lnTo>
                  <a:lnTo>
                    <a:pt x="347471" y="44196"/>
                  </a:lnTo>
                  <a:lnTo>
                    <a:pt x="333827" y="27003"/>
                  </a:lnTo>
                  <a:lnTo>
                    <a:pt x="296608" y="12954"/>
                  </a:lnTo>
                  <a:lnTo>
                    <a:pt x="241387" y="3476"/>
                  </a:lnTo>
                  <a:lnTo>
                    <a:pt x="173735" y="0"/>
                  </a:lnTo>
                  <a:lnTo>
                    <a:pt x="106084" y="3476"/>
                  </a:lnTo>
                  <a:lnTo>
                    <a:pt x="50863" y="12953"/>
                  </a:lnTo>
                  <a:lnTo>
                    <a:pt x="13644" y="27003"/>
                  </a:lnTo>
                  <a:lnTo>
                    <a:pt x="0" y="44196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414259" y="2927604"/>
              <a:ext cx="347980" cy="88900"/>
            </a:xfrm>
            <a:custGeom>
              <a:avLst/>
              <a:gdLst/>
              <a:ahLst/>
              <a:cxnLst/>
              <a:rect l="l" t="t" r="r" b="b"/>
              <a:pathLst>
                <a:path w="347979" h="88900">
                  <a:moveTo>
                    <a:pt x="173735" y="0"/>
                  </a:moveTo>
                  <a:lnTo>
                    <a:pt x="106084" y="3476"/>
                  </a:lnTo>
                  <a:lnTo>
                    <a:pt x="50863" y="12953"/>
                  </a:lnTo>
                  <a:lnTo>
                    <a:pt x="13644" y="27003"/>
                  </a:lnTo>
                  <a:lnTo>
                    <a:pt x="0" y="44196"/>
                  </a:lnTo>
                  <a:lnTo>
                    <a:pt x="13644" y="61388"/>
                  </a:lnTo>
                  <a:lnTo>
                    <a:pt x="50863" y="75437"/>
                  </a:lnTo>
                  <a:lnTo>
                    <a:pt x="106084" y="84915"/>
                  </a:lnTo>
                  <a:lnTo>
                    <a:pt x="173735" y="88392"/>
                  </a:lnTo>
                  <a:lnTo>
                    <a:pt x="241387" y="84915"/>
                  </a:lnTo>
                  <a:lnTo>
                    <a:pt x="296608" y="75438"/>
                  </a:lnTo>
                  <a:lnTo>
                    <a:pt x="333827" y="61388"/>
                  </a:lnTo>
                  <a:lnTo>
                    <a:pt x="347471" y="44196"/>
                  </a:lnTo>
                  <a:lnTo>
                    <a:pt x="333827" y="27003"/>
                  </a:lnTo>
                  <a:lnTo>
                    <a:pt x="296608" y="12954"/>
                  </a:lnTo>
                  <a:lnTo>
                    <a:pt x="241387" y="3476"/>
                  </a:lnTo>
                  <a:lnTo>
                    <a:pt x="173735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414259" y="2919983"/>
              <a:ext cx="347980" cy="55244"/>
            </a:xfrm>
            <a:custGeom>
              <a:avLst/>
              <a:gdLst/>
              <a:ahLst/>
              <a:cxnLst/>
              <a:rect l="l" t="t" r="r" b="b"/>
              <a:pathLst>
                <a:path w="347979" h="55244">
                  <a:moveTo>
                    <a:pt x="0" y="0"/>
                  </a:moveTo>
                  <a:lnTo>
                    <a:pt x="0" y="54863"/>
                  </a:lnTo>
                </a:path>
                <a:path w="347979" h="55244">
                  <a:moveTo>
                    <a:pt x="347471" y="0"/>
                  </a:moveTo>
                  <a:lnTo>
                    <a:pt x="347471" y="54863"/>
                  </a:lnTo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411212" y="2855975"/>
              <a:ext cx="347980" cy="117475"/>
            </a:xfrm>
            <a:custGeom>
              <a:avLst/>
              <a:gdLst/>
              <a:ahLst/>
              <a:cxnLst/>
              <a:rect l="l" t="t" r="r" b="b"/>
              <a:pathLst>
                <a:path w="347979" h="117475">
                  <a:moveTo>
                    <a:pt x="347472" y="51816"/>
                  </a:moveTo>
                  <a:lnTo>
                    <a:pt x="333819" y="31508"/>
                  </a:lnTo>
                  <a:lnTo>
                    <a:pt x="296608" y="15049"/>
                  </a:lnTo>
                  <a:lnTo>
                    <a:pt x="241376" y="4025"/>
                  </a:lnTo>
                  <a:lnTo>
                    <a:pt x="173736" y="0"/>
                  </a:lnTo>
                  <a:lnTo>
                    <a:pt x="106083" y="4025"/>
                  </a:lnTo>
                  <a:lnTo>
                    <a:pt x="50863" y="15049"/>
                  </a:lnTo>
                  <a:lnTo>
                    <a:pt x="13639" y="31508"/>
                  </a:lnTo>
                  <a:lnTo>
                    <a:pt x="0" y="51816"/>
                  </a:lnTo>
                  <a:lnTo>
                    <a:pt x="8178" y="64008"/>
                  </a:lnTo>
                  <a:lnTo>
                    <a:pt x="3048" y="64008"/>
                  </a:lnTo>
                  <a:lnTo>
                    <a:pt x="3048" y="117348"/>
                  </a:lnTo>
                  <a:lnTo>
                    <a:pt x="347472" y="117348"/>
                  </a:lnTo>
                  <a:lnTo>
                    <a:pt x="347472" y="64008"/>
                  </a:lnTo>
                  <a:lnTo>
                    <a:pt x="339280" y="64008"/>
                  </a:lnTo>
                  <a:lnTo>
                    <a:pt x="347472" y="51816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411211" y="2855976"/>
              <a:ext cx="347980" cy="104139"/>
            </a:xfrm>
            <a:custGeom>
              <a:avLst/>
              <a:gdLst/>
              <a:ahLst/>
              <a:cxnLst/>
              <a:rect l="l" t="t" r="r" b="b"/>
              <a:pathLst>
                <a:path w="347979" h="104139">
                  <a:moveTo>
                    <a:pt x="173735" y="0"/>
                  </a:moveTo>
                  <a:lnTo>
                    <a:pt x="106084" y="4024"/>
                  </a:lnTo>
                  <a:lnTo>
                    <a:pt x="50863" y="15049"/>
                  </a:lnTo>
                  <a:lnTo>
                    <a:pt x="13644" y="31503"/>
                  </a:lnTo>
                  <a:lnTo>
                    <a:pt x="0" y="51815"/>
                  </a:lnTo>
                  <a:lnTo>
                    <a:pt x="13644" y="72128"/>
                  </a:lnTo>
                  <a:lnTo>
                    <a:pt x="50863" y="88582"/>
                  </a:lnTo>
                  <a:lnTo>
                    <a:pt x="106084" y="99607"/>
                  </a:lnTo>
                  <a:lnTo>
                    <a:pt x="173736" y="103632"/>
                  </a:lnTo>
                  <a:lnTo>
                    <a:pt x="241387" y="99607"/>
                  </a:lnTo>
                  <a:lnTo>
                    <a:pt x="296608" y="88582"/>
                  </a:lnTo>
                  <a:lnTo>
                    <a:pt x="333827" y="72128"/>
                  </a:lnTo>
                  <a:lnTo>
                    <a:pt x="347471" y="51815"/>
                  </a:lnTo>
                  <a:lnTo>
                    <a:pt x="333827" y="31503"/>
                  </a:lnTo>
                  <a:lnTo>
                    <a:pt x="296608" y="15049"/>
                  </a:lnTo>
                  <a:lnTo>
                    <a:pt x="241387" y="4024"/>
                  </a:lnTo>
                  <a:lnTo>
                    <a:pt x="173735" y="0"/>
                  </a:lnTo>
                  <a:close/>
                </a:path>
              </a:pathLst>
            </a:custGeom>
            <a:ln w="12699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0744" y="2864548"/>
              <a:ext cx="184975" cy="8953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412735" y="3188208"/>
              <a:ext cx="358140" cy="94615"/>
            </a:xfrm>
            <a:custGeom>
              <a:avLst/>
              <a:gdLst/>
              <a:ahLst/>
              <a:cxnLst/>
              <a:rect l="l" t="t" r="r" b="b"/>
              <a:pathLst>
                <a:path w="358140" h="94614">
                  <a:moveTo>
                    <a:pt x="0" y="47243"/>
                  </a:moveTo>
                  <a:lnTo>
                    <a:pt x="13930" y="65555"/>
                  </a:lnTo>
                  <a:lnTo>
                    <a:pt x="52006" y="80581"/>
                  </a:lnTo>
                  <a:lnTo>
                    <a:pt x="108656" y="90749"/>
                  </a:lnTo>
                  <a:lnTo>
                    <a:pt x="178307" y="94487"/>
                  </a:lnTo>
                  <a:lnTo>
                    <a:pt x="248197" y="90749"/>
                  </a:lnTo>
                  <a:lnTo>
                    <a:pt x="305371" y="80581"/>
                  </a:lnTo>
                  <a:lnTo>
                    <a:pt x="343971" y="65555"/>
                  </a:lnTo>
                  <a:lnTo>
                    <a:pt x="358139" y="47243"/>
                  </a:lnTo>
                  <a:lnTo>
                    <a:pt x="343971" y="28932"/>
                  </a:lnTo>
                  <a:lnTo>
                    <a:pt x="305371" y="13906"/>
                  </a:lnTo>
                  <a:lnTo>
                    <a:pt x="248197" y="3738"/>
                  </a:lnTo>
                  <a:lnTo>
                    <a:pt x="178307" y="0"/>
                  </a:lnTo>
                  <a:lnTo>
                    <a:pt x="108656" y="3738"/>
                  </a:lnTo>
                  <a:lnTo>
                    <a:pt x="52006" y="13906"/>
                  </a:lnTo>
                  <a:lnTo>
                    <a:pt x="13930" y="28932"/>
                  </a:lnTo>
                  <a:lnTo>
                    <a:pt x="0" y="47243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412735" y="3188208"/>
              <a:ext cx="358140" cy="94615"/>
            </a:xfrm>
            <a:custGeom>
              <a:avLst/>
              <a:gdLst/>
              <a:ahLst/>
              <a:cxnLst/>
              <a:rect l="l" t="t" r="r" b="b"/>
              <a:pathLst>
                <a:path w="358140" h="94614">
                  <a:moveTo>
                    <a:pt x="178307" y="0"/>
                  </a:moveTo>
                  <a:lnTo>
                    <a:pt x="108656" y="3738"/>
                  </a:lnTo>
                  <a:lnTo>
                    <a:pt x="52006" y="13906"/>
                  </a:lnTo>
                  <a:lnTo>
                    <a:pt x="13930" y="28932"/>
                  </a:lnTo>
                  <a:lnTo>
                    <a:pt x="0" y="47243"/>
                  </a:lnTo>
                  <a:lnTo>
                    <a:pt x="13930" y="65555"/>
                  </a:lnTo>
                  <a:lnTo>
                    <a:pt x="52006" y="80581"/>
                  </a:lnTo>
                  <a:lnTo>
                    <a:pt x="108656" y="90749"/>
                  </a:lnTo>
                  <a:lnTo>
                    <a:pt x="178307" y="94487"/>
                  </a:lnTo>
                  <a:lnTo>
                    <a:pt x="248197" y="90749"/>
                  </a:lnTo>
                  <a:lnTo>
                    <a:pt x="305371" y="80581"/>
                  </a:lnTo>
                  <a:lnTo>
                    <a:pt x="343971" y="65555"/>
                  </a:lnTo>
                  <a:lnTo>
                    <a:pt x="358139" y="47243"/>
                  </a:lnTo>
                  <a:lnTo>
                    <a:pt x="343971" y="28932"/>
                  </a:lnTo>
                  <a:lnTo>
                    <a:pt x="305371" y="13906"/>
                  </a:lnTo>
                  <a:lnTo>
                    <a:pt x="248197" y="3738"/>
                  </a:lnTo>
                  <a:lnTo>
                    <a:pt x="178307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409560" y="3180588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19">
                  <a:moveTo>
                    <a:pt x="0" y="0"/>
                  </a:moveTo>
                  <a:lnTo>
                    <a:pt x="0" y="57912"/>
                  </a:lnTo>
                </a:path>
              </a:pathLst>
            </a:custGeom>
            <a:ln w="635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772526" y="3180588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19">
                  <a:moveTo>
                    <a:pt x="0" y="0"/>
                  </a:moveTo>
                  <a:lnTo>
                    <a:pt x="0" y="57912"/>
                  </a:lnTo>
                </a:path>
              </a:pathLst>
            </a:custGeom>
            <a:ln w="9398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09688" y="3112007"/>
              <a:ext cx="358140" cy="127000"/>
            </a:xfrm>
            <a:custGeom>
              <a:avLst/>
              <a:gdLst/>
              <a:ahLst/>
              <a:cxnLst/>
              <a:rect l="l" t="t" r="r" b="b"/>
              <a:pathLst>
                <a:path w="358140" h="127000">
                  <a:moveTo>
                    <a:pt x="358140" y="54864"/>
                  </a:moveTo>
                  <a:lnTo>
                    <a:pt x="343966" y="33439"/>
                  </a:lnTo>
                  <a:lnTo>
                    <a:pt x="305371" y="16002"/>
                  </a:lnTo>
                  <a:lnTo>
                    <a:pt x="248196" y="4292"/>
                  </a:lnTo>
                  <a:lnTo>
                    <a:pt x="178308" y="0"/>
                  </a:lnTo>
                  <a:lnTo>
                    <a:pt x="108648" y="4292"/>
                  </a:lnTo>
                  <a:lnTo>
                    <a:pt x="52006" y="16002"/>
                  </a:lnTo>
                  <a:lnTo>
                    <a:pt x="13919" y="33439"/>
                  </a:lnTo>
                  <a:lnTo>
                    <a:pt x="0" y="54864"/>
                  </a:lnTo>
                  <a:lnTo>
                    <a:pt x="8801" y="68580"/>
                  </a:lnTo>
                  <a:lnTo>
                    <a:pt x="3048" y="68580"/>
                  </a:lnTo>
                  <a:lnTo>
                    <a:pt x="3048" y="126492"/>
                  </a:lnTo>
                  <a:lnTo>
                    <a:pt x="358140" y="126492"/>
                  </a:lnTo>
                  <a:lnTo>
                    <a:pt x="358140" y="68580"/>
                  </a:lnTo>
                  <a:lnTo>
                    <a:pt x="349161" y="68580"/>
                  </a:lnTo>
                  <a:lnTo>
                    <a:pt x="358140" y="54864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409687" y="3112008"/>
              <a:ext cx="358140" cy="111760"/>
            </a:xfrm>
            <a:custGeom>
              <a:avLst/>
              <a:gdLst/>
              <a:ahLst/>
              <a:cxnLst/>
              <a:rect l="l" t="t" r="r" b="b"/>
              <a:pathLst>
                <a:path w="358140" h="111760">
                  <a:moveTo>
                    <a:pt x="178307" y="0"/>
                  </a:moveTo>
                  <a:lnTo>
                    <a:pt x="108656" y="4286"/>
                  </a:lnTo>
                  <a:lnTo>
                    <a:pt x="52006" y="16001"/>
                  </a:lnTo>
                  <a:lnTo>
                    <a:pt x="13930" y="33432"/>
                  </a:lnTo>
                  <a:lnTo>
                    <a:pt x="0" y="54863"/>
                  </a:lnTo>
                  <a:lnTo>
                    <a:pt x="13930" y="76533"/>
                  </a:lnTo>
                  <a:lnTo>
                    <a:pt x="52006" y="94487"/>
                  </a:lnTo>
                  <a:lnTo>
                    <a:pt x="108656" y="106727"/>
                  </a:lnTo>
                  <a:lnTo>
                    <a:pt x="178307" y="111251"/>
                  </a:lnTo>
                  <a:lnTo>
                    <a:pt x="248197" y="106727"/>
                  </a:lnTo>
                  <a:lnTo>
                    <a:pt x="305371" y="94487"/>
                  </a:lnTo>
                  <a:lnTo>
                    <a:pt x="343971" y="76533"/>
                  </a:lnTo>
                  <a:lnTo>
                    <a:pt x="358139" y="54863"/>
                  </a:lnTo>
                  <a:lnTo>
                    <a:pt x="343971" y="33432"/>
                  </a:lnTo>
                  <a:lnTo>
                    <a:pt x="305371" y="16001"/>
                  </a:lnTo>
                  <a:lnTo>
                    <a:pt x="248197" y="4286"/>
                  </a:lnTo>
                  <a:lnTo>
                    <a:pt x="178307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80744" y="3120580"/>
              <a:ext cx="194119" cy="9410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888223" y="2828544"/>
              <a:ext cx="330835" cy="86995"/>
            </a:xfrm>
            <a:custGeom>
              <a:avLst/>
              <a:gdLst/>
              <a:ahLst/>
              <a:cxnLst/>
              <a:rect l="l" t="t" r="r" b="b"/>
              <a:pathLst>
                <a:path w="330834" h="86994">
                  <a:moveTo>
                    <a:pt x="0" y="44195"/>
                  </a:moveTo>
                  <a:lnTo>
                    <a:pt x="13096" y="60507"/>
                  </a:lnTo>
                  <a:lnTo>
                    <a:pt x="48767" y="74104"/>
                  </a:lnTo>
                  <a:lnTo>
                    <a:pt x="101584" y="83415"/>
                  </a:lnTo>
                  <a:lnTo>
                    <a:pt x="166115" y="86867"/>
                  </a:lnTo>
                  <a:lnTo>
                    <a:pt x="229766" y="83415"/>
                  </a:lnTo>
                  <a:lnTo>
                    <a:pt x="282130" y="74104"/>
                  </a:lnTo>
                  <a:lnTo>
                    <a:pt x="317634" y="60507"/>
                  </a:lnTo>
                  <a:lnTo>
                    <a:pt x="330707" y="44195"/>
                  </a:lnTo>
                  <a:lnTo>
                    <a:pt x="317634" y="27003"/>
                  </a:lnTo>
                  <a:lnTo>
                    <a:pt x="282130" y="12953"/>
                  </a:lnTo>
                  <a:lnTo>
                    <a:pt x="229766" y="3476"/>
                  </a:lnTo>
                  <a:lnTo>
                    <a:pt x="166115" y="0"/>
                  </a:lnTo>
                  <a:lnTo>
                    <a:pt x="101584" y="3476"/>
                  </a:lnTo>
                  <a:lnTo>
                    <a:pt x="48767" y="12953"/>
                  </a:lnTo>
                  <a:lnTo>
                    <a:pt x="13096" y="27003"/>
                  </a:lnTo>
                  <a:lnTo>
                    <a:pt x="0" y="44195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888223" y="2828544"/>
              <a:ext cx="330835" cy="86995"/>
            </a:xfrm>
            <a:custGeom>
              <a:avLst/>
              <a:gdLst/>
              <a:ahLst/>
              <a:cxnLst/>
              <a:rect l="l" t="t" r="r" b="b"/>
              <a:pathLst>
                <a:path w="330834" h="86994">
                  <a:moveTo>
                    <a:pt x="166115" y="0"/>
                  </a:moveTo>
                  <a:lnTo>
                    <a:pt x="101584" y="3476"/>
                  </a:lnTo>
                  <a:lnTo>
                    <a:pt x="48767" y="12953"/>
                  </a:lnTo>
                  <a:lnTo>
                    <a:pt x="13096" y="27003"/>
                  </a:lnTo>
                  <a:lnTo>
                    <a:pt x="0" y="44195"/>
                  </a:lnTo>
                  <a:lnTo>
                    <a:pt x="13096" y="60507"/>
                  </a:lnTo>
                  <a:lnTo>
                    <a:pt x="48767" y="74104"/>
                  </a:lnTo>
                  <a:lnTo>
                    <a:pt x="101584" y="83415"/>
                  </a:lnTo>
                  <a:lnTo>
                    <a:pt x="166115" y="86867"/>
                  </a:lnTo>
                  <a:lnTo>
                    <a:pt x="229766" y="83415"/>
                  </a:lnTo>
                  <a:lnTo>
                    <a:pt x="282130" y="74104"/>
                  </a:lnTo>
                  <a:lnTo>
                    <a:pt x="317634" y="60507"/>
                  </a:lnTo>
                  <a:lnTo>
                    <a:pt x="330707" y="44195"/>
                  </a:lnTo>
                  <a:lnTo>
                    <a:pt x="317634" y="27003"/>
                  </a:lnTo>
                  <a:lnTo>
                    <a:pt x="282130" y="12953"/>
                  </a:lnTo>
                  <a:lnTo>
                    <a:pt x="229766" y="3476"/>
                  </a:lnTo>
                  <a:lnTo>
                    <a:pt x="166115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885048" y="2822448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4">
                  <a:moveTo>
                    <a:pt x="0" y="0"/>
                  </a:moveTo>
                  <a:lnTo>
                    <a:pt x="0" y="48767"/>
                  </a:lnTo>
                </a:path>
              </a:pathLst>
            </a:custGeom>
            <a:ln w="635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220582" y="2822448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h="53339">
                  <a:moveTo>
                    <a:pt x="0" y="0"/>
                  </a:moveTo>
                  <a:lnTo>
                    <a:pt x="0" y="53339"/>
                  </a:lnTo>
                </a:path>
              </a:pathLst>
            </a:custGeom>
            <a:ln w="9398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885176" y="2761487"/>
              <a:ext cx="330835" cy="114300"/>
            </a:xfrm>
            <a:custGeom>
              <a:avLst/>
              <a:gdLst/>
              <a:ahLst/>
              <a:cxnLst/>
              <a:rect l="l" t="t" r="r" b="b"/>
              <a:pathLst>
                <a:path w="330834" h="114300">
                  <a:moveTo>
                    <a:pt x="330708" y="48768"/>
                  </a:moveTo>
                  <a:lnTo>
                    <a:pt x="317601" y="29578"/>
                  </a:lnTo>
                  <a:lnTo>
                    <a:pt x="281940" y="14097"/>
                  </a:lnTo>
                  <a:lnTo>
                    <a:pt x="229120" y="3771"/>
                  </a:lnTo>
                  <a:lnTo>
                    <a:pt x="164592" y="0"/>
                  </a:lnTo>
                  <a:lnTo>
                    <a:pt x="100939" y="3771"/>
                  </a:lnTo>
                  <a:lnTo>
                    <a:pt x="48577" y="14097"/>
                  </a:lnTo>
                  <a:lnTo>
                    <a:pt x="13068" y="29578"/>
                  </a:lnTo>
                  <a:lnTo>
                    <a:pt x="0" y="48768"/>
                  </a:lnTo>
                  <a:lnTo>
                    <a:pt x="7924" y="60960"/>
                  </a:lnTo>
                  <a:lnTo>
                    <a:pt x="3048" y="60960"/>
                  </a:lnTo>
                  <a:lnTo>
                    <a:pt x="3048" y="114300"/>
                  </a:lnTo>
                  <a:lnTo>
                    <a:pt x="330708" y="114300"/>
                  </a:lnTo>
                  <a:lnTo>
                    <a:pt x="330708" y="60960"/>
                  </a:lnTo>
                  <a:lnTo>
                    <a:pt x="322745" y="60960"/>
                  </a:lnTo>
                  <a:lnTo>
                    <a:pt x="330708" y="48768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885175" y="2761488"/>
              <a:ext cx="330835" cy="99060"/>
            </a:xfrm>
            <a:custGeom>
              <a:avLst/>
              <a:gdLst/>
              <a:ahLst/>
              <a:cxnLst/>
              <a:rect l="l" t="t" r="r" b="b"/>
              <a:pathLst>
                <a:path w="330834" h="99060">
                  <a:moveTo>
                    <a:pt x="164592" y="0"/>
                  </a:moveTo>
                  <a:lnTo>
                    <a:pt x="100941" y="3762"/>
                  </a:lnTo>
                  <a:lnTo>
                    <a:pt x="48577" y="14096"/>
                  </a:lnTo>
                  <a:lnTo>
                    <a:pt x="13073" y="29575"/>
                  </a:lnTo>
                  <a:lnTo>
                    <a:pt x="0" y="48767"/>
                  </a:lnTo>
                  <a:lnTo>
                    <a:pt x="13073" y="68841"/>
                  </a:lnTo>
                  <a:lnTo>
                    <a:pt x="48577" y="84772"/>
                  </a:lnTo>
                  <a:lnTo>
                    <a:pt x="100941" y="95273"/>
                  </a:lnTo>
                  <a:lnTo>
                    <a:pt x="164592" y="99060"/>
                  </a:lnTo>
                  <a:lnTo>
                    <a:pt x="229123" y="95273"/>
                  </a:lnTo>
                  <a:lnTo>
                    <a:pt x="281940" y="84772"/>
                  </a:lnTo>
                  <a:lnTo>
                    <a:pt x="317611" y="68841"/>
                  </a:lnTo>
                  <a:lnTo>
                    <a:pt x="330708" y="48767"/>
                  </a:lnTo>
                  <a:lnTo>
                    <a:pt x="317611" y="29575"/>
                  </a:lnTo>
                  <a:lnTo>
                    <a:pt x="281940" y="14096"/>
                  </a:lnTo>
                  <a:lnTo>
                    <a:pt x="229123" y="3762"/>
                  </a:lnTo>
                  <a:lnTo>
                    <a:pt x="164592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0136" y="2767012"/>
              <a:ext cx="177355" cy="8801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973567" y="3188208"/>
              <a:ext cx="360045" cy="94615"/>
            </a:xfrm>
            <a:custGeom>
              <a:avLst/>
              <a:gdLst/>
              <a:ahLst/>
              <a:cxnLst/>
              <a:rect l="l" t="t" r="r" b="b"/>
              <a:pathLst>
                <a:path w="360045" h="94614">
                  <a:moveTo>
                    <a:pt x="0" y="47244"/>
                  </a:moveTo>
                  <a:lnTo>
                    <a:pt x="14168" y="65555"/>
                  </a:lnTo>
                  <a:lnTo>
                    <a:pt x="52768" y="80581"/>
                  </a:lnTo>
                  <a:lnTo>
                    <a:pt x="109942" y="90749"/>
                  </a:lnTo>
                  <a:lnTo>
                    <a:pt x="179832" y="94487"/>
                  </a:lnTo>
                  <a:lnTo>
                    <a:pt x="249721" y="90749"/>
                  </a:lnTo>
                  <a:lnTo>
                    <a:pt x="306895" y="80581"/>
                  </a:lnTo>
                  <a:lnTo>
                    <a:pt x="345495" y="65555"/>
                  </a:lnTo>
                  <a:lnTo>
                    <a:pt x="359664" y="47243"/>
                  </a:lnTo>
                  <a:lnTo>
                    <a:pt x="345495" y="28932"/>
                  </a:lnTo>
                  <a:lnTo>
                    <a:pt x="306895" y="13906"/>
                  </a:lnTo>
                  <a:lnTo>
                    <a:pt x="249721" y="3738"/>
                  </a:lnTo>
                  <a:lnTo>
                    <a:pt x="179832" y="0"/>
                  </a:lnTo>
                  <a:lnTo>
                    <a:pt x="109942" y="3738"/>
                  </a:lnTo>
                  <a:lnTo>
                    <a:pt x="52768" y="13906"/>
                  </a:lnTo>
                  <a:lnTo>
                    <a:pt x="14168" y="28932"/>
                  </a:lnTo>
                  <a:lnTo>
                    <a:pt x="0" y="47244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973567" y="3188208"/>
              <a:ext cx="360045" cy="94615"/>
            </a:xfrm>
            <a:custGeom>
              <a:avLst/>
              <a:gdLst/>
              <a:ahLst/>
              <a:cxnLst/>
              <a:rect l="l" t="t" r="r" b="b"/>
              <a:pathLst>
                <a:path w="360045" h="94614">
                  <a:moveTo>
                    <a:pt x="179832" y="0"/>
                  </a:moveTo>
                  <a:lnTo>
                    <a:pt x="109942" y="3738"/>
                  </a:lnTo>
                  <a:lnTo>
                    <a:pt x="52768" y="13906"/>
                  </a:lnTo>
                  <a:lnTo>
                    <a:pt x="14168" y="28932"/>
                  </a:lnTo>
                  <a:lnTo>
                    <a:pt x="0" y="47244"/>
                  </a:lnTo>
                  <a:lnTo>
                    <a:pt x="14168" y="65555"/>
                  </a:lnTo>
                  <a:lnTo>
                    <a:pt x="52768" y="80581"/>
                  </a:lnTo>
                  <a:lnTo>
                    <a:pt x="109942" y="90749"/>
                  </a:lnTo>
                  <a:lnTo>
                    <a:pt x="179832" y="94487"/>
                  </a:lnTo>
                  <a:lnTo>
                    <a:pt x="249721" y="90749"/>
                  </a:lnTo>
                  <a:lnTo>
                    <a:pt x="306895" y="80581"/>
                  </a:lnTo>
                  <a:lnTo>
                    <a:pt x="345495" y="65555"/>
                  </a:lnTo>
                  <a:lnTo>
                    <a:pt x="359664" y="47243"/>
                  </a:lnTo>
                  <a:lnTo>
                    <a:pt x="345495" y="28932"/>
                  </a:lnTo>
                  <a:lnTo>
                    <a:pt x="306895" y="13906"/>
                  </a:lnTo>
                  <a:lnTo>
                    <a:pt x="249721" y="3738"/>
                  </a:lnTo>
                  <a:lnTo>
                    <a:pt x="179832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334882" y="3180588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19">
                  <a:moveTo>
                    <a:pt x="0" y="0"/>
                  </a:moveTo>
                  <a:lnTo>
                    <a:pt x="0" y="57912"/>
                  </a:lnTo>
                </a:path>
              </a:pathLst>
            </a:custGeom>
            <a:ln w="9398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970520" y="3112007"/>
              <a:ext cx="360045" cy="127000"/>
            </a:xfrm>
            <a:custGeom>
              <a:avLst/>
              <a:gdLst/>
              <a:ahLst/>
              <a:cxnLst/>
              <a:rect l="l" t="t" r="r" b="b"/>
              <a:pathLst>
                <a:path w="360045" h="127000">
                  <a:moveTo>
                    <a:pt x="359664" y="54864"/>
                  </a:moveTo>
                  <a:lnTo>
                    <a:pt x="345490" y="33439"/>
                  </a:lnTo>
                  <a:lnTo>
                    <a:pt x="306895" y="16002"/>
                  </a:lnTo>
                  <a:lnTo>
                    <a:pt x="249720" y="4292"/>
                  </a:lnTo>
                  <a:lnTo>
                    <a:pt x="179832" y="0"/>
                  </a:lnTo>
                  <a:lnTo>
                    <a:pt x="109931" y="4292"/>
                  </a:lnTo>
                  <a:lnTo>
                    <a:pt x="52768" y="16002"/>
                  </a:lnTo>
                  <a:lnTo>
                    <a:pt x="14160" y="33439"/>
                  </a:lnTo>
                  <a:lnTo>
                    <a:pt x="0" y="54864"/>
                  </a:lnTo>
                  <a:lnTo>
                    <a:pt x="8953" y="68580"/>
                  </a:lnTo>
                  <a:lnTo>
                    <a:pt x="7620" y="68580"/>
                  </a:lnTo>
                  <a:lnTo>
                    <a:pt x="7620" y="126492"/>
                  </a:lnTo>
                  <a:lnTo>
                    <a:pt x="359664" y="126492"/>
                  </a:lnTo>
                  <a:lnTo>
                    <a:pt x="359664" y="68580"/>
                  </a:lnTo>
                  <a:lnTo>
                    <a:pt x="350685" y="68580"/>
                  </a:lnTo>
                  <a:lnTo>
                    <a:pt x="359664" y="54864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970519" y="3112008"/>
              <a:ext cx="360045" cy="111760"/>
            </a:xfrm>
            <a:custGeom>
              <a:avLst/>
              <a:gdLst/>
              <a:ahLst/>
              <a:cxnLst/>
              <a:rect l="l" t="t" r="r" b="b"/>
              <a:pathLst>
                <a:path w="360045" h="111760">
                  <a:moveTo>
                    <a:pt x="179832" y="0"/>
                  </a:moveTo>
                  <a:lnTo>
                    <a:pt x="109942" y="4286"/>
                  </a:lnTo>
                  <a:lnTo>
                    <a:pt x="52768" y="16002"/>
                  </a:lnTo>
                  <a:lnTo>
                    <a:pt x="14168" y="33432"/>
                  </a:lnTo>
                  <a:lnTo>
                    <a:pt x="0" y="54864"/>
                  </a:lnTo>
                  <a:lnTo>
                    <a:pt x="14168" y="76533"/>
                  </a:lnTo>
                  <a:lnTo>
                    <a:pt x="52768" y="94488"/>
                  </a:lnTo>
                  <a:lnTo>
                    <a:pt x="109942" y="106727"/>
                  </a:lnTo>
                  <a:lnTo>
                    <a:pt x="179832" y="111251"/>
                  </a:lnTo>
                  <a:lnTo>
                    <a:pt x="249721" y="106727"/>
                  </a:lnTo>
                  <a:lnTo>
                    <a:pt x="306895" y="94487"/>
                  </a:lnTo>
                  <a:lnTo>
                    <a:pt x="345495" y="76533"/>
                  </a:lnTo>
                  <a:lnTo>
                    <a:pt x="359664" y="54863"/>
                  </a:lnTo>
                  <a:lnTo>
                    <a:pt x="345495" y="33432"/>
                  </a:lnTo>
                  <a:lnTo>
                    <a:pt x="306895" y="16001"/>
                  </a:lnTo>
                  <a:lnTo>
                    <a:pt x="249721" y="4286"/>
                  </a:lnTo>
                  <a:lnTo>
                    <a:pt x="179832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43100" y="3120580"/>
              <a:ext cx="192595" cy="9410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257543" y="4072127"/>
              <a:ext cx="346075" cy="86995"/>
            </a:xfrm>
            <a:custGeom>
              <a:avLst/>
              <a:gdLst/>
              <a:ahLst/>
              <a:cxnLst/>
              <a:rect l="l" t="t" r="r" b="b"/>
              <a:pathLst>
                <a:path w="346075" h="86995">
                  <a:moveTo>
                    <a:pt x="0" y="44196"/>
                  </a:moveTo>
                  <a:lnTo>
                    <a:pt x="13644" y="60507"/>
                  </a:lnTo>
                  <a:lnTo>
                    <a:pt x="50863" y="74104"/>
                  </a:lnTo>
                  <a:lnTo>
                    <a:pt x="106084" y="83415"/>
                  </a:lnTo>
                  <a:lnTo>
                    <a:pt x="173735" y="86868"/>
                  </a:lnTo>
                  <a:lnTo>
                    <a:pt x="241149" y="83415"/>
                  </a:lnTo>
                  <a:lnTo>
                    <a:pt x="295846" y="74104"/>
                  </a:lnTo>
                  <a:lnTo>
                    <a:pt x="332541" y="60507"/>
                  </a:lnTo>
                  <a:lnTo>
                    <a:pt x="345947" y="44196"/>
                  </a:lnTo>
                  <a:lnTo>
                    <a:pt x="332541" y="27003"/>
                  </a:lnTo>
                  <a:lnTo>
                    <a:pt x="295846" y="12954"/>
                  </a:lnTo>
                  <a:lnTo>
                    <a:pt x="241149" y="3476"/>
                  </a:lnTo>
                  <a:lnTo>
                    <a:pt x="173735" y="0"/>
                  </a:lnTo>
                  <a:lnTo>
                    <a:pt x="106084" y="3476"/>
                  </a:lnTo>
                  <a:lnTo>
                    <a:pt x="50863" y="12953"/>
                  </a:lnTo>
                  <a:lnTo>
                    <a:pt x="13644" y="27003"/>
                  </a:lnTo>
                  <a:lnTo>
                    <a:pt x="0" y="44196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257543" y="4072127"/>
              <a:ext cx="346075" cy="86995"/>
            </a:xfrm>
            <a:custGeom>
              <a:avLst/>
              <a:gdLst/>
              <a:ahLst/>
              <a:cxnLst/>
              <a:rect l="l" t="t" r="r" b="b"/>
              <a:pathLst>
                <a:path w="346075" h="86995">
                  <a:moveTo>
                    <a:pt x="173735" y="0"/>
                  </a:moveTo>
                  <a:lnTo>
                    <a:pt x="106084" y="3476"/>
                  </a:lnTo>
                  <a:lnTo>
                    <a:pt x="50863" y="12953"/>
                  </a:lnTo>
                  <a:lnTo>
                    <a:pt x="13644" y="27003"/>
                  </a:lnTo>
                  <a:lnTo>
                    <a:pt x="0" y="44196"/>
                  </a:lnTo>
                  <a:lnTo>
                    <a:pt x="13644" y="60507"/>
                  </a:lnTo>
                  <a:lnTo>
                    <a:pt x="50863" y="74104"/>
                  </a:lnTo>
                  <a:lnTo>
                    <a:pt x="106084" y="83415"/>
                  </a:lnTo>
                  <a:lnTo>
                    <a:pt x="173735" y="86868"/>
                  </a:lnTo>
                  <a:lnTo>
                    <a:pt x="241149" y="83415"/>
                  </a:lnTo>
                  <a:lnTo>
                    <a:pt x="295846" y="74104"/>
                  </a:lnTo>
                  <a:lnTo>
                    <a:pt x="332541" y="60507"/>
                  </a:lnTo>
                  <a:lnTo>
                    <a:pt x="345947" y="44196"/>
                  </a:lnTo>
                  <a:lnTo>
                    <a:pt x="332541" y="27003"/>
                  </a:lnTo>
                  <a:lnTo>
                    <a:pt x="295846" y="12954"/>
                  </a:lnTo>
                  <a:lnTo>
                    <a:pt x="241149" y="3476"/>
                  </a:lnTo>
                  <a:lnTo>
                    <a:pt x="173735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254368" y="4064508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h="53339">
                  <a:moveTo>
                    <a:pt x="0" y="0"/>
                  </a:moveTo>
                  <a:lnTo>
                    <a:pt x="0" y="53339"/>
                  </a:lnTo>
                </a:path>
              </a:pathLst>
            </a:custGeom>
            <a:ln w="635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605142" y="4064508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h="53339">
                  <a:moveTo>
                    <a:pt x="0" y="0"/>
                  </a:moveTo>
                  <a:lnTo>
                    <a:pt x="0" y="53339"/>
                  </a:lnTo>
                </a:path>
              </a:pathLst>
            </a:custGeom>
            <a:ln w="9398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254496" y="4000499"/>
              <a:ext cx="346075" cy="117475"/>
            </a:xfrm>
            <a:custGeom>
              <a:avLst/>
              <a:gdLst/>
              <a:ahLst/>
              <a:cxnLst/>
              <a:rect l="l" t="t" r="r" b="b"/>
              <a:pathLst>
                <a:path w="346075" h="117475">
                  <a:moveTo>
                    <a:pt x="345948" y="51816"/>
                  </a:moveTo>
                  <a:lnTo>
                    <a:pt x="332536" y="31508"/>
                  </a:lnTo>
                  <a:lnTo>
                    <a:pt x="295846" y="15049"/>
                  </a:lnTo>
                  <a:lnTo>
                    <a:pt x="241147" y="4025"/>
                  </a:lnTo>
                  <a:lnTo>
                    <a:pt x="173736" y="0"/>
                  </a:lnTo>
                  <a:lnTo>
                    <a:pt x="106083" y="4025"/>
                  </a:lnTo>
                  <a:lnTo>
                    <a:pt x="50863" y="15049"/>
                  </a:lnTo>
                  <a:lnTo>
                    <a:pt x="13639" y="31508"/>
                  </a:lnTo>
                  <a:lnTo>
                    <a:pt x="0" y="51816"/>
                  </a:lnTo>
                  <a:lnTo>
                    <a:pt x="8178" y="64008"/>
                  </a:lnTo>
                  <a:lnTo>
                    <a:pt x="3048" y="64008"/>
                  </a:lnTo>
                  <a:lnTo>
                    <a:pt x="3048" y="117348"/>
                  </a:lnTo>
                  <a:lnTo>
                    <a:pt x="345948" y="117348"/>
                  </a:lnTo>
                  <a:lnTo>
                    <a:pt x="345948" y="64008"/>
                  </a:lnTo>
                  <a:lnTo>
                    <a:pt x="337896" y="64008"/>
                  </a:lnTo>
                  <a:lnTo>
                    <a:pt x="345948" y="51816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254495" y="4000500"/>
              <a:ext cx="346075" cy="104139"/>
            </a:xfrm>
            <a:custGeom>
              <a:avLst/>
              <a:gdLst/>
              <a:ahLst/>
              <a:cxnLst/>
              <a:rect l="l" t="t" r="r" b="b"/>
              <a:pathLst>
                <a:path w="346075" h="104139">
                  <a:moveTo>
                    <a:pt x="173736" y="0"/>
                  </a:moveTo>
                  <a:lnTo>
                    <a:pt x="106084" y="4024"/>
                  </a:lnTo>
                  <a:lnTo>
                    <a:pt x="50863" y="15049"/>
                  </a:lnTo>
                  <a:lnTo>
                    <a:pt x="13644" y="31503"/>
                  </a:lnTo>
                  <a:lnTo>
                    <a:pt x="0" y="51815"/>
                  </a:lnTo>
                  <a:lnTo>
                    <a:pt x="13644" y="72128"/>
                  </a:lnTo>
                  <a:lnTo>
                    <a:pt x="50863" y="88582"/>
                  </a:lnTo>
                  <a:lnTo>
                    <a:pt x="106084" y="99607"/>
                  </a:lnTo>
                  <a:lnTo>
                    <a:pt x="173736" y="103632"/>
                  </a:lnTo>
                  <a:lnTo>
                    <a:pt x="241149" y="99607"/>
                  </a:lnTo>
                  <a:lnTo>
                    <a:pt x="295846" y="88582"/>
                  </a:lnTo>
                  <a:lnTo>
                    <a:pt x="332541" y="72128"/>
                  </a:lnTo>
                  <a:lnTo>
                    <a:pt x="345948" y="51815"/>
                  </a:lnTo>
                  <a:lnTo>
                    <a:pt x="332541" y="31503"/>
                  </a:lnTo>
                  <a:lnTo>
                    <a:pt x="295846" y="15049"/>
                  </a:lnTo>
                  <a:lnTo>
                    <a:pt x="241149" y="4024"/>
                  </a:lnTo>
                  <a:lnTo>
                    <a:pt x="173736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5552" y="4009072"/>
              <a:ext cx="184975" cy="8801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456931" y="4428744"/>
              <a:ext cx="227329" cy="437515"/>
            </a:xfrm>
            <a:custGeom>
              <a:avLst/>
              <a:gdLst/>
              <a:ahLst/>
              <a:cxnLst/>
              <a:rect l="l" t="t" r="r" b="b"/>
              <a:pathLst>
                <a:path w="227329" h="437514">
                  <a:moveTo>
                    <a:pt x="0" y="437387"/>
                  </a:moveTo>
                  <a:lnTo>
                    <a:pt x="227075" y="0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612635" y="4087367"/>
              <a:ext cx="1344295" cy="7620"/>
            </a:xfrm>
            <a:custGeom>
              <a:avLst/>
              <a:gdLst/>
              <a:ahLst/>
              <a:cxnLst/>
              <a:rect l="l" t="t" r="r" b="b"/>
              <a:pathLst>
                <a:path w="1344295" h="7620">
                  <a:moveTo>
                    <a:pt x="1112520" y="0"/>
                  </a:moveTo>
                  <a:lnTo>
                    <a:pt x="1344168" y="0"/>
                  </a:lnTo>
                </a:path>
                <a:path w="1344295" h="7620">
                  <a:moveTo>
                    <a:pt x="0" y="7620"/>
                  </a:moveTo>
                  <a:lnTo>
                    <a:pt x="393192" y="7620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191755" y="2942844"/>
              <a:ext cx="94615" cy="0"/>
            </a:xfrm>
            <a:custGeom>
              <a:avLst/>
              <a:gdLst/>
              <a:ahLst/>
              <a:cxnLst/>
              <a:rect l="l" t="t" r="r" b="b"/>
              <a:pathLst>
                <a:path w="94615">
                  <a:moveTo>
                    <a:pt x="0" y="0"/>
                  </a:moveTo>
                  <a:lnTo>
                    <a:pt x="94487" y="0"/>
                  </a:lnTo>
                </a:path>
              </a:pathLst>
            </a:custGeom>
            <a:ln w="12573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473951" y="2770632"/>
              <a:ext cx="152400" cy="82550"/>
            </a:xfrm>
            <a:custGeom>
              <a:avLst/>
              <a:gdLst/>
              <a:ahLst/>
              <a:cxnLst/>
              <a:rect l="l" t="t" r="r" b="b"/>
              <a:pathLst>
                <a:path w="152400" h="82550">
                  <a:moveTo>
                    <a:pt x="0" y="0"/>
                  </a:moveTo>
                  <a:lnTo>
                    <a:pt x="152400" y="82295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811653" y="4787335"/>
              <a:ext cx="2941955" cy="1432560"/>
            </a:xfrm>
            <a:custGeom>
              <a:avLst/>
              <a:gdLst/>
              <a:ahLst/>
              <a:cxnLst/>
              <a:rect l="l" t="t" r="r" b="b"/>
              <a:pathLst>
                <a:path w="2941954" h="1432560">
                  <a:moveTo>
                    <a:pt x="0" y="786991"/>
                  </a:moveTo>
                  <a:lnTo>
                    <a:pt x="5453" y="828604"/>
                  </a:lnTo>
                  <a:lnTo>
                    <a:pt x="19071" y="865272"/>
                  </a:lnTo>
                  <a:lnTo>
                    <a:pt x="38191" y="898426"/>
                  </a:lnTo>
                  <a:lnTo>
                    <a:pt x="64508" y="929379"/>
                  </a:lnTo>
                  <a:lnTo>
                    <a:pt x="99716" y="959443"/>
                  </a:lnTo>
                  <a:lnTo>
                    <a:pt x="145506" y="989930"/>
                  </a:lnTo>
                  <a:lnTo>
                    <a:pt x="203573" y="1022152"/>
                  </a:lnTo>
                  <a:lnTo>
                    <a:pt x="238194" y="1038804"/>
                  </a:lnTo>
                  <a:lnTo>
                    <a:pt x="276958" y="1055920"/>
                  </a:lnTo>
                  <a:lnTo>
                    <a:pt x="319374" y="1073397"/>
                  </a:lnTo>
                  <a:lnTo>
                    <a:pt x="364948" y="1091128"/>
                  </a:lnTo>
                  <a:lnTo>
                    <a:pt x="413190" y="1109006"/>
                  </a:lnTo>
                  <a:lnTo>
                    <a:pt x="463606" y="1126927"/>
                  </a:lnTo>
                  <a:lnTo>
                    <a:pt x="515705" y="1144785"/>
                  </a:lnTo>
                  <a:lnTo>
                    <a:pt x="568995" y="1162473"/>
                  </a:lnTo>
                  <a:lnTo>
                    <a:pt x="622983" y="1179886"/>
                  </a:lnTo>
                  <a:lnTo>
                    <a:pt x="677178" y="1196919"/>
                  </a:lnTo>
                  <a:lnTo>
                    <a:pt x="731086" y="1213464"/>
                  </a:lnTo>
                  <a:lnTo>
                    <a:pt x="876573" y="1256693"/>
                  </a:lnTo>
                  <a:lnTo>
                    <a:pt x="971621" y="1284343"/>
                  </a:lnTo>
                  <a:lnTo>
                    <a:pt x="1019946" y="1298016"/>
                  </a:lnTo>
                  <a:lnTo>
                    <a:pt x="1068694" y="1311432"/>
                  </a:lnTo>
                  <a:lnTo>
                    <a:pt x="1117783" y="1324476"/>
                  </a:lnTo>
                  <a:lnTo>
                    <a:pt x="1167128" y="1337029"/>
                  </a:lnTo>
                  <a:lnTo>
                    <a:pt x="1216646" y="1348977"/>
                  </a:lnTo>
                  <a:lnTo>
                    <a:pt x="1266255" y="1360200"/>
                  </a:lnTo>
                  <a:lnTo>
                    <a:pt x="1315870" y="1370585"/>
                  </a:lnTo>
                  <a:lnTo>
                    <a:pt x="1365408" y="1380012"/>
                  </a:lnTo>
                  <a:lnTo>
                    <a:pt x="1414786" y="1388367"/>
                  </a:lnTo>
                  <a:lnTo>
                    <a:pt x="1463921" y="1395532"/>
                  </a:lnTo>
                  <a:lnTo>
                    <a:pt x="1513473" y="1402169"/>
                  </a:lnTo>
                  <a:lnTo>
                    <a:pt x="1563994" y="1408320"/>
                  </a:lnTo>
                  <a:lnTo>
                    <a:pt x="1615242" y="1413917"/>
                  </a:lnTo>
                  <a:lnTo>
                    <a:pt x="1666973" y="1418894"/>
                  </a:lnTo>
                  <a:lnTo>
                    <a:pt x="1718944" y="1423185"/>
                  </a:lnTo>
                  <a:lnTo>
                    <a:pt x="1770912" y="1426723"/>
                  </a:lnTo>
                  <a:lnTo>
                    <a:pt x="1822633" y="1429441"/>
                  </a:lnTo>
                  <a:lnTo>
                    <a:pt x="1873864" y="1431273"/>
                  </a:lnTo>
                  <a:lnTo>
                    <a:pt x="1924362" y="1432152"/>
                  </a:lnTo>
                  <a:lnTo>
                    <a:pt x="1973884" y="1432011"/>
                  </a:lnTo>
                  <a:lnTo>
                    <a:pt x="2022186" y="1430783"/>
                  </a:lnTo>
                  <a:lnTo>
                    <a:pt x="2069025" y="1428403"/>
                  </a:lnTo>
                  <a:lnTo>
                    <a:pt x="2114158" y="1424803"/>
                  </a:lnTo>
                  <a:lnTo>
                    <a:pt x="2157341" y="1419916"/>
                  </a:lnTo>
                  <a:lnTo>
                    <a:pt x="2215229" y="1410775"/>
                  </a:lnTo>
                  <a:lnTo>
                    <a:pt x="2270959" y="1399092"/>
                  </a:lnTo>
                  <a:lnTo>
                    <a:pt x="2324567" y="1385160"/>
                  </a:lnTo>
                  <a:lnTo>
                    <a:pt x="2376090" y="1369271"/>
                  </a:lnTo>
                  <a:lnTo>
                    <a:pt x="2425565" y="1351717"/>
                  </a:lnTo>
                  <a:lnTo>
                    <a:pt x="2473029" y="1332792"/>
                  </a:lnTo>
                  <a:lnTo>
                    <a:pt x="2518517" y="1312788"/>
                  </a:lnTo>
                  <a:lnTo>
                    <a:pt x="2562067" y="1291998"/>
                  </a:lnTo>
                  <a:lnTo>
                    <a:pt x="2603715" y="1270714"/>
                  </a:lnTo>
                  <a:lnTo>
                    <a:pt x="2686746" y="1225781"/>
                  </a:lnTo>
                  <a:lnTo>
                    <a:pt x="2729506" y="1203437"/>
                  </a:lnTo>
                  <a:lnTo>
                    <a:pt x="2770836" y="1181044"/>
                  </a:lnTo>
                  <a:lnTo>
                    <a:pt x="2809795" y="1157446"/>
                  </a:lnTo>
                  <a:lnTo>
                    <a:pt x="2845443" y="1131489"/>
                  </a:lnTo>
                  <a:lnTo>
                    <a:pt x="2876839" y="1102021"/>
                  </a:lnTo>
                  <a:lnTo>
                    <a:pt x="2903042" y="1067887"/>
                  </a:lnTo>
                  <a:lnTo>
                    <a:pt x="2923111" y="1027933"/>
                  </a:lnTo>
                  <a:lnTo>
                    <a:pt x="2936105" y="981004"/>
                  </a:lnTo>
                  <a:lnTo>
                    <a:pt x="2940489" y="942454"/>
                  </a:lnTo>
                  <a:lnTo>
                    <a:pt x="2941798" y="897902"/>
                  </a:lnTo>
                  <a:lnTo>
                    <a:pt x="2940201" y="848489"/>
                  </a:lnTo>
                  <a:lnTo>
                    <a:pt x="2935870" y="795355"/>
                  </a:lnTo>
                  <a:lnTo>
                    <a:pt x="2928974" y="739641"/>
                  </a:lnTo>
                  <a:lnTo>
                    <a:pt x="2919686" y="682486"/>
                  </a:lnTo>
                  <a:lnTo>
                    <a:pt x="2908175" y="625032"/>
                  </a:lnTo>
                  <a:lnTo>
                    <a:pt x="2894613" y="568419"/>
                  </a:lnTo>
                  <a:lnTo>
                    <a:pt x="2879169" y="513786"/>
                  </a:lnTo>
                  <a:lnTo>
                    <a:pt x="2862014" y="462276"/>
                  </a:lnTo>
                  <a:lnTo>
                    <a:pt x="2843320" y="415027"/>
                  </a:lnTo>
                  <a:lnTo>
                    <a:pt x="2823256" y="373180"/>
                  </a:lnTo>
                  <a:lnTo>
                    <a:pt x="2801993" y="337876"/>
                  </a:lnTo>
                  <a:lnTo>
                    <a:pt x="2771399" y="300325"/>
                  </a:lnTo>
                  <a:lnTo>
                    <a:pt x="2735913" y="270089"/>
                  </a:lnTo>
                  <a:lnTo>
                    <a:pt x="2696312" y="245979"/>
                  </a:lnTo>
                  <a:lnTo>
                    <a:pt x="2653373" y="226807"/>
                  </a:lnTo>
                  <a:lnTo>
                    <a:pt x="2607874" y="211384"/>
                  </a:lnTo>
                  <a:lnTo>
                    <a:pt x="2560592" y="198522"/>
                  </a:lnTo>
                  <a:lnTo>
                    <a:pt x="2463787" y="175723"/>
                  </a:lnTo>
                  <a:lnTo>
                    <a:pt x="2415819" y="163409"/>
                  </a:lnTo>
                  <a:lnTo>
                    <a:pt x="2369177" y="148900"/>
                  </a:lnTo>
                  <a:lnTo>
                    <a:pt x="2276079" y="115458"/>
                  </a:lnTo>
                  <a:lnTo>
                    <a:pt x="2228479" y="98782"/>
                  </a:lnTo>
                  <a:lnTo>
                    <a:pt x="2180348" y="82527"/>
                  </a:lnTo>
                  <a:lnTo>
                    <a:pt x="2131814" y="66985"/>
                  </a:lnTo>
                  <a:lnTo>
                    <a:pt x="2083007" y="52449"/>
                  </a:lnTo>
                  <a:lnTo>
                    <a:pt x="2034053" y="39212"/>
                  </a:lnTo>
                  <a:lnTo>
                    <a:pt x="1985081" y="27566"/>
                  </a:lnTo>
                  <a:lnTo>
                    <a:pt x="1936218" y="17803"/>
                  </a:lnTo>
                  <a:lnTo>
                    <a:pt x="1887593" y="10216"/>
                  </a:lnTo>
                  <a:lnTo>
                    <a:pt x="1838175" y="5170"/>
                  </a:lnTo>
                  <a:lnTo>
                    <a:pt x="1787229" y="1853"/>
                  </a:lnTo>
                  <a:lnTo>
                    <a:pt x="1735332" y="163"/>
                  </a:lnTo>
                  <a:lnTo>
                    <a:pt x="1683060" y="0"/>
                  </a:lnTo>
                  <a:lnTo>
                    <a:pt x="1630990" y="1263"/>
                  </a:lnTo>
                  <a:lnTo>
                    <a:pt x="1579697" y="3852"/>
                  </a:lnTo>
                  <a:lnTo>
                    <a:pt x="1529757" y="7667"/>
                  </a:lnTo>
                  <a:lnTo>
                    <a:pt x="1481746" y="12606"/>
                  </a:lnTo>
                  <a:lnTo>
                    <a:pt x="1436241" y="18569"/>
                  </a:lnTo>
                  <a:lnTo>
                    <a:pt x="1393817" y="25456"/>
                  </a:lnTo>
                  <a:lnTo>
                    <a:pt x="1340842" y="40332"/>
                  </a:lnTo>
                  <a:lnTo>
                    <a:pt x="1295091" y="61046"/>
                  </a:lnTo>
                  <a:lnTo>
                    <a:pt x="1253898" y="85039"/>
                  </a:lnTo>
                  <a:lnTo>
                    <a:pt x="1214599" y="109752"/>
                  </a:lnTo>
                  <a:lnTo>
                    <a:pt x="1174526" y="132625"/>
                  </a:lnTo>
                  <a:lnTo>
                    <a:pt x="1131014" y="151100"/>
                  </a:lnTo>
                  <a:lnTo>
                    <a:pt x="1081397" y="162616"/>
                  </a:lnTo>
                  <a:lnTo>
                    <a:pt x="1038449" y="165938"/>
                  </a:lnTo>
                  <a:lnTo>
                    <a:pt x="993169" y="164581"/>
                  </a:lnTo>
                  <a:lnTo>
                    <a:pt x="945931" y="159851"/>
                  </a:lnTo>
                  <a:lnTo>
                    <a:pt x="897113" y="153050"/>
                  </a:lnTo>
                  <a:lnTo>
                    <a:pt x="847090" y="145484"/>
                  </a:lnTo>
                  <a:lnTo>
                    <a:pt x="796240" y="138458"/>
                  </a:lnTo>
                  <a:lnTo>
                    <a:pt x="744938" y="133276"/>
                  </a:lnTo>
                  <a:lnTo>
                    <a:pt x="693561" y="131242"/>
                  </a:lnTo>
                  <a:lnTo>
                    <a:pt x="642485" y="133660"/>
                  </a:lnTo>
                  <a:lnTo>
                    <a:pt x="594601" y="139383"/>
                  </a:lnTo>
                  <a:lnTo>
                    <a:pt x="543243" y="146523"/>
                  </a:lnTo>
                  <a:lnTo>
                    <a:pt x="489689" y="155126"/>
                  </a:lnTo>
                  <a:lnTo>
                    <a:pt x="435221" y="165238"/>
                  </a:lnTo>
                  <a:lnTo>
                    <a:pt x="381119" y="176904"/>
                  </a:lnTo>
                  <a:lnTo>
                    <a:pt x="328663" y="190170"/>
                  </a:lnTo>
                  <a:lnTo>
                    <a:pt x="279133" y="205083"/>
                  </a:lnTo>
                  <a:lnTo>
                    <a:pt x="233810" y="221687"/>
                  </a:lnTo>
                  <a:lnTo>
                    <a:pt x="193972" y="240028"/>
                  </a:lnTo>
                  <a:lnTo>
                    <a:pt x="160901" y="260152"/>
                  </a:lnTo>
                  <a:lnTo>
                    <a:pt x="126063" y="292907"/>
                  </a:lnTo>
                  <a:lnTo>
                    <a:pt x="103141" y="331287"/>
                  </a:lnTo>
                  <a:lnTo>
                    <a:pt x="89122" y="373639"/>
                  </a:lnTo>
                  <a:lnTo>
                    <a:pt x="80996" y="418311"/>
                  </a:lnTo>
                  <a:lnTo>
                    <a:pt x="70368" y="508000"/>
                  </a:lnTo>
                  <a:lnTo>
                    <a:pt x="61841" y="549712"/>
                  </a:lnTo>
                  <a:lnTo>
                    <a:pt x="47610" y="597676"/>
                  </a:lnTo>
                  <a:lnTo>
                    <a:pt x="31305" y="646402"/>
                  </a:lnTo>
                  <a:lnTo>
                    <a:pt x="15931" y="694873"/>
                  </a:lnTo>
                  <a:lnTo>
                    <a:pt x="4494" y="742075"/>
                  </a:lnTo>
                  <a:lnTo>
                    <a:pt x="0" y="786991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8221979" y="5321807"/>
              <a:ext cx="140335" cy="524510"/>
            </a:xfrm>
            <a:custGeom>
              <a:avLst/>
              <a:gdLst/>
              <a:ahLst/>
              <a:cxnLst/>
              <a:rect l="l" t="t" r="r" b="b"/>
              <a:pathLst>
                <a:path w="140334" h="524510">
                  <a:moveTo>
                    <a:pt x="0" y="524256"/>
                  </a:moveTo>
                  <a:lnTo>
                    <a:pt x="140207" y="0"/>
                  </a:lnTo>
                </a:path>
              </a:pathLst>
            </a:custGeom>
            <a:ln w="1269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156447" y="5836919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4">
                  <a:moveTo>
                    <a:pt x="0" y="0"/>
                  </a:moveTo>
                  <a:lnTo>
                    <a:pt x="70358" y="0"/>
                  </a:lnTo>
                </a:path>
              </a:pathLst>
            </a:custGeom>
            <a:ln w="15748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8304275" y="5527548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946135" y="5285231"/>
              <a:ext cx="497205" cy="129539"/>
            </a:xfrm>
            <a:custGeom>
              <a:avLst/>
              <a:gdLst/>
              <a:ahLst/>
              <a:cxnLst/>
              <a:rect l="l" t="t" r="r" b="b"/>
              <a:pathLst>
                <a:path w="497204" h="129539">
                  <a:moveTo>
                    <a:pt x="0" y="65532"/>
                  </a:moveTo>
                  <a:lnTo>
                    <a:pt x="33923" y="97705"/>
                  </a:lnTo>
                  <a:lnTo>
                    <a:pt x="72771" y="110680"/>
                  </a:lnTo>
                  <a:lnTo>
                    <a:pt x="123048" y="120734"/>
                  </a:lnTo>
                  <a:lnTo>
                    <a:pt x="182386" y="127232"/>
                  </a:lnTo>
                  <a:lnTo>
                    <a:pt x="248412" y="129540"/>
                  </a:lnTo>
                  <a:lnTo>
                    <a:pt x="314437" y="127232"/>
                  </a:lnTo>
                  <a:lnTo>
                    <a:pt x="373775" y="120734"/>
                  </a:lnTo>
                  <a:lnTo>
                    <a:pt x="424053" y="110680"/>
                  </a:lnTo>
                  <a:lnTo>
                    <a:pt x="462900" y="97705"/>
                  </a:lnTo>
                  <a:lnTo>
                    <a:pt x="496824" y="65532"/>
                  </a:lnTo>
                  <a:lnTo>
                    <a:pt x="487948" y="47977"/>
                  </a:lnTo>
                  <a:lnTo>
                    <a:pt x="424053" y="19050"/>
                  </a:lnTo>
                  <a:lnTo>
                    <a:pt x="373775" y="8861"/>
                  </a:lnTo>
                  <a:lnTo>
                    <a:pt x="314437" y="2314"/>
                  </a:lnTo>
                  <a:lnTo>
                    <a:pt x="248412" y="0"/>
                  </a:lnTo>
                  <a:lnTo>
                    <a:pt x="182386" y="2314"/>
                  </a:lnTo>
                  <a:lnTo>
                    <a:pt x="123048" y="8861"/>
                  </a:lnTo>
                  <a:lnTo>
                    <a:pt x="72771" y="19050"/>
                  </a:lnTo>
                  <a:lnTo>
                    <a:pt x="33923" y="32286"/>
                  </a:lnTo>
                  <a:lnTo>
                    <a:pt x="0" y="65532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946135" y="5285231"/>
              <a:ext cx="497205" cy="129539"/>
            </a:xfrm>
            <a:custGeom>
              <a:avLst/>
              <a:gdLst/>
              <a:ahLst/>
              <a:cxnLst/>
              <a:rect l="l" t="t" r="r" b="b"/>
              <a:pathLst>
                <a:path w="497204" h="129539">
                  <a:moveTo>
                    <a:pt x="248412" y="0"/>
                  </a:moveTo>
                  <a:lnTo>
                    <a:pt x="182386" y="2314"/>
                  </a:lnTo>
                  <a:lnTo>
                    <a:pt x="123048" y="8861"/>
                  </a:lnTo>
                  <a:lnTo>
                    <a:pt x="72771" y="19050"/>
                  </a:lnTo>
                  <a:lnTo>
                    <a:pt x="33923" y="32286"/>
                  </a:lnTo>
                  <a:lnTo>
                    <a:pt x="0" y="65532"/>
                  </a:lnTo>
                  <a:lnTo>
                    <a:pt x="8875" y="82444"/>
                  </a:lnTo>
                  <a:lnTo>
                    <a:pt x="72771" y="110680"/>
                  </a:lnTo>
                  <a:lnTo>
                    <a:pt x="123048" y="120734"/>
                  </a:lnTo>
                  <a:lnTo>
                    <a:pt x="182386" y="127232"/>
                  </a:lnTo>
                  <a:lnTo>
                    <a:pt x="248412" y="129540"/>
                  </a:lnTo>
                  <a:lnTo>
                    <a:pt x="314437" y="127232"/>
                  </a:lnTo>
                  <a:lnTo>
                    <a:pt x="373775" y="120734"/>
                  </a:lnTo>
                  <a:lnTo>
                    <a:pt x="424053" y="110680"/>
                  </a:lnTo>
                  <a:lnTo>
                    <a:pt x="462900" y="97705"/>
                  </a:lnTo>
                  <a:lnTo>
                    <a:pt x="496824" y="65532"/>
                  </a:lnTo>
                  <a:lnTo>
                    <a:pt x="487948" y="47977"/>
                  </a:lnTo>
                  <a:lnTo>
                    <a:pt x="424053" y="19050"/>
                  </a:lnTo>
                  <a:lnTo>
                    <a:pt x="373775" y="8861"/>
                  </a:lnTo>
                  <a:lnTo>
                    <a:pt x="314437" y="2314"/>
                  </a:lnTo>
                  <a:lnTo>
                    <a:pt x="248412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946135" y="5274563"/>
              <a:ext cx="497205" cy="81280"/>
            </a:xfrm>
            <a:custGeom>
              <a:avLst/>
              <a:gdLst/>
              <a:ahLst/>
              <a:cxnLst/>
              <a:rect l="l" t="t" r="r" b="b"/>
              <a:pathLst>
                <a:path w="497204" h="81279">
                  <a:moveTo>
                    <a:pt x="0" y="0"/>
                  </a:moveTo>
                  <a:lnTo>
                    <a:pt x="0" y="80772"/>
                  </a:lnTo>
                </a:path>
                <a:path w="497204" h="81279">
                  <a:moveTo>
                    <a:pt x="496824" y="0"/>
                  </a:moveTo>
                  <a:lnTo>
                    <a:pt x="496824" y="80772"/>
                  </a:lnTo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941564" y="5180075"/>
              <a:ext cx="497205" cy="173990"/>
            </a:xfrm>
            <a:custGeom>
              <a:avLst/>
              <a:gdLst/>
              <a:ahLst/>
              <a:cxnLst/>
              <a:rect l="l" t="t" r="r" b="b"/>
              <a:pathLst>
                <a:path w="497204" h="173989">
                  <a:moveTo>
                    <a:pt x="496824" y="76200"/>
                  </a:moveTo>
                  <a:lnTo>
                    <a:pt x="462889" y="37490"/>
                  </a:lnTo>
                  <a:lnTo>
                    <a:pt x="424053" y="22098"/>
                  </a:lnTo>
                  <a:lnTo>
                    <a:pt x="373773" y="10274"/>
                  </a:lnTo>
                  <a:lnTo>
                    <a:pt x="314426" y="2692"/>
                  </a:lnTo>
                  <a:lnTo>
                    <a:pt x="248412" y="0"/>
                  </a:lnTo>
                  <a:lnTo>
                    <a:pt x="182384" y="2692"/>
                  </a:lnTo>
                  <a:lnTo>
                    <a:pt x="123037" y="10274"/>
                  </a:lnTo>
                  <a:lnTo>
                    <a:pt x="72771" y="22098"/>
                  </a:lnTo>
                  <a:lnTo>
                    <a:pt x="33921" y="37490"/>
                  </a:lnTo>
                  <a:lnTo>
                    <a:pt x="0" y="76200"/>
                  </a:lnTo>
                  <a:lnTo>
                    <a:pt x="7912" y="94488"/>
                  </a:lnTo>
                  <a:lnTo>
                    <a:pt x="4572" y="94488"/>
                  </a:lnTo>
                  <a:lnTo>
                    <a:pt x="4572" y="173736"/>
                  </a:lnTo>
                  <a:lnTo>
                    <a:pt x="496824" y="173736"/>
                  </a:lnTo>
                  <a:lnTo>
                    <a:pt x="496824" y="94488"/>
                  </a:lnTo>
                  <a:lnTo>
                    <a:pt x="488886" y="94488"/>
                  </a:lnTo>
                  <a:lnTo>
                    <a:pt x="496824" y="7620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941563" y="5180075"/>
              <a:ext cx="497205" cy="152400"/>
            </a:xfrm>
            <a:custGeom>
              <a:avLst/>
              <a:gdLst/>
              <a:ahLst/>
              <a:cxnLst/>
              <a:rect l="l" t="t" r="r" b="b"/>
              <a:pathLst>
                <a:path w="497204" h="152400">
                  <a:moveTo>
                    <a:pt x="248412" y="0"/>
                  </a:moveTo>
                  <a:lnTo>
                    <a:pt x="182386" y="2681"/>
                  </a:lnTo>
                  <a:lnTo>
                    <a:pt x="123048" y="10272"/>
                  </a:lnTo>
                  <a:lnTo>
                    <a:pt x="72771" y="22098"/>
                  </a:lnTo>
                  <a:lnTo>
                    <a:pt x="33923" y="37479"/>
                  </a:lnTo>
                  <a:lnTo>
                    <a:pt x="0" y="76200"/>
                  </a:lnTo>
                  <a:lnTo>
                    <a:pt x="8875" y="96661"/>
                  </a:lnTo>
                  <a:lnTo>
                    <a:pt x="72771" y="130301"/>
                  </a:lnTo>
                  <a:lnTo>
                    <a:pt x="123048" y="142127"/>
                  </a:lnTo>
                  <a:lnTo>
                    <a:pt x="182386" y="149718"/>
                  </a:lnTo>
                  <a:lnTo>
                    <a:pt x="248412" y="152400"/>
                  </a:lnTo>
                  <a:lnTo>
                    <a:pt x="314437" y="149718"/>
                  </a:lnTo>
                  <a:lnTo>
                    <a:pt x="373775" y="142127"/>
                  </a:lnTo>
                  <a:lnTo>
                    <a:pt x="424053" y="130302"/>
                  </a:lnTo>
                  <a:lnTo>
                    <a:pt x="462900" y="114920"/>
                  </a:lnTo>
                  <a:lnTo>
                    <a:pt x="496824" y="76200"/>
                  </a:lnTo>
                  <a:lnTo>
                    <a:pt x="487948" y="55738"/>
                  </a:lnTo>
                  <a:lnTo>
                    <a:pt x="424053" y="22098"/>
                  </a:lnTo>
                  <a:lnTo>
                    <a:pt x="373775" y="10272"/>
                  </a:lnTo>
                  <a:lnTo>
                    <a:pt x="314437" y="2681"/>
                  </a:lnTo>
                  <a:lnTo>
                    <a:pt x="248412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129271" y="5009388"/>
              <a:ext cx="497205" cy="129539"/>
            </a:xfrm>
            <a:custGeom>
              <a:avLst/>
              <a:gdLst/>
              <a:ahLst/>
              <a:cxnLst/>
              <a:rect l="l" t="t" r="r" b="b"/>
              <a:pathLst>
                <a:path w="497204" h="129539">
                  <a:moveTo>
                    <a:pt x="0" y="64007"/>
                  </a:moveTo>
                  <a:lnTo>
                    <a:pt x="33923" y="97253"/>
                  </a:lnTo>
                  <a:lnTo>
                    <a:pt x="72770" y="110489"/>
                  </a:lnTo>
                  <a:lnTo>
                    <a:pt x="123048" y="120678"/>
                  </a:lnTo>
                  <a:lnTo>
                    <a:pt x="182386" y="127225"/>
                  </a:lnTo>
                  <a:lnTo>
                    <a:pt x="248411" y="129539"/>
                  </a:lnTo>
                  <a:lnTo>
                    <a:pt x="314437" y="127225"/>
                  </a:lnTo>
                  <a:lnTo>
                    <a:pt x="373775" y="120678"/>
                  </a:lnTo>
                  <a:lnTo>
                    <a:pt x="424052" y="110490"/>
                  </a:lnTo>
                  <a:lnTo>
                    <a:pt x="462900" y="97253"/>
                  </a:lnTo>
                  <a:lnTo>
                    <a:pt x="496823" y="64007"/>
                  </a:lnTo>
                  <a:lnTo>
                    <a:pt x="487948" y="47095"/>
                  </a:lnTo>
                  <a:lnTo>
                    <a:pt x="424052" y="18859"/>
                  </a:lnTo>
                  <a:lnTo>
                    <a:pt x="373775" y="8805"/>
                  </a:lnTo>
                  <a:lnTo>
                    <a:pt x="314437" y="2307"/>
                  </a:lnTo>
                  <a:lnTo>
                    <a:pt x="248411" y="0"/>
                  </a:lnTo>
                  <a:lnTo>
                    <a:pt x="182386" y="2307"/>
                  </a:lnTo>
                  <a:lnTo>
                    <a:pt x="123048" y="8805"/>
                  </a:lnTo>
                  <a:lnTo>
                    <a:pt x="72770" y="18859"/>
                  </a:lnTo>
                  <a:lnTo>
                    <a:pt x="33923" y="31834"/>
                  </a:lnTo>
                  <a:lnTo>
                    <a:pt x="0" y="64007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129271" y="5009388"/>
              <a:ext cx="497205" cy="129539"/>
            </a:xfrm>
            <a:custGeom>
              <a:avLst/>
              <a:gdLst/>
              <a:ahLst/>
              <a:cxnLst/>
              <a:rect l="l" t="t" r="r" b="b"/>
              <a:pathLst>
                <a:path w="497204" h="129539">
                  <a:moveTo>
                    <a:pt x="248411" y="0"/>
                  </a:moveTo>
                  <a:lnTo>
                    <a:pt x="182386" y="2307"/>
                  </a:lnTo>
                  <a:lnTo>
                    <a:pt x="123048" y="8805"/>
                  </a:lnTo>
                  <a:lnTo>
                    <a:pt x="72770" y="18859"/>
                  </a:lnTo>
                  <a:lnTo>
                    <a:pt x="33923" y="31834"/>
                  </a:lnTo>
                  <a:lnTo>
                    <a:pt x="0" y="64007"/>
                  </a:lnTo>
                  <a:lnTo>
                    <a:pt x="8875" y="81562"/>
                  </a:lnTo>
                  <a:lnTo>
                    <a:pt x="72770" y="110489"/>
                  </a:lnTo>
                  <a:lnTo>
                    <a:pt x="123048" y="120678"/>
                  </a:lnTo>
                  <a:lnTo>
                    <a:pt x="182386" y="127225"/>
                  </a:lnTo>
                  <a:lnTo>
                    <a:pt x="248411" y="129539"/>
                  </a:lnTo>
                  <a:lnTo>
                    <a:pt x="314437" y="127225"/>
                  </a:lnTo>
                  <a:lnTo>
                    <a:pt x="373775" y="120678"/>
                  </a:lnTo>
                  <a:lnTo>
                    <a:pt x="424052" y="110490"/>
                  </a:lnTo>
                  <a:lnTo>
                    <a:pt x="462900" y="97253"/>
                  </a:lnTo>
                  <a:lnTo>
                    <a:pt x="496823" y="64007"/>
                  </a:lnTo>
                  <a:lnTo>
                    <a:pt x="487948" y="47095"/>
                  </a:lnTo>
                  <a:lnTo>
                    <a:pt x="424052" y="18859"/>
                  </a:lnTo>
                  <a:lnTo>
                    <a:pt x="373775" y="8805"/>
                  </a:lnTo>
                  <a:lnTo>
                    <a:pt x="314437" y="2307"/>
                  </a:lnTo>
                  <a:lnTo>
                    <a:pt x="248411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129271" y="4997195"/>
              <a:ext cx="497205" cy="81280"/>
            </a:xfrm>
            <a:custGeom>
              <a:avLst/>
              <a:gdLst/>
              <a:ahLst/>
              <a:cxnLst/>
              <a:rect l="l" t="t" r="r" b="b"/>
              <a:pathLst>
                <a:path w="497204" h="81279">
                  <a:moveTo>
                    <a:pt x="0" y="0"/>
                  </a:moveTo>
                  <a:lnTo>
                    <a:pt x="0" y="80771"/>
                  </a:lnTo>
                </a:path>
                <a:path w="497204" h="81279">
                  <a:moveTo>
                    <a:pt x="496823" y="0"/>
                  </a:moveTo>
                  <a:lnTo>
                    <a:pt x="496823" y="807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7124700" y="4904231"/>
              <a:ext cx="497205" cy="172720"/>
            </a:xfrm>
            <a:custGeom>
              <a:avLst/>
              <a:gdLst/>
              <a:ahLst/>
              <a:cxnLst/>
              <a:rect l="l" t="t" r="r" b="b"/>
              <a:pathLst>
                <a:path w="497204" h="172720">
                  <a:moveTo>
                    <a:pt x="496824" y="76200"/>
                  </a:moveTo>
                  <a:lnTo>
                    <a:pt x="462889" y="37490"/>
                  </a:lnTo>
                  <a:lnTo>
                    <a:pt x="424053" y="22098"/>
                  </a:lnTo>
                  <a:lnTo>
                    <a:pt x="373773" y="10274"/>
                  </a:lnTo>
                  <a:lnTo>
                    <a:pt x="314426" y="2692"/>
                  </a:lnTo>
                  <a:lnTo>
                    <a:pt x="248412" y="0"/>
                  </a:lnTo>
                  <a:lnTo>
                    <a:pt x="182384" y="2692"/>
                  </a:lnTo>
                  <a:lnTo>
                    <a:pt x="123037" y="10274"/>
                  </a:lnTo>
                  <a:lnTo>
                    <a:pt x="72771" y="22098"/>
                  </a:lnTo>
                  <a:lnTo>
                    <a:pt x="33921" y="37490"/>
                  </a:lnTo>
                  <a:lnTo>
                    <a:pt x="0" y="76200"/>
                  </a:lnTo>
                  <a:lnTo>
                    <a:pt x="7442" y="92964"/>
                  </a:lnTo>
                  <a:lnTo>
                    <a:pt x="4572" y="92964"/>
                  </a:lnTo>
                  <a:lnTo>
                    <a:pt x="4572" y="172212"/>
                  </a:lnTo>
                  <a:lnTo>
                    <a:pt x="496824" y="172212"/>
                  </a:lnTo>
                  <a:lnTo>
                    <a:pt x="496824" y="92964"/>
                  </a:lnTo>
                  <a:lnTo>
                    <a:pt x="489356" y="92964"/>
                  </a:lnTo>
                  <a:lnTo>
                    <a:pt x="496824" y="7620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124699" y="4904232"/>
              <a:ext cx="497205" cy="152400"/>
            </a:xfrm>
            <a:custGeom>
              <a:avLst/>
              <a:gdLst/>
              <a:ahLst/>
              <a:cxnLst/>
              <a:rect l="l" t="t" r="r" b="b"/>
              <a:pathLst>
                <a:path w="497204" h="152400">
                  <a:moveTo>
                    <a:pt x="248411" y="0"/>
                  </a:moveTo>
                  <a:lnTo>
                    <a:pt x="182386" y="2681"/>
                  </a:lnTo>
                  <a:lnTo>
                    <a:pt x="123048" y="10272"/>
                  </a:lnTo>
                  <a:lnTo>
                    <a:pt x="72770" y="22098"/>
                  </a:lnTo>
                  <a:lnTo>
                    <a:pt x="33923" y="37479"/>
                  </a:lnTo>
                  <a:lnTo>
                    <a:pt x="0" y="76200"/>
                  </a:lnTo>
                  <a:lnTo>
                    <a:pt x="8875" y="96131"/>
                  </a:lnTo>
                  <a:lnTo>
                    <a:pt x="72770" y="129730"/>
                  </a:lnTo>
                  <a:lnTo>
                    <a:pt x="123048" y="141788"/>
                  </a:lnTo>
                  <a:lnTo>
                    <a:pt x="182386" y="149613"/>
                  </a:lnTo>
                  <a:lnTo>
                    <a:pt x="248411" y="152400"/>
                  </a:lnTo>
                  <a:lnTo>
                    <a:pt x="314437" y="149613"/>
                  </a:lnTo>
                  <a:lnTo>
                    <a:pt x="373775" y="141788"/>
                  </a:lnTo>
                  <a:lnTo>
                    <a:pt x="424052" y="129730"/>
                  </a:lnTo>
                  <a:lnTo>
                    <a:pt x="462900" y="114243"/>
                  </a:lnTo>
                  <a:lnTo>
                    <a:pt x="496823" y="76200"/>
                  </a:lnTo>
                  <a:lnTo>
                    <a:pt x="487948" y="55738"/>
                  </a:lnTo>
                  <a:lnTo>
                    <a:pt x="424052" y="22098"/>
                  </a:lnTo>
                  <a:lnTo>
                    <a:pt x="373775" y="10272"/>
                  </a:lnTo>
                  <a:lnTo>
                    <a:pt x="314437" y="2681"/>
                  </a:lnTo>
                  <a:lnTo>
                    <a:pt x="248411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243571" y="4936236"/>
              <a:ext cx="248920" cy="90170"/>
            </a:xfrm>
            <a:custGeom>
              <a:avLst/>
              <a:gdLst/>
              <a:ahLst/>
              <a:cxnLst/>
              <a:rect l="l" t="t" r="r" b="b"/>
              <a:pathLst>
                <a:path w="248920" h="90170">
                  <a:moveTo>
                    <a:pt x="0" y="3047"/>
                  </a:moveTo>
                  <a:lnTo>
                    <a:pt x="89915" y="1524"/>
                  </a:lnTo>
                </a:path>
                <a:path w="248920" h="90170">
                  <a:moveTo>
                    <a:pt x="80771" y="3047"/>
                  </a:moveTo>
                  <a:lnTo>
                    <a:pt x="173735" y="89915"/>
                  </a:lnTo>
                </a:path>
                <a:path w="248920" h="90170">
                  <a:moveTo>
                    <a:pt x="170687" y="0"/>
                  </a:moveTo>
                  <a:lnTo>
                    <a:pt x="248411" y="0"/>
                  </a:lnTo>
                </a:path>
                <a:path w="248920" h="90170">
                  <a:moveTo>
                    <a:pt x="80771" y="86868"/>
                  </a:moveTo>
                  <a:lnTo>
                    <a:pt x="17373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464807" y="5314187"/>
              <a:ext cx="497205" cy="129539"/>
            </a:xfrm>
            <a:custGeom>
              <a:avLst/>
              <a:gdLst/>
              <a:ahLst/>
              <a:cxnLst/>
              <a:rect l="l" t="t" r="r" b="b"/>
              <a:pathLst>
                <a:path w="497204" h="129539">
                  <a:moveTo>
                    <a:pt x="0" y="64007"/>
                  </a:moveTo>
                  <a:lnTo>
                    <a:pt x="33923" y="97253"/>
                  </a:lnTo>
                  <a:lnTo>
                    <a:pt x="72771" y="110489"/>
                  </a:lnTo>
                  <a:lnTo>
                    <a:pt x="123048" y="120678"/>
                  </a:lnTo>
                  <a:lnTo>
                    <a:pt x="182386" y="127225"/>
                  </a:lnTo>
                  <a:lnTo>
                    <a:pt x="248412" y="129539"/>
                  </a:lnTo>
                  <a:lnTo>
                    <a:pt x="314437" y="127225"/>
                  </a:lnTo>
                  <a:lnTo>
                    <a:pt x="373775" y="120678"/>
                  </a:lnTo>
                  <a:lnTo>
                    <a:pt x="424052" y="110489"/>
                  </a:lnTo>
                  <a:lnTo>
                    <a:pt x="462900" y="97253"/>
                  </a:lnTo>
                  <a:lnTo>
                    <a:pt x="496824" y="64007"/>
                  </a:lnTo>
                  <a:lnTo>
                    <a:pt x="487948" y="47095"/>
                  </a:lnTo>
                  <a:lnTo>
                    <a:pt x="424053" y="18859"/>
                  </a:lnTo>
                  <a:lnTo>
                    <a:pt x="373775" y="8805"/>
                  </a:lnTo>
                  <a:lnTo>
                    <a:pt x="314437" y="2307"/>
                  </a:lnTo>
                  <a:lnTo>
                    <a:pt x="248412" y="0"/>
                  </a:lnTo>
                  <a:lnTo>
                    <a:pt x="182386" y="2307"/>
                  </a:lnTo>
                  <a:lnTo>
                    <a:pt x="123048" y="8805"/>
                  </a:lnTo>
                  <a:lnTo>
                    <a:pt x="72770" y="18859"/>
                  </a:lnTo>
                  <a:lnTo>
                    <a:pt x="33923" y="31834"/>
                  </a:lnTo>
                  <a:lnTo>
                    <a:pt x="0" y="64007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464807" y="5314187"/>
              <a:ext cx="497205" cy="129539"/>
            </a:xfrm>
            <a:custGeom>
              <a:avLst/>
              <a:gdLst/>
              <a:ahLst/>
              <a:cxnLst/>
              <a:rect l="l" t="t" r="r" b="b"/>
              <a:pathLst>
                <a:path w="497204" h="129539">
                  <a:moveTo>
                    <a:pt x="248412" y="0"/>
                  </a:moveTo>
                  <a:lnTo>
                    <a:pt x="182386" y="2307"/>
                  </a:lnTo>
                  <a:lnTo>
                    <a:pt x="123048" y="8805"/>
                  </a:lnTo>
                  <a:lnTo>
                    <a:pt x="72770" y="18859"/>
                  </a:lnTo>
                  <a:lnTo>
                    <a:pt x="33923" y="31834"/>
                  </a:lnTo>
                  <a:lnTo>
                    <a:pt x="0" y="64007"/>
                  </a:lnTo>
                  <a:lnTo>
                    <a:pt x="8875" y="81562"/>
                  </a:lnTo>
                  <a:lnTo>
                    <a:pt x="72771" y="110489"/>
                  </a:lnTo>
                  <a:lnTo>
                    <a:pt x="123048" y="120678"/>
                  </a:lnTo>
                  <a:lnTo>
                    <a:pt x="182386" y="127225"/>
                  </a:lnTo>
                  <a:lnTo>
                    <a:pt x="248412" y="129539"/>
                  </a:lnTo>
                  <a:lnTo>
                    <a:pt x="314437" y="127225"/>
                  </a:lnTo>
                  <a:lnTo>
                    <a:pt x="373775" y="120678"/>
                  </a:lnTo>
                  <a:lnTo>
                    <a:pt x="424052" y="110489"/>
                  </a:lnTo>
                  <a:lnTo>
                    <a:pt x="462900" y="97253"/>
                  </a:lnTo>
                  <a:lnTo>
                    <a:pt x="496824" y="64007"/>
                  </a:lnTo>
                  <a:lnTo>
                    <a:pt x="487948" y="47095"/>
                  </a:lnTo>
                  <a:lnTo>
                    <a:pt x="424053" y="18859"/>
                  </a:lnTo>
                  <a:lnTo>
                    <a:pt x="373775" y="8805"/>
                  </a:lnTo>
                  <a:lnTo>
                    <a:pt x="314437" y="2307"/>
                  </a:lnTo>
                  <a:lnTo>
                    <a:pt x="248412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6464807" y="5301995"/>
              <a:ext cx="497205" cy="81280"/>
            </a:xfrm>
            <a:custGeom>
              <a:avLst/>
              <a:gdLst/>
              <a:ahLst/>
              <a:cxnLst/>
              <a:rect l="l" t="t" r="r" b="b"/>
              <a:pathLst>
                <a:path w="497204" h="81279">
                  <a:moveTo>
                    <a:pt x="0" y="0"/>
                  </a:moveTo>
                  <a:lnTo>
                    <a:pt x="0" y="80772"/>
                  </a:lnTo>
                </a:path>
                <a:path w="497204" h="81279">
                  <a:moveTo>
                    <a:pt x="496824" y="0"/>
                  </a:moveTo>
                  <a:lnTo>
                    <a:pt x="496824" y="807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6460236" y="5209031"/>
              <a:ext cx="497205" cy="172720"/>
            </a:xfrm>
            <a:custGeom>
              <a:avLst/>
              <a:gdLst/>
              <a:ahLst/>
              <a:cxnLst/>
              <a:rect l="l" t="t" r="r" b="b"/>
              <a:pathLst>
                <a:path w="497204" h="172720">
                  <a:moveTo>
                    <a:pt x="496824" y="76200"/>
                  </a:moveTo>
                  <a:lnTo>
                    <a:pt x="462889" y="37490"/>
                  </a:lnTo>
                  <a:lnTo>
                    <a:pt x="424053" y="22098"/>
                  </a:lnTo>
                  <a:lnTo>
                    <a:pt x="373773" y="10274"/>
                  </a:lnTo>
                  <a:lnTo>
                    <a:pt x="314426" y="2692"/>
                  </a:lnTo>
                  <a:lnTo>
                    <a:pt x="248412" y="0"/>
                  </a:lnTo>
                  <a:lnTo>
                    <a:pt x="182384" y="2692"/>
                  </a:lnTo>
                  <a:lnTo>
                    <a:pt x="123037" y="10274"/>
                  </a:lnTo>
                  <a:lnTo>
                    <a:pt x="72771" y="22098"/>
                  </a:lnTo>
                  <a:lnTo>
                    <a:pt x="33921" y="37490"/>
                  </a:lnTo>
                  <a:lnTo>
                    <a:pt x="0" y="76200"/>
                  </a:lnTo>
                  <a:lnTo>
                    <a:pt x="7442" y="92964"/>
                  </a:lnTo>
                  <a:lnTo>
                    <a:pt x="4572" y="92964"/>
                  </a:lnTo>
                  <a:lnTo>
                    <a:pt x="4572" y="172212"/>
                  </a:lnTo>
                  <a:lnTo>
                    <a:pt x="496824" y="172212"/>
                  </a:lnTo>
                  <a:lnTo>
                    <a:pt x="496824" y="92964"/>
                  </a:lnTo>
                  <a:lnTo>
                    <a:pt x="489356" y="92964"/>
                  </a:lnTo>
                  <a:lnTo>
                    <a:pt x="496824" y="7620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6460235" y="5209031"/>
              <a:ext cx="497205" cy="152400"/>
            </a:xfrm>
            <a:custGeom>
              <a:avLst/>
              <a:gdLst/>
              <a:ahLst/>
              <a:cxnLst/>
              <a:rect l="l" t="t" r="r" b="b"/>
              <a:pathLst>
                <a:path w="497204" h="152400">
                  <a:moveTo>
                    <a:pt x="248412" y="0"/>
                  </a:moveTo>
                  <a:lnTo>
                    <a:pt x="182386" y="2681"/>
                  </a:lnTo>
                  <a:lnTo>
                    <a:pt x="123048" y="10272"/>
                  </a:lnTo>
                  <a:lnTo>
                    <a:pt x="72770" y="22098"/>
                  </a:lnTo>
                  <a:lnTo>
                    <a:pt x="33923" y="37479"/>
                  </a:lnTo>
                  <a:lnTo>
                    <a:pt x="0" y="76200"/>
                  </a:lnTo>
                  <a:lnTo>
                    <a:pt x="8875" y="96131"/>
                  </a:lnTo>
                  <a:lnTo>
                    <a:pt x="72771" y="129730"/>
                  </a:lnTo>
                  <a:lnTo>
                    <a:pt x="123048" y="141788"/>
                  </a:lnTo>
                  <a:lnTo>
                    <a:pt x="182386" y="149613"/>
                  </a:lnTo>
                  <a:lnTo>
                    <a:pt x="248412" y="152400"/>
                  </a:lnTo>
                  <a:lnTo>
                    <a:pt x="314437" y="149613"/>
                  </a:lnTo>
                  <a:lnTo>
                    <a:pt x="373775" y="141788"/>
                  </a:lnTo>
                  <a:lnTo>
                    <a:pt x="424052" y="129730"/>
                  </a:lnTo>
                  <a:lnTo>
                    <a:pt x="462900" y="114243"/>
                  </a:lnTo>
                  <a:lnTo>
                    <a:pt x="496824" y="76200"/>
                  </a:lnTo>
                  <a:lnTo>
                    <a:pt x="487948" y="55738"/>
                  </a:lnTo>
                  <a:lnTo>
                    <a:pt x="424053" y="22098"/>
                  </a:lnTo>
                  <a:lnTo>
                    <a:pt x="373775" y="10272"/>
                  </a:lnTo>
                  <a:lnTo>
                    <a:pt x="314437" y="2681"/>
                  </a:lnTo>
                  <a:lnTo>
                    <a:pt x="248412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6579107" y="5241036"/>
              <a:ext cx="247015" cy="90170"/>
            </a:xfrm>
            <a:custGeom>
              <a:avLst/>
              <a:gdLst/>
              <a:ahLst/>
              <a:cxnLst/>
              <a:rect l="l" t="t" r="r" b="b"/>
              <a:pathLst>
                <a:path w="247015" h="90170">
                  <a:moveTo>
                    <a:pt x="0" y="3047"/>
                  </a:moveTo>
                  <a:lnTo>
                    <a:pt x="88391" y="1523"/>
                  </a:lnTo>
                </a:path>
                <a:path w="247015" h="90170">
                  <a:moveTo>
                    <a:pt x="80771" y="3047"/>
                  </a:moveTo>
                  <a:lnTo>
                    <a:pt x="172212" y="89915"/>
                  </a:lnTo>
                </a:path>
                <a:path w="247015" h="90170">
                  <a:moveTo>
                    <a:pt x="169163" y="0"/>
                  </a:moveTo>
                  <a:lnTo>
                    <a:pt x="246887" y="0"/>
                  </a:lnTo>
                </a:path>
                <a:path w="247015" h="90170">
                  <a:moveTo>
                    <a:pt x="80771" y="86867"/>
                  </a:moveTo>
                  <a:lnTo>
                    <a:pt x="1722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922007" y="5114544"/>
              <a:ext cx="1010919" cy="123825"/>
            </a:xfrm>
            <a:custGeom>
              <a:avLst/>
              <a:gdLst/>
              <a:ahLst/>
              <a:cxnLst/>
              <a:rect l="l" t="t" r="r" b="b"/>
              <a:pathLst>
                <a:path w="1010920" h="123825">
                  <a:moveTo>
                    <a:pt x="652272" y="0"/>
                  </a:moveTo>
                  <a:lnTo>
                    <a:pt x="1010412" y="121919"/>
                  </a:lnTo>
                </a:path>
                <a:path w="1010920" h="123825">
                  <a:moveTo>
                    <a:pt x="0" y="123443"/>
                  </a:moveTo>
                  <a:lnTo>
                    <a:pt x="277368" y="13715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964679" y="5330951"/>
              <a:ext cx="680085" cy="0"/>
            </a:xfrm>
            <a:custGeom>
              <a:avLst/>
              <a:gdLst/>
              <a:ahLst/>
              <a:cxnLst/>
              <a:rect l="l" t="t" r="r" b="b"/>
              <a:pathLst>
                <a:path w="680084">
                  <a:moveTo>
                    <a:pt x="0" y="0"/>
                  </a:moveTo>
                  <a:lnTo>
                    <a:pt x="679703" y="0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144767" y="5076444"/>
              <a:ext cx="1286510" cy="600710"/>
            </a:xfrm>
            <a:custGeom>
              <a:avLst/>
              <a:gdLst/>
              <a:ahLst/>
              <a:cxnLst/>
              <a:rect l="l" t="t" r="r" b="b"/>
              <a:pathLst>
                <a:path w="1286509" h="600710">
                  <a:moveTo>
                    <a:pt x="368808" y="0"/>
                  </a:moveTo>
                  <a:lnTo>
                    <a:pt x="114300" y="470916"/>
                  </a:lnTo>
                </a:path>
                <a:path w="1286509" h="600710">
                  <a:moveTo>
                    <a:pt x="140208" y="51816"/>
                  </a:moveTo>
                  <a:lnTo>
                    <a:pt x="336804" y="51816"/>
                  </a:lnTo>
                </a:path>
                <a:path w="1286509" h="600710">
                  <a:moveTo>
                    <a:pt x="0" y="388619"/>
                  </a:moveTo>
                  <a:lnTo>
                    <a:pt x="153924" y="388619"/>
                  </a:lnTo>
                </a:path>
                <a:path w="1286509" h="600710">
                  <a:moveTo>
                    <a:pt x="252984" y="467868"/>
                  </a:moveTo>
                  <a:lnTo>
                    <a:pt x="743712" y="467868"/>
                  </a:lnTo>
                </a:path>
                <a:path w="1286509" h="600710">
                  <a:moveTo>
                    <a:pt x="547116" y="374904"/>
                  </a:moveTo>
                  <a:lnTo>
                    <a:pt x="492252" y="460248"/>
                  </a:lnTo>
                </a:path>
                <a:path w="1286509" h="600710">
                  <a:moveTo>
                    <a:pt x="304800" y="464819"/>
                  </a:moveTo>
                  <a:lnTo>
                    <a:pt x="306324" y="547116"/>
                  </a:lnTo>
                </a:path>
                <a:path w="1286509" h="600710">
                  <a:moveTo>
                    <a:pt x="702564" y="548639"/>
                  </a:moveTo>
                  <a:lnTo>
                    <a:pt x="702564" y="472439"/>
                  </a:lnTo>
                </a:path>
                <a:path w="1286509" h="600710">
                  <a:moveTo>
                    <a:pt x="783336" y="330707"/>
                  </a:moveTo>
                  <a:lnTo>
                    <a:pt x="1286256" y="600455"/>
                  </a:lnTo>
                </a:path>
                <a:path w="1286509" h="600710">
                  <a:moveTo>
                    <a:pt x="233172" y="265175"/>
                  </a:moveTo>
                  <a:lnTo>
                    <a:pt x="313944" y="265175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11239" y="2663952"/>
              <a:ext cx="74675" cy="88392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03391" y="2663952"/>
              <a:ext cx="77724" cy="88392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42075" y="2647188"/>
              <a:ext cx="129539" cy="79248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737859" y="2592324"/>
              <a:ext cx="518159" cy="134620"/>
            </a:xfrm>
            <a:custGeom>
              <a:avLst/>
              <a:gdLst/>
              <a:ahLst/>
              <a:cxnLst/>
              <a:rect l="l" t="t" r="r" b="b"/>
              <a:pathLst>
                <a:path w="518160" h="134619">
                  <a:moveTo>
                    <a:pt x="332231" y="120396"/>
                  </a:moveTo>
                  <a:lnTo>
                    <a:pt x="332231" y="131063"/>
                  </a:lnTo>
                  <a:lnTo>
                    <a:pt x="358139" y="131063"/>
                  </a:lnTo>
                  <a:lnTo>
                    <a:pt x="359663" y="114300"/>
                  </a:lnTo>
                  <a:lnTo>
                    <a:pt x="362712" y="100584"/>
                  </a:lnTo>
                  <a:lnTo>
                    <a:pt x="390143" y="64008"/>
                  </a:lnTo>
                  <a:lnTo>
                    <a:pt x="408431" y="59436"/>
                  </a:lnTo>
                  <a:lnTo>
                    <a:pt x="417575" y="59436"/>
                  </a:lnTo>
                  <a:lnTo>
                    <a:pt x="449579" y="82296"/>
                  </a:lnTo>
                  <a:lnTo>
                    <a:pt x="458724" y="120396"/>
                  </a:lnTo>
                  <a:lnTo>
                    <a:pt x="510539" y="120396"/>
                  </a:lnTo>
                  <a:lnTo>
                    <a:pt x="513588" y="114300"/>
                  </a:lnTo>
                  <a:lnTo>
                    <a:pt x="516636" y="109727"/>
                  </a:lnTo>
                  <a:lnTo>
                    <a:pt x="518160" y="106679"/>
                  </a:lnTo>
                  <a:lnTo>
                    <a:pt x="518160" y="103631"/>
                  </a:lnTo>
                  <a:lnTo>
                    <a:pt x="505967" y="109727"/>
                  </a:lnTo>
                  <a:lnTo>
                    <a:pt x="499872" y="111251"/>
                  </a:lnTo>
                  <a:lnTo>
                    <a:pt x="487679" y="111251"/>
                  </a:lnTo>
                  <a:lnTo>
                    <a:pt x="480060" y="109727"/>
                  </a:lnTo>
                  <a:lnTo>
                    <a:pt x="475488" y="106679"/>
                  </a:lnTo>
                  <a:lnTo>
                    <a:pt x="469391" y="103631"/>
                  </a:lnTo>
                  <a:lnTo>
                    <a:pt x="469391" y="59436"/>
                  </a:lnTo>
                  <a:lnTo>
                    <a:pt x="466343" y="57912"/>
                  </a:lnTo>
                  <a:lnTo>
                    <a:pt x="458724" y="54863"/>
                  </a:lnTo>
                  <a:lnTo>
                    <a:pt x="449579" y="50291"/>
                  </a:lnTo>
                  <a:lnTo>
                    <a:pt x="441960" y="48767"/>
                  </a:lnTo>
                  <a:lnTo>
                    <a:pt x="423672" y="45720"/>
                  </a:lnTo>
                  <a:lnTo>
                    <a:pt x="396239" y="45720"/>
                  </a:lnTo>
                  <a:lnTo>
                    <a:pt x="387095" y="47243"/>
                  </a:lnTo>
                  <a:lnTo>
                    <a:pt x="365760" y="50291"/>
                  </a:lnTo>
                  <a:lnTo>
                    <a:pt x="342900" y="50291"/>
                  </a:lnTo>
                  <a:lnTo>
                    <a:pt x="342900" y="83820"/>
                  </a:lnTo>
                  <a:lnTo>
                    <a:pt x="338327" y="97536"/>
                  </a:lnTo>
                  <a:lnTo>
                    <a:pt x="335279" y="108203"/>
                  </a:lnTo>
                  <a:lnTo>
                    <a:pt x="332231" y="120396"/>
                  </a:lnTo>
                  <a:close/>
                </a:path>
                <a:path w="518160" h="134619">
                  <a:moveTo>
                    <a:pt x="469391" y="59436"/>
                  </a:moveTo>
                  <a:lnTo>
                    <a:pt x="469391" y="103631"/>
                  </a:lnTo>
                  <a:lnTo>
                    <a:pt x="513588" y="96012"/>
                  </a:lnTo>
                  <a:lnTo>
                    <a:pt x="490727" y="73151"/>
                  </a:lnTo>
                  <a:lnTo>
                    <a:pt x="483107" y="67055"/>
                  </a:lnTo>
                  <a:lnTo>
                    <a:pt x="475488" y="62484"/>
                  </a:lnTo>
                  <a:lnTo>
                    <a:pt x="469391" y="59436"/>
                  </a:lnTo>
                  <a:close/>
                </a:path>
                <a:path w="518160" h="134619">
                  <a:moveTo>
                    <a:pt x="292607" y="10113"/>
                  </a:moveTo>
                  <a:lnTo>
                    <a:pt x="292607" y="16763"/>
                  </a:lnTo>
                  <a:lnTo>
                    <a:pt x="306324" y="22860"/>
                  </a:lnTo>
                  <a:lnTo>
                    <a:pt x="320039" y="27431"/>
                  </a:lnTo>
                  <a:lnTo>
                    <a:pt x="330707" y="33527"/>
                  </a:lnTo>
                  <a:lnTo>
                    <a:pt x="339851" y="38100"/>
                  </a:lnTo>
                  <a:lnTo>
                    <a:pt x="348995" y="41148"/>
                  </a:lnTo>
                  <a:lnTo>
                    <a:pt x="356615" y="45720"/>
                  </a:lnTo>
                  <a:lnTo>
                    <a:pt x="361188" y="48767"/>
                  </a:lnTo>
                  <a:lnTo>
                    <a:pt x="365760" y="50291"/>
                  </a:lnTo>
                  <a:lnTo>
                    <a:pt x="376427" y="48767"/>
                  </a:lnTo>
                  <a:lnTo>
                    <a:pt x="362712" y="39624"/>
                  </a:lnTo>
                  <a:lnTo>
                    <a:pt x="332231" y="24384"/>
                  </a:lnTo>
                  <a:lnTo>
                    <a:pt x="315467" y="18287"/>
                  </a:lnTo>
                  <a:lnTo>
                    <a:pt x="300227" y="12191"/>
                  </a:lnTo>
                  <a:lnTo>
                    <a:pt x="292607" y="10113"/>
                  </a:lnTo>
                  <a:close/>
                </a:path>
                <a:path w="518160" h="134619">
                  <a:moveTo>
                    <a:pt x="195072" y="2078"/>
                  </a:moveTo>
                  <a:lnTo>
                    <a:pt x="195072" y="10667"/>
                  </a:lnTo>
                  <a:lnTo>
                    <a:pt x="280415" y="15239"/>
                  </a:lnTo>
                  <a:lnTo>
                    <a:pt x="342900" y="83820"/>
                  </a:lnTo>
                  <a:lnTo>
                    <a:pt x="342900" y="50291"/>
                  </a:lnTo>
                  <a:lnTo>
                    <a:pt x="335279" y="50291"/>
                  </a:lnTo>
                  <a:lnTo>
                    <a:pt x="292607" y="16763"/>
                  </a:lnTo>
                  <a:lnTo>
                    <a:pt x="292607" y="10113"/>
                  </a:lnTo>
                  <a:lnTo>
                    <a:pt x="283463" y="7620"/>
                  </a:lnTo>
                  <a:lnTo>
                    <a:pt x="249936" y="1524"/>
                  </a:lnTo>
                  <a:lnTo>
                    <a:pt x="233172" y="0"/>
                  </a:lnTo>
                  <a:lnTo>
                    <a:pt x="216407" y="0"/>
                  </a:lnTo>
                  <a:lnTo>
                    <a:pt x="201167" y="1524"/>
                  </a:lnTo>
                  <a:lnTo>
                    <a:pt x="195072" y="2078"/>
                  </a:lnTo>
                  <a:close/>
                </a:path>
                <a:path w="518160" h="134619">
                  <a:moveTo>
                    <a:pt x="4572" y="118872"/>
                  </a:moveTo>
                  <a:lnTo>
                    <a:pt x="48767" y="124967"/>
                  </a:lnTo>
                  <a:lnTo>
                    <a:pt x="50291" y="109727"/>
                  </a:lnTo>
                  <a:lnTo>
                    <a:pt x="54863" y="96012"/>
                  </a:lnTo>
                  <a:lnTo>
                    <a:pt x="83819" y="64008"/>
                  </a:lnTo>
                  <a:lnTo>
                    <a:pt x="102107" y="59436"/>
                  </a:lnTo>
                  <a:lnTo>
                    <a:pt x="112775" y="60960"/>
                  </a:lnTo>
                  <a:lnTo>
                    <a:pt x="146303" y="88391"/>
                  </a:lnTo>
                  <a:lnTo>
                    <a:pt x="156972" y="132587"/>
                  </a:lnTo>
                  <a:lnTo>
                    <a:pt x="211836" y="133994"/>
                  </a:lnTo>
                  <a:lnTo>
                    <a:pt x="216407" y="134112"/>
                  </a:lnTo>
                  <a:lnTo>
                    <a:pt x="214884" y="128015"/>
                  </a:lnTo>
                  <a:lnTo>
                    <a:pt x="211836" y="118872"/>
                  </a:lnTo>
                  <a:lnTo>
                    <a:pt x="199643" y="100584"/>
                  </a:lnTo>
                  <a:lnTo>
                    <a:pt x="198119" y="97536"/>
                  </a:lnTo>
                  <a:lnTo>
                    <a:pt x="188975" y="96012"/>
                  </a:lnTo>
                  <a:lnTo>
                    <a:pt x="179831" y="96012"/>
                  </a:lnTo>
                  <a:lnTo>
                    <a:pt x="175260" y="88391"/>
                  </a:lnTo>
                  <a:lnTo>
                    <a:pt x="175260" y="68579"/>
                  </a:lnTo>
                  <a:lnTo>
                    <a:pt x="173736" y="68579"/>
                  </a:lnTo>
                  <a:lnTo>
                    <a:pt x="167639" y="67055"/>
                  </a:lnTo>
                  <a:lnTo>
                    <a:pt x="163067" y="67055"/>
                  </a:lnTo>
                  <a:lnTo>
                    <a:pt x="161543" y="64008"/>
                  </a:lnTo>
                  <a:lnTo>
                    <a:pt x="161543" y="44196"/>
                  </a:lnTo>
                  <a:lnTo>
                    <a:pt x="156972" y="44196"/>
                  </a:lnTo>
                  <a:lnTo>
                    <a:pt x="150875" y="25908"/>
                  </a:lnTo>
                  <a:lnTo>
                    <a:pt x="150875" y="10667"/>
                  </a:lnTo>
                  <a:lnTo>
                    <a:pt x="120395" y="25908"/>
                  </a:lnTo>
                  <a:lnTo>
                    <a:pt x="112775" y="30479"/>
                  </a:lnTo>
                  <a:lnTo>
                    <a:pt x="105155" y="33527"/>
                  </a:lnTo>
                  <a:lnTo>
                    <a:pt x="99060" y="38100"/>
                  </a:lnTo>
                  <a:lnTo>
                    <a:pt x="91439" y="41148"/>
                  </a:lnTo>
                  <a:lnTo>
                    <a:pt x="83819" y="42672"/>
                  </a:lnTo>
                  <a:lnTo>
                    <a:pt x="76200" y="45720"/>
                  </a:lnTo>
                  <a:lnTo>
                    <a:pt x="70103" y="47243"/>
                  </a:lnTo>
                  <a:lnTo>
                    <a:pt x="62484" y="50291"/>
                  </a:lnTo>
                  <a:lnTo>
                    <a:pt x="39624" y="54863"/>
                  </a:lnTo>
                  <a:lnTo>
                    <a:pt x="32003" y="54863"/>
                  </a:lnTo>
                  <a:lnTo>
                    <a:pt x="24384" y="56387"/>
                  </a:lnTo>
                  <a:lnTo>
                    <a:pt x="9143" y="56387"/>
                  </a:lnTo>
                  <a:lnTo>
                    <a:pt x="9143" y="82296"/>
                  </a:lnTo>
                  <a:lnTo>
                    <a:pt x="7619" y="86867"/>
                  </a:lnTo>
                  <a:lnTo>
                    <a:pt x="7619" y="111251"/>
                  </a:lnTo>
                  <a:lnTo>
                    <a:pt x="4572" y="118872"/>
                  </a:lnTo>
                  <a:close/>
                </a:path>
                <a:path w="518160" h="134619">
                  <a:moveTo>
                    <a:pt x="161543" y="44196"/>
                  </a:moveTo>
                  <a:lnTo>
                    <a:pt x="161543" y="64008"/>
                  </a:lnTo>
                  <a:lnTo>
                    <a:pt x="163067" y="59436"/>
                  </a:lnTo>
                  <a:lnTo>
                    <a:pt x="167639" y="57912"/>
                  </a:lnTo>
                  <a:lnTo>
                    <a:pt x="173736" y="56387"/>
                  </a:lnTo>
                  <a:lnTo>
                    <a:pt x="187451" y="56387"/>
                  </a:lnTo>
                  <a:lnTo>
                    <a:pt x="199643" y="59436"/>
                  </a:lnTo>
                  <a:lnTo>
                    <a:pt x="204215" y="60960"/>
                  </a:lnTo>
                  <a:lnTo>
                    <a:pt x="205739" y="54863"/>
                  </a:lnTo>
                  <a:lnTo>
                    <a:pt x="199643" y="54863"/>
                  </a:lnTo>
                  <a:lnTo>
                    <a:pt x="196595" y="24384"/>
                  </a:lnTo>
                  <a:lnTo>
                    <a:pt x="187451" y="25400"/>
                  </a:lnTo>
                  <a:lnTo>
                    <a:pt x="187451" y="44196"/>
                  </a:lnTo>
                  <a:lnTo>
                    <a:pt x="179831" y="44196"/>
                  </a:lnTo>
                  <a:lnTo>
                    <a:pt x="175260" y="25908"/>
                  </a:lnTo>
                  <a:lnTo>
                    <a:pt x="175260" y="44196"/>
                  </a:lnTo>
                  <a:lnTo>
                    <a:pt x="169163" y="44196"/>
                  </a:lnTo>
                  <a:lnTo>
                    <a:pt x="163067" y="25908"/>
                  </a:lnTo>
                  <a:lnTo>
                    <a:pt x="163067" y="44196"/>
                  </a:lnTo>
                  <a:lnTo>
                    <a:pt x="161543" y="44196"/>
                  </a:lnTo>
                  <a:close/>
                </a:path>
                <a:path w="518160" h="134619">
                  <a:moveTo>
                    <a:pt x="195072" y="68071"/>
                  </a:moveTo>
                  <a:lnTo>
                    <a:pt x="195072" y="83820"/>
                  </a:lnTo>
                  <a:lnTo>
                    <a:pt x="198119" y="76200"/>
                  </a:lnTo>
                  <a:lnTo>
                    <a:pt x="201167" y="67055"/>
                  </a:lnTo>
                  <a:lnTo>
                    <a:pt x="198119" y="67055"/>
                  </a:lnTo>
                  <a:lnTo>
                    <a:pt x="195072" y="68071"/>
                  </a:lnTo>
                  <a:close/>
                </a:path>
                <a:path w="518160" h="134619">
                  <a:moveTo>
                    <a:pt x="182879" y="88391"/>
                  </a:moveTo>
                  <a:lnTo>
                    <a:pt x="188975" y="96012"/>
                  </a:lnTo>
                  <a:lnTo>
                    <a:pt x="198119" y="97536"/>
                  </a:lnTo>
                  <a:lnTo>
                    <a:pt x="196595" y="91439"/>
                  </a:lnTo>
                  <a:lnTo>
                    <a:pt x="195072" y="83820"/>
                  </a:lnTo>
                  <a:lnTo>
                    <a:pt x="195072" y="68071"/>
                  </a:lnTo>
                  <a:lnTo>
                    <a:pt x="193548" y="68579"/>
                  </a:lnTo>
                  <a:lnTo>
                    <a:pt x="187451" y="68579"/>
                  </a:lnTo>
                  <a:lnTo>
                    <a:pt x="187451" y="80772"/>
                  </a:lnTo>
                  <a:lnTo>
                    <a:pt x="182879" y="88391"/>
                  </a:lnTo>
                  <a:close/>
                </a:path>
                <a:path w="518160" h="134619">
                  <a:moveTo>
                    <a:pt x="150875" y="10667"/>
                  </a:moveTo>
                  <a:lnTo>
                    <a:pt x="150875" y="25908"/>
                  </a:lnTo>
                  <a:lnTo>
                    <a:pt x="182879" y="25908"/>
                  </a:lnTo>
                  <a:lnTo>
                    <a:pt x="196595" y="24384"/>
                  </a:lnTo>
                  <a:lnTo>
                    <a:pt x="195072" y="10667"/>
                  </a:lnTo>
                  <a:lnTo>
                    <a:pt x="195072" y="2078"/>
                  </a:lnTo>
                  <a:lnTo>
                    <a:pt x="184403" y="3048"/>
                  </a:lnTo>
                  <a:lnTo>
                    <a:pt x="167639" y="6096"/>
                  </a:lnTo>
                  <a:lnTo>
                    <a:pt x="150875" y="10667"/>
                  </a:lnTo>
                  <a:close/>
                </a:path>
                <a:path w="518160" h="134619">
                  <a:moveTo>
                    <a:pt x="175260" y="68579"/>
                  </a:moveTo>
                  <a:lnTo>
                    <a:pt x="175260" y="88391"/>
                  </a:lnTo>
                  <a:lnTo>
                    <a:pt x="181355" y="80772"/>
                  </a:lnTo>
                  <a:lnTo>
                    <a:pt x="187451" y="80772"/>
                  </a:lnTo>
                  <a:lnTo>
                    <a:pt x="187451" y="68579"/>
                  </a:lnTo>
                  <a:lnTo>
                    <a:pt x="175260" y="68579"/>
                  </a:lnTo>
                  <a:close/>
                </a:path>
                <a:path w="518160" h="134619">
                  <a:moveTo>
                    <a:pt x="182879" y="25908"/>
                  </a:moveTo>
                  <a:lnTo>
                    <a:pt x="187451" y="44196"/>
                  </a:lnTo>
                  <a:lnTo>
                    <a:pt x="187451" y="25400"/>
                  </a:lnTo>
                  <a:lnTo>
                    <a:pt x="182879" y="25908"/>
                  </a:lnTo>
                  <a:close/>
                </a:path>
                <a:path w="518160" h="134619">
                  <a:moveTo>
                    <a:pt x="170687" y="25908"/>
                  </a:moveTo>
                  <a:lnTo>
                    <a:pt x="175260" y="44196"/>
                  </a:lnTo>
                  <a:lnTo>
                    <a:pt x="175260" y="25908"/>
                  </a:lnTo>
                  <a:lnTo>
                    <a:pt x="170687" y="25908"/>
                  </a:lnTo>
                  <a:close/>
                </a:path>
                <a:path w="518160" h="134619">
                  <a:moveTo>
                    <a:pt x="158495" y="25908"/>
                  </a:moveTo>
                  <a:lnTo>
                    <a:pt x="163067" y="44196"/>
                  </a:lnTo>
                  <a:lnTo>
                    <a:pt x="163067" y="25908"/>
                  </a:lnTo>
                  <a:lnTo>
                    <a:pt x="158495" y="25908"/>
                  </a:lnTo>
                  <a:close/>
                </a:path>
                <a:path w="518160" h="134619">
                  <a:moveTo>
                    <a:pt x="0" y="56387"/>
                  </a:moveTo>
                  <a:lnTo>
                    <a:pt x="1524" y="64008"/>
                  </a:lnTo>
                  <a:lnTo>
                    <a:pt x="4572" y="73151"/>
                  </a:lnTo>
                  <a:lnTo>
                    <a:pt x="7619" y="77724"/>
                  </a:lnTo>
                  <a:lnTo>
                    <a:pt x="9143" y="82296"/>
                  </a:lnTo>
                  <a:lnTo>
                    <a:pt x="9143" y="56387"/>
                  </a:lnTo>
                  <a:lnTo>
                    <a:pt x="0" y="56387"/>
                  </a:lnTo>
                  <a:close/>
                </a:path>
                <a:path w="518160" h="134619">
                  <a:moveTo>
                    <a:pt x="0" y="103631"/>
                  </a:moveTo>
                  <a:lnTo>
                    <a:pt x="1524" y="106679"/>
                  </a:lnTo>
                  <a:lnTo>
                    <a:pt x="4572" y="108203"/>
                  </a:lnTo>
                  <a:lnTo>
                    <a:pt x="7619" y="111251"/>
                  </a:lnTo>
                  <a:lnTo>
                    <a:pt x="7619" y="86867"/>
                  </a:lnTo>
                  <a:lnTo>
                    <a:pt x="6095" y="94487"/>
                  </a:lnTo>
                  <a:lnTo>
                    <a:pt x="0" y="1036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5562599" y="2595372"/>
              <a:ext cx="152400" cy="30480"/>
            </a:xfrm>
            <a:custGeom>
              <a:avLst/>
              <a:gdLst/>
              <a:ahLst/>
              <a:cxnLst/>
              <a:rect l="l" t="t" r="r" b="b"/>
              <a:pathLst>
                <a:path w="152400" h="30480">
                  <a:moveTo>
                    <a:pt x="126491" y="30479"/>
                  </a:moveTo>
                  <a:lnTo>
                    <a:pt x="33527" y="30479"/>
                  </a:lnTo>
                </a:path>
                <a:path w="152400" h="30480">
                  <a:moveTo>
                    <a:pt x="1524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43015" y="2353056"/>
              <a:ext cx="334772" cy="188975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08063" y="2104644"/>
              <a:ext cx="403859" cy="423671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84163" y="3549395"/>
              <a:ext cx="329184" cy="35356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10883" y="3592067"/>
              <a:ext cx="324611" cy="420814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7964424" y="5632704"/>
              <a:ext cx="198120" cy="364490"/>
            </a:xfrm>
            <a:custGeom>
              <a:avLst/>
              <a:gdLst/>
              <a:ahLst/>
              <a:cxnLst/>
              <a:rect l="l" t="t" r="r" b="b"/>
              <a:pathLst>
                <a:path w="198120" h="364489">
                  <a:moveTo>
                    <a:pt x="198120" y="278892"/>
                  </a:moveTo>
                  <a:lnTo>
                    <a:pt x="192024" y="278892"/>
                  </a:lnTo>
                  <a:lnTo>
                    <a:pt x="192024" y="0"/>
                  </a:lnTo>
                  <a:lnTo>
                    <a:pt x="100584" y="0"/>
                  </a:lnTo>
                  <a:lnTo>
                    <a:pt x="100584" y="80772"/>
                  </a:lnTo>
                  <a:lnTo>
                    <a:pt x="1524" y="80772"/>
                  </a:lnTo>
                  <a:lnTo>
                    <a:pt x="1524" y="362534"/>
                  </a:lnTo>
                  <a:lnTo>
                    <a:pt x="0" y="364236"/>
                  </a:lnTo>
                  <a:lnTo>
                    <a:pt x="121920" y="364236"/>
                  </a:lnTo>
                  <a:lnTo>
                    <a:pt x="123278" y="362712"/>
                  </a:lnTo>
                  <a:lnTo>
                    <a:pt x="128016" y="362712"/>
                  </a:lnTo>
                  <a:lnTo>
                    <a:pt x="128016" y="357416"/>
                  </a:lnTo>
                  <a:lnTo>
                    <a:pt x="198120" y="278892"/>
                  </a:lnTo>
                  <a:close/>
                </a:path>
              </a:pathLst>
            </a:custGeom>
            <a:solidFill>
              <a:srgbClr val="37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965947" y="5713475"/>
              <a:ext cx="127000" cy="280670"/>
            </a:xfrm>
            <a:custGeom>
              <a:avLst/>
              <a:gdLst/>
              <a:ahLst/>
              <a:cxnLst/>
              <a:rect l="l" t="t" r="r" b="b"/>
              <a:pathLst>
                <a:path w="127000" h="280670">
                  <a:moveTo>
                    <a:pt x="126492" y="280416"/>
                  </a:moveTo>
                  <a:lnTo>
                    <a:pt x="126492" y="0"/>
                  </a:lnTo>
                  <a:lnTo>
                    <a:pt x="0" y="0"/>
                  </a:lnTo>
                  <a:lnTo>
                    <a:pt x="0" y="280416"/>
                  </a:lnTo>
                  <a:lnTo>
                    <a:pt x="126492" y="2804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59661" y="5626417"/>
              <a:ext cx="207644" cy="93344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8092439" y="5637275"/>
              <a:ext cx="70485" cy="356870"/>
            </a:xfrm>
            <a:custGeom>
              <a:avLst/>
              <a:gdLst/>
              <a:ahLst/>
              <a:cxnLst/>
              <a:rect l="l" t="t" r="r" b="b"/>
              <a:pathLst>
                <a:path w="70484" h="356870">
                  <a:moveTo>
                    <a:pt x="70104" y="0"/>
                  </a:moveTo>
                  <a:lnTo>
                    <a:pt x="70104" y="274319"/>
                  </a:lnTo>
                  <a:lnTo>
                    <a:pt x="0" y="35661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7982711" y="5750051"/>
              <a:ext cx="82550" cy="161925"/>
            </a:xfrm>
            <a:custGeom>
              <a:avLst/>
              <a:gdLst/>
              <a:ahLst/>
              <a:cxnLst/>
              <a:rect l="l" t="t" r="r" b="b"/>
              <a:pathLst>
                <a:path w="82550" h="161925">
                  <a:moveTo>
                    <a:pt x="0" y="0"/>
                  </a:moveTo>
                  <a:lnTo>
                    <a:pt x="0" y="161544"/>
                  </a:lnTo>
                  <a:lnTo>
                    <a:pt x="82296" y="161544"/>
                  </a:lnTo>
                  <a:lnTo>
                    <a:pt x="822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7982711" y="5750051"/>
              <a:ext cx="82550" cy="161925"/>
            </a:xfrm>
            <a:custGeom>
              <a:avLst/>
              <a:gdLst/>
              <a:ahLst/>
              <a:cxnLst/>
              <a:rect l="l" t="t" r="r" b="b"/>
              <a:pathLst>
                <a:path w="82550" h="161925">
                  <a:moveTo>
                    <a:pt x="82296" y="161544"/>
                  </a:moveTo>
                  <a:lnTo>
                    <a:pt x="82296" y="0"/>
                  </a:lnTo>
                  <a:lnTo>
                    <a:pt x="0" y="0"/>
                  </a:lnTo>
                  <a:lnTo>
                    <a:pt x="0" y="161544"/>
                  </a:lnTo>
                  <a:lnTo>
                    <a:pt x="82296" y="1615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7993379" y="5798819"/>
              <a:ext cx="64135" cy="58419"/>
            </a:xfrm>
            <a:custGeom>
              <a:avLst/>
              <a:gdLst/>
              <a:ahLst/>
              <a:cxnLst/>
              <a:rect l="l" t="t" r="r" b="b"/>
              <a:pathLst>
                <a:path w="64134" h="58420">
                  <a:moveTo>
                    <a:pt x="0" y="0"/>
                  </a:moveTo>
                  <a:lnTo>
                    <a:pt x="0" y="57911"/>
                  </a:lnTo>
                  <a:lnTo>
                    <a:pt x="64007" y="57911"/>
                  </a:lnTo>
                  <a:lnTo>
                    <a:pt x="640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6" name="object 9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25311" y="5012436"/>
              <a:ext cx="1109472" cy="859536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06283" y="5713475"/>
              <a:ext cx="271272" cy="338328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55179" y="5521451"/>
              <a:ext cx="409955" cy="562356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8375904" y="5387339"/>
              <a:ext cx="207645" cy="405765"/>
            </a:xfrm>
            <a:custGeom>
              <a:avLst/>
              <a:gdLst/>
              <a:ahLst/>
              <a:cxnLst/>
              <a:rect l="l" t="t" r="r" b="b"/>
              <a:pathLst>
                <a:path w="207645" h="405764">
                  <a:moveTo>
                    <a:pt x="207264" y="310896"/>
                  </a:moveTo>
                  <a:lnTo>
                    <a:pt x="201168" y="310896"/>
                  </a:lnTo>
                  <a:lnTo>
                    <a:pt x="201168" y="0"/>
                  </a:lnTo>
                  <a:lnTo>
                    <a:pt x="105156" y="0"/>
                  </a:lnTo>
                  <a:lnTo>
                    <a:pt x="105156" y="88392"/>
                  </a:lnTo>
                  <a:lnTo>
                    <a:pt x="1524" y="88392"/>
                  </a:lnTo>
                  <a:lnTo>
                    <a:pt x="1524" y="402336"/>
                  </a:lnTo>
                  <a:lnTo>
                    <a:pt x="2603" y="402336"/>
                  </a:lnTo>
                  <a:lnTo>
                    <a:pt x="0" y="405384"/>
                  </a:lnTo>
                  <a:lnTo>
                    <a:pt x="128016" y="405384"/>
                  </a:lnTo>
                  <a:lnTo>
                    <a:pt x="130568" y="402336"/>
                  </a:lnTo>
                  <a:lnTo>
                    <a:pt x="134112" y="402336"/>
                  </a:lnTo>
                  <a:lnTo>
                    <a:pt x="134112" y="398119"/>
                  </a:lnTo>
                  <a:lnTo>
                    <a:pt x="207264" y="310896"/>
                  </a:lnTo>
                  <a:close/>
                </a:path>
              </a:pathLst>
            </a:custGeom>
            <a:solidFill>
              <a:srgbClr val="37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8377427" y="5475731"/>
              <a:ext cx="131445" cy="314325"/>
            </a:xfrm>
            <a:custGeom>
              <a:avLst/>
              <a:gdLst/>
              <a:ahLst/>
              <a:cxnLst/>
              <a:rect l="l" t="t" r="r" b="b"/>
              <a:pathLst>
                <a:path w="131445" h="314325">
                  <a:moveTo>
                    <a:pt x="131063" y="313944"/>
                  </a:moveTo>
                  <a:lnTo>
                    <a:pt x="131063" y="0"/>
                  </a:lnTo>
                  <a:lnTo>
                    <a:pt x="0" y="0"/>
                  </a:lnTo>
                  <a:lnTo>
                    <a:pt x="0" y="313944"/>
                  </a:lnTo>
                  <a:lnTo>
                    <a:pt x="131063" y="31394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71141" y="5378005"/>
              <a:ext cx="216789" cy="105537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8508491" y="5390387"/>
              <a:ext cx="74930" cy="399415"/>
            </a:xfrm>
            <a:custGeom>
              <a:avLst/>
              <a:gdLst/>
              <a:ahLst/>
              <a:cxnLst/>
              <a:rect l="l" t="t" r="r" b="b"/>
              <a:pathLst>
                <a:path w="74929" h="399414">
                  <a:moveTo>
                    <a:pt x="74676" y="0"/>
                  </a:moveTo>
                  <a:lnTo>
                    <a:pt x="74676" y="307848"/>
                  </a:lnTo>
                  <a:lnTo>
                    <a:pt x="0" y="3992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8392667" y="5516880"/>
              <a:ext cx="88900" cy="181610"/>
            </a:xfrm>
            <a:custGeom>
              <a:avLst/>
              <a:gdLst/>
              <a:ahLst/>
              <a:cxnLst/>
              <a:rect l="l" t="t" r="r" b="b"/>
              <a:pathLst>
                <a:path w="88900" h="181610">
                  <a:moveTo>
                    <a:pt x="0" y="0"/>
                  </a:moveTo>
                  <a:lnTo>
                    <a:pt x="0" y="181356"/>
                  </a:lnTo>
                  <a:lnTo>
                    <a:pt x="88391" y="181356"/>
                  </a:lnTo>
                  <a:lnTo>
                    <a:pt x="88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8392667" y="5516880"/>
              <a:ext cx="88900" cy="181610"/>
            </a:xfrm>
            <a:custGeom>
              <a:avLst/>
              <a:gdLst/>
              <a:ahLst/>
              <a:cxnLst/>
              <a:rect l="l" t="t" r="r" b="b"/>
              <a:pathLst>
                <a:path w="88900" h="181610">
                  <a:moveTo>
                    <a:pt x="88391" y="181356"/>
                  </a:moveTo>
                  <a:lnTo>
                    <a:pt x="88391" y="0"/>
                  </a:lnTo>
                  <a:lnTo>
                    <a:pt x="0" y="0"/>
                  </a:lnTo>
                  <a:lnTo>
                    <a:pt x="0" y="181356"/>
                  </a:lnTo>
                  <a:lnTo>
                    <a:pt x="88391" y="1813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8406383" y="5570219"/>
              <a:ext cx="67310" cy="66040"/>
            </a:xfrm>
            <a:custGeom>
              <a:avLst/>
              <a:gdLst/>
              <a:ahLst/>
              <a:cxnLst/>
              <a:rect l="l" t="t" r="r" b="b"/>
              <a:pathLst>
                <a:path w="67309" h="66039">
                  <a:moveTo>
                    <a:pt x="0" y="0"/>
                  </a:moveTo>
                  <a:lnTo>
                    <a:pt x="0" y="65531"/>
                  </a:lnTo>
                  <a:lnTo>
                    <a:pt x="67056" y="65531"/>
                  </a:lnTo>
                  <a:lnTo>
                    <a:pt x="670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7761731" y="2915412"/>
              <a:ext cx="364490" cy="289560"/>
            </a:xfrm>
            <a:custGeom>
              <a:avLst/>
              <a:gdLst/>
              <a:ahLst/>
              <a:cxnLst/>
              <a:rect l="l" t="t" r="r" b="b"/>
              <a:pathLst>
                <a:path w="364490" h="289560">
                  <a:moveTo>
                    <a:pt x="0" y="289560"/>
                  </a:moveTo>
                  <a:lnTo>
                    <a:pt x="263651" y="1524"/>
                  </a:lnTo>
                </a:path>
                <a:path w="364490" h="289560">
                  <a:moveTo>
                    <a:pt x="364235" y="0"/>
                  </a:moveTo>
                  <a:lnTo>
                    <a:pt x="364235" y="196596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6121907" y="4089654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6682" y="0"/>
                  </a:lnTo>
                </a:path>
              </a:pathLst>
            </a:custGeom>
            <a:ln w="14097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7479791" y="2615184"/>
              <a:ext cx="1033780" cy="1400810"/>
            </a:xfrm>
            <a:custGeom>
              <a:avLst/>
              <a:gdLst/>
              <a:ahLst/>
              <a:cxnLst/>
              <a:rect l="l" t="t" r="r" b="b"/>
              <a:pathLst>
                <a:path w="1033779" h="1400810">
                  <a:moveTo>
                    <a:pt x="714756" y="167639"/>
                  </a:moveTo>
                  <a:lnTo>
                    <a:pt x="952500" y="0"/>
                  </a:lnTo>
                </a:path>
                <a:path w="1033779" h="1400810">
                  <a:moveTo>
                    <a:pt x="854964" y="595883"/>
                  </a:moveTo>
                  <a:lnTo>
                    <a:pt x="1033272" y="595883"/>
                  </a:lnTo>
                </a:path>
                <a:path w="1033779" h="1400810">
                  <a:moveTo>
                    <a:pt x="99060" y="672084"/>
                  </a:moveTo>
                  <a:lnTo>
                    <a:pt x="0" y="1377696"/>
                  </a:lnTo>
                </a:path>
                <a:path w="1033779" h="1400810">
                  <a:moveTo>
                    <a:pt x="702564" y="672083"/>
                  </a:moveTo>
                  <a:lnTo>
                    <a:pt x="591312" y="1400556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7127747" y="5010911"/>
              <a:ext cx="497205" cy="129539"/>
            </a:xfrm>
            <a:custGeom>
              <a:avLst/>
              <a:gdLst/>
              <a:ahLst/>
              <a:cxnLst/>
              <a:rect l="l" t="t" r="r" b="b"/>
              <a:pathLst>
                <a:path w="497204" h="129539">
                  <a:moveTo>
                    <a:pt x="0" y="64007"/>
                  </a:moveTo>
                  <a:lnTo>
                    <a:pt x="33923" y="97253"/>
                  </a:lnTo>
                  <a:lnTo>
                    <a:pt x="72770" y="110489"/>
                  </a:lnTo>
                  <a:lnTo>
                    <a:pt x="123048" y="120678"/>
                  </a:lnTo>
                  <a:lnTo>
                    <a:pt x="182386" y="127225"/>
                  </a:lnTo>
                  <a:lnTo>
                    <a:pt x="248411" y="129539"/>
                  </a:lnTo>
                  <a:lnTo>
                    <a:pt x="314437" y="127225"/>
                  </a:lnTo>
                  <a:lnTo>
                    <a:pt x="373775" y="120678"/>
                  </a:lnTo>
                  <a:lnTo>
                    <a:pt x="424052" y="110490"/>
                  </a:lnTo>
                  <a:lnTo>
                    <a:pt x="462900" y="97253"/>
                  </a:lnTo>
                  <a:lnTo>
                    <a:pt x="496823" y="64007"/>
                  </a:lnTo>
                  <a:lnTo>
                    <a:pt x="487948" y="47095"/>
                  </a:lnTo>
                  <a:lnTo>
                    <a:pt x="424052" y="18859"/>
                  </a:lnTo>
                  <a:lnTo>
                    <a:pt x="373775" y="8805"/>
                  </a:lnTo>
                  <a:lnTo>
                    <a:pt x="314437" y="2307"/>
                  </a:lnTo>
                  <a:lnTo>
                    <a:pt x="248411" y="0"/>
                  </a:lnTo>
                  <a:lnTo>
                    <a:pt x="182386" y="2307"/>
                  </a:lnTo>
                  <a:lnTo>
                    <a:pt x="123048" y="8805"/>
                  </a:lnTo>
                  <a:lnTo>
                    <a:pt x="72770" y="18859"/>
                  </a:lnTo>
                  <a:lnTo>
                    <a:pt x="33923" y="31834"/>
                  </a:lnTo>
                  <a:lnTo>
                    <a:pt x="0" y="64007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7127747" y="5010911"/>
              <a:ext cx="497205" cy="129539"/>
            </a:xfrm>
            <a:custGeom>
              <a:avLst/>
              <a:gdLst/>
              <a:ahLst/>
              <a:cxnLst/>
              <a:rect l="l" t="t" r="r" b="b"/>
              <a:pathLst>
                <a:path w="497204" h="129539">
                  <a:moveTo>
                    <a:pt x="248411" y="0"/>
                  </a:moveTo>
                  <a:lnTo>
                    <a:pt x="182386" y="2307"/>
                  </a:lnTo>
                  <a:lnTo>
                    <a:pt x="123048" y="8805"/>
                  </a:lnTo>
                  <a:lnTo>
                    <a:pt x="72770" y="18859"/>
                  </a:lnTo>
                  <a:lnTo>
                    <a:pt x="33923" y="31834"/>
                  </a:lnTo>
                  <a:lnTo>
                    <a:pt x="0" y="64007"/>
                  </a:lnTo>
                  <a:lnTo>
                    <a:pt x="8875" y="81562"/>
                  </a:lnTo>
                  <a:lnTo>
                    <a:pt x="72770" y="110489"/>
                  </a:lnTo>
                  <a:lnTo>
                    <a:pt x="123048" y="120678"/>
                  </a:lnTo>
                  <a:lnTo>
                    <a:pt x="182386" y="127225"/>
                  </a:lnTo>
                  <a:lnTo>
                    <a:pt x="248411" y="129539"/>
                  </a:lnTo>
                  <a:lnTo>
                    <a:pt x="314437" y="127225"/>
                  </a:lnTo>
                  <a:lnTo>
                    <a:pt x="373775" y="120678"/>
                  </a:lnTo>
                  <a:lnTo>
                    <a:pt x="424052" y="110490"/>
                  </a:lnTo>
                  <a:lnTo>
                    <a:pt x="462900" y="97253"/>
                  </a:lnTo>
                  <a:lnTo>
                    <a:pt x="496823" y="64007"/>
                  </a:lnTo>
                  <a:lnTo>
                    <a:pt x="487948" y="47095"/>
                  </a:lnTo>
                  <a:lnTo>
                    <a:pt x="424052" y="18859"/>
                  </a:lnTo>
                  <a:lnTo>
                    <a:pt x="373775" y="8805"/>
                  </a:lnTo>
                  <a:lnTo>
                    <a:pt x="314437" y="2307"/>
                  </a:lnTo>
                  <a:lnTo>
                    <a:pt x="248411" y="0"/>
                  </a:lnTo>
                  <a:close/>
                </a:path>
              </a:pathLst>
            </a:custGeom>
            <a:ln w="127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7630794" y="499872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0771"/>
                  </a:lnTo>
                </a:path>
              </a:pathLst>
            </a:custGeom>
            <a:ln w="3175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2" name="object 11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83005" y="5393245"/>
              <a:ext cx="295846" cy="407289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6035039" y="3989832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6095">
              <a:solidFill>
                <a:srgbClr val="CA009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4" name="object 11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943599" y="3992880"/>
              <a:ext cx="178308" cy="266700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841301" y="3854005"/>
              <a:ext cx="294322" cy="408813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5763767" y="1880616"/>
              <a:ext cx="676910" cy="775970"/>
            </a:xfrm>
            <a:custGeom>
              <a:avLst/>
              <a:gdLst/>
              <a:ahLst/>
              <a:cxnLst/>
              <a:rect l="l" t="t" r="r" b="b"/>
              <a:pathLst>
                <a:path w="676910" h="775969">
                  <a:moveTo>
                    <a:pt x="0" y="0"/>
                  </a:moveTo>
                  <a:lnTo>
                    <a:pt x="0" y="775715"/>
                  </a:lnTo>
                  <a:lnTo>
                    <a:pt x="676656" y="775715"/>
                  </a:lnTo>
                  <a:lnTo>
                    <a:pt x="676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5731763" y="1903476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0" y="0"/>
                  </a:moveTo>
                  <a:lnTo>
                    <a:pt x="0" y="800100"/>
                  </a:lnTo>
                  <a:lnTo>
                    <a:pt x="690372" y="800100"/>
                  </a:lnTo>
                  <a:lnTo>
                    <a:pt x="6903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5731763" y="1903476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690372" y="800100"/>
                  </a:moveTo>
                  <a:lnTo>
                    <a:pt x="690372" y="0"/>
                  </a:lnTo>
                  <a:lnTo>
                    <a:pt x="0" y="0"/>
                  </a:lnTo>
                  <a:lnTo>
                    <a:pt x="0" y="800100"/>
                  </a:lnTo>
                  <a:lnTo>
                    <a:pt x="690372" y="800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9" name="object 119"/>
          <p:cNvSpPr txBox="1"/>
          <p:nvPr/>
        </p:nvSpPr>
        <p:spPr>
          <a:xfrm>
            <a:off x="5738114" y="1909826"/>
            <a:ext cx="678180" cy="1708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40"/>
              </a:spcBef>
            </a:pPr>
            <a:r>
              <a:rPr sz="1000" spc="-10" dirty="0">
                <a:latin typeface="Comic Sans MS" panose="030F0702030302020204"/>
                <a:cs typeface="Comic Sans MS" panose="030F0702030302020204"/>
              </a:rPr>
              <a:t>application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736335" y="2080260"/>
            <a:ext cx="675640" cy="17081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100"/>
              </a:lnSpc>
            </a:pPr>
            <a:r>
              <a:rPr sz="1000" spc="-1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transport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738114" y="2207763"/>
            <a:ext cx="6781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mic Sans MS" panose="030F0702030302020204"/>
                <a:cs typeface="Comic Sans MS" panose="030F0702030302020204"/>
              </a:rPr>
              <a:t>network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738114" y="2360160"/>
            <a:ext cx="6781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mic Sans MS" panose="030F0702030302020204"/>
                <a:cs typeface="Comic Sans MS" panose="030F0702030302020204"/>
              </a:rPr>
              <a:t>data</a:t>
            </a:r>
            <a:r>
              <a:rPr sz="1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000" spc="-20" dirty="0">
                <a:latin typeface="Comic Sans MS" panose="030F0702030302020204"/>
                <a:cs typeface="Comic Sans MS" panose="030F0702030302020204"/>
              </a:rPr>
              <a:t>link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738114" y="2512558"/>
            <a:ext cx="6781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mic Sans MS" panose="030F0702030302020204"/>
                <a:cs typeface="Comic Sans MS" panose="030F0702030302020204"/>
              </a:rPr>
              <a:t>physical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5725414" y="2240026"/>
            <a:ext cx="1466850" cy="890905"/>
            <a:chOff x="5725414" y="2240026"/>
            <a:chExt cx="1466850" cy="890905"/>
          </a:xfrm>
        </p:grpSpPr>
        <p:sp>
          <p:nvSpPr>
            <p:cNvPr id="125" name="object 125"/>
            <p:cNvSpPr/>
            <p:nvPr/>
          </p:nvSpPr>
          <p:spPr>
            <a:xfrm>
              <a:off x="5731764" y="2246376"/>
              <a:ext cx="699770" cy="280670"/>
            </a:xfrm>
            <a:custGeom>
              <a:avLst/>
              <a:gdLst/>
              <a:ahLst/>
              <a:cxnLst/>
              <a:rect l="l" t="t" r="r" b="b"/>
              <a:pathLst>
                <a:path w="699770" h="280669">
                  <a:moveTo>
                    <a:pt x="0" y="0"/>
                  </a:moveTo>
                  <a:lnTo>
                    <a:pt x="690372" y="4572"/>
                  </a:lnTo>
                </a:path>
                <a:path w="699770" h="280669">
                  <a:moveTo>
                    <a:pt x="9144" y="138684"/>
                  </a:moveTo>
                  <a:lnTo>
                    <a:pt x="699515" y="143256"/>
                  </a:lnTo>
                </a:path>
                <a:path w="699770" h="280669">
                  <a:moveTo>
                    <a:pt x="9144" y="275844"/>
                  </a:moveTo>
                  <a:lnTo>
                    <a:pt x="699515" y="28041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6515100" y="2595372"/>
              <a:ext cx="676910" cy="486409"/>
            </a:xfrm>
            <a:custGeom>
              <a:avLst/>
              <a:gdLst/>
              <a:ahLst/>
              <a:cxnLst/>
              <a:rect l="l" t="t" r="r" b="b"/>
              <a:pathLst>
                <a:path w="676909" h="486410">
                  <a:moveTo>
                    <a:pt x="0" y="0"/>
                  </a:moveTo>
                  <a:lnTo>
                    <a:pt x="0" y="486155"/>
                  </a:lnTo>
                  <a:lnTo>
                    <a:pt x="676656" y="486155"/>
                  </a:lnTo>
                  <a:lnTo>
                    <a:pt x="676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6472428" y="2628900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0" y="0"/>
                  </a:moveTo>
                  <a:lnTo>
                    <a:pt x="0" y="495300"/>
                  </a:lnTo>
                  <a:lnTo>
                    <a:pt x="690372" y="495300"/>
                  </a:lnTo>
                  <a:lnTo>
                    <a:pt x="690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6472428" y="2628900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690372" y="495300"/>
                  </a:moveTo>
                  <a:lnTo>
                    <a:pt x="690371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690372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9" name="object 129"/>
          <p:cNvSpPr txBox="1"/>
          <p:nvPr/>
        </p:nvSpPr>
        <p:spPr>
          <a:xfrm>
            <a:off x="6566406" y="2617723"/>
            <a:ext cx="50545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mic Sans MS" panose="030F0702030302020204"/>
                <a:cs typeface="Comic Sans MS" panose="030F0702030302020204"/>
              </a:rPr>
              <a:t>network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552695" y="2770121"/>
            <a:ext cx="532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5" marR="5080" indent="-2032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mic Sans MS" panose="030F0702030302020204"/>
                <a:cs typeface="Comic Sans MS" panose="030F0702030302020204"/>
              </a:rPr>
              <a:t>data</a:t>
            </a:r>
            <a:r>
              <a:rPr sz="1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000" spc="-20" dirty="0">
                <a:latin typeface="Comic Sans MS" panose="030F0702030302020204"/>
                <a:cs typeface="Comic Sans MS" panose="030F0702030302020204"/>
              </a:rPr>
              <a:t>link </a:t>
            </a:r>
            <a:r>
              <a:rPr sz="1000" spc="-10" dirty="0">
                <a:latin typeface="Comic Sans MS" panose="030F0702030302020204"/>
                <a:cs typeface="Comic Sans MS" panose="030F0702030302020204"/>
              </a:rPr>
              <a:t>physical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6461505" y="2774950"/>
            <a:ext cx="1902460" cy="2727325"/>
            <a:chOff x="6461505" y="2774950"/>
            <a:chExt cx="1902460" cy="2727325"/>
          </a:xfrm>
        </p:grpSpPr>
        <p:sp>
          <p:nvSpPr>
            <p:cNvPr id="132" name="object 132"/>
            <p:cNvSpPr/>
            <p:nvPr/>
          </p:nvSpPr>
          <p:spPr>
            <a:xfrm>
              <a:off x="6467855" y="2781300"/>
              <a:ext cx="699770" cy="157480"/>
            </a:xfrm>
            <a:custGeom>
              <a:avLst/>
              <a:gdLst/>
              <a:ahLst/>
              <a:cxnLst/>
              <a:rect l="l" t="t" r="r" b="b"/>
              <a:pathLst>
                <a:path w="699770" h="157480">
                  <a:moveTo>
                    <a:pt x="0" y="152400"/>
                  </a:moveTo>
                  <a:lnTo>
                    <a:pt x="690372" y="156972"/>
                  </a:lnTo>
                </a:path>
                <a:path w="699770" h="157480">
                  <a:moveTo>
                    <a:pt x="9144" y="0"/>
                  </a:moveTo>
                  <a:lnTo>
                    <a:pt x="699516" y="45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7687055" y="4968239"/>
              <a:ext cx="676910" cy="485140"/>
            </a:xfrm>
            <a:custGeom>
              <a:avLst/>
              <a:gdLst/>
              <a:ahLst/>
              <a:cxnLst/>
              <a:rect l="l" t="t" r="r" b="b"/>
              <a:pathLst>
                <a:path w="676909" h="485139">
                  <a:moveTo>
                    <a:pt x="0" y="0"/>
                  </a:moveTo>
                  <a:lnTo>
                    <a:pt x="0" y="484631"/>
                  </a:lnTo>
                  <a:lnTo>
                    <a:pt x="676656" y="484631"/>
                  </a:lnTo>
                  <a:lnTo>
                    <a:pt x="676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7644383" y="5000244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0" y="0"/>
                  </a:moveTo>
                  <a:lnTo>
                    <a:pt x="0" y="495299"/>
                  </a:lnTo>
                  <a:lnTo>
                    <a:pt x="690371" y="495299"/>
                  </a:lnTo>
                  <a:lnTo>
                    <a:pt x="690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7644383" y="5000244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690372" y="495299"/>
                  </a:moveTo>
                  <a:lnTo>
                    <a:pt x="690372" y="0"/>
                  </a:lnTo>
                  <a:lnTo>
                    <a:pt x="0" y="0"/>
                  </a:lnTo>
                  <a:lnTo>
                    <a:pt x="0" y="495299"/>
                  </a:lnTo>
                  <a:lnTo>
                    <a:pt x="690372" y="4952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6" name="object 136"/>
          <p:cNvSpPr txBox="1"/>
          <p:nvPr/>
        </p:nvSpPr>
        <p:spPr>
          <a:xfrm>
            <a:off x="7630159" y="5086826"/>
            <a:ext cx="718820" cy="577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450"/>
              </a:lnSpc>
            </a:pPr>
            <a:r>
              <a:rPr sz="1000" spc="-10" dirty="0">
                <a:latin typeface="Comic Sans MS" panose="030F0702030302020204"/>
                <a:cs typeface="Comic Sans MS" panose="030F0702030302020204"/>
              </a:rPr>
              <a:t>network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7630159" y="5142989"/>
            <a:ext cx="7188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365" marR="96520" indent="-2032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mic Sans MS" panose="030F0702030302020204"/>
                <a:cs typeface="Comic Sans MS" panose="030F0702030302020204"/>
              </a:rPr>
              <a:t>data</a:t>
            </a:r>
            <a:r>
              <a:rPr sz="1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000" spc="-20" dirty="0">
                <a:latin typeface="Comic Sans MS" panose="030F0702030302020204"/>
                <a:cs typeface="Comic Sans MS" panose="030F0702030302020204"/>
              </a:rPr>
              <a:t>link </a:t>
            </a:r>
            <a:r>
              <a:rPr sz="1000" spc="-10" dirty="0">
                <a:latin typeface="Comic Sans MS" panose="030F0702030302020204"/>
                <a:cs typeface="Comic Sans MS" panose="030F0702030302020204"/>
              </a:rPr>
              <a:t>physical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6906514" y="4619244"/>
            <a:ext cx="1439545" cy="698500"/>
            <a:chOff x="6906514" y="4619244"/>
            <a:chExt cx="1439545" cy="698500"/>
          </a:xfrm>
        </p:grpSpPr>
        <p:sp>
          <p:nvSpPr>
            <p:cNvPr id="139" name="object 139"/>
            <p:cNvSpPr/>
            <p:nvPr/>
          </p:nvSpPr>
          <p:spPr>
            <a:xfrm>
              <a:off x="7639812" y="5152644"/>
              <a:ext cx="699770" cy="158750"/>
            </a:xfrm>
            <a:custGeom>
              <a:avLst/>
              <a:gdLst/>
              <a:ahLst/>
              <a:cxnLst/>
              <a:rect l="l" t="t" r="r" b="b"/>
              <a:pathLst>
                <a:path w="699770" h="158750">
                  <a:moveTo>
                    <a:pt x="0" y="152399"/>
                  </a:moveTo>
                  <a:lnTo>
                    <a:pt x="690372" y="158495"/>
                  </a:lnTo>
                </a:path>
                <a:path w="699770" h="158750">
                  <a:moveTo>
                    <a:pt x="9144" y="0"/>
                  </a:moveTo>
                  <a:lnTo>
                    <a:pt x="699516" y="60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6955536" y="4619244"/>
              <a:ext cx="675640" cy="486409"/>
            </a:xfrm>
            <a:custGeom>
              <a:avLst/>
              <a:gdLst/>
              <a:ahLst/>
              <a:cxnLst/>
              <a:rect l="l" t="t" r="r" b="b"/>
              <a:pathLst>
                <a:path w="675640" h="486410">
                  <a:moveTo>
                    <a:pt x="0" y="0"/>
                  </a:moveTo>
                  <a:lnTo>
                    <a:pt x="0" y="486156"/>
                  </a:lnTo>
                  <a:lnTo>
                    <a:pt x="675132" y="486155"/>
                  </a:lnTo>
                  <a:lnTo>
                    <a:pt x="675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6912864" y="4652772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0" y="0"/>
                  </a:moveTo>
                  <a:lnTo>
                    <a:pt x="0" y="495300"/>
                  </a:lnTo>
                  <a:lnTo>
                    <a:pt x="690372" y="495300"/>
                  </a:lnTo>
                  <a:lnTo>
                    <a:pt x="6903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6912864" y="4652772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690372" y="495300"/>
                  </a:moveTo>
                  <a:lnTo>
                    <a:pt x="690372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690372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3" name="object 143"/>
          <p:cNvSpPr txBox="1"/>
          <p:nvPr/>
        </p:nvSpPr>
        <p:spPr>
          <a:xfrm>
            <a:off x="7005318" y="4643120"/>
            <a:ext cx="50545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mic Sans MS" panose="030F0702030302020204"/>
                <a:cs typeface="Comic Sans MS" panose="030F0702030302020204"/>
              </a:rPr>
              <a:t>network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6991607" y="4795517"/>
            <a:ext cx="532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5" marR="5080" indent="-2032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mic Sans MS" panose="030F0702030302020204"/>
                <a:cs typeface="Comic Sans MS" panose="030F0702030302020204"/>
              </a:rPr>
              <a:t>data</a:t>
            </a:r>
            <a:r>
              <a:rPr sz="1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000" spc="-20" dirty="0">
                <a:latin typeface="Comic Sans MS" panose="030F0702030302020204"/>
                <a:cs typeface="Comic Sans MS" panose="030F0702030302020204"/>
              </a:rPr>
              <a:t>link </a:t>
            </a:r>
            <a:r>
              <a:rPr sz="1000" spc="-10" dirty="0">
                <a:latin typeface="Comic Sans MS" panose="030F0702030302020204"/>
                <a:cs typeface="Comic Sans MS" panose="030F0702030302020204"/>
              </a:rPr>
              <a:t>physical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6900418" y="4146803"/>
            <a:ext cx="1273175" cy="821690"/>
            <a:chOff x="6900418" y="4146803"/>
            <a:chExt cx="1273175" cy="821690"/>
          </a:xfrm>
        </p:grpSpPr>
        <p:sp>
          <p:nvSpPr>
            <p:cNvPr id="146" name="object 146"/>
            <p:cNvSpPr/>
            <p:nvPr/>
          </p:nvSpPr>
          <p:spPr>
            <a:xfrm>
              <a:off x="6906768" y="4805171"/>
              <a:ext cx="701040" cy="157480"/>
            </a:xfrm>
            <a:custGeom>
              <a:avLst/>
              <a:gdLst/>
              <a:ahLst/>
              <a:cxnLst/>
              <a:rect l="l" t="t" r="r" b="b"/>
              <a:pathLst>
                <a:path w="701040" h="157479">
                  <a:moveTo>
                    <a:pt x="0" y="152400"/>
                  </a:moveTo>
                  <a:lnTo>
                    <a:pt x="691895" y="156971"/>
                  </a:lnTo>
                </a:path>
                <a:path w="701040" h="157479">
                  <a:moveTo>
                    <a:pt x="10667" y="0"/>
                  </a:moveTo>
                  <a:lnTo>
                    <a:pt x="701039" y="45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7496556" y="4146803"/>
              <a:ext cx="676910" cy="486409"/>
            </a:xfrm>
            <a:custGeom>
              <a:avLst/>
              <a:gdLst/>
              <a:ahLst/>
              <a:cxnLst/>
              <a:rect l="l" t="t" r="r" b="b"/>
              <a:pathLst>
                <a:path w="676909" h="486410">
                  <a:moveTo>
                    <a:pt x="0" y="0"/>
                  </a:moveTo>
                  <a:lnTo>
                    <a:pt x="0" y="486156"/>
                  </a:lnTo>
                  <a:lnTo>
                    <a:pt x="676655" y="486156"/>
                  </a:lnTo>
                  <a:lnTo>
                    <a:pt x="6766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7453884" y="4180331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0" y="0"/>
                  </a:moveTo>
                  <a:lnTo>
                    <a:pt x="0" y="495300"/>
                  </a:lnTo>
                  <a:lnTo>
                    <a:pt x="690371" y="495300"/>
                  </a:lnTo>
                  <a:lnTo>
                    <a:pt x="690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7453884" y="4180331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690371" y="495300"/>
                  </a:moveTo>
                  <a:lnTo>
                    <a:pt x="690371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690371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0" name="object 150"/>
          <p:cNvSpPr txBox="1"/>
          <p:nvPr/>
        </p:nvSpPr>
        <p:spPr>
          <a:xfrm>
            <a:off x="7430261" y="4321553"/>
            <a:ext cx="7289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heavy" spc="495" dirty="0">
                <a:uFill>
                  <a:solidFill>
                    <a:srgbClr val="00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000" u="heavy" dirty="0">
                <a:uFill>
                  <a:solidFill>
                    <a:srgbClr val="000000"/>
                  </a:solidFill>
                </a:uFill>
                <a:latin typeface="Comic Sans MS" panose="030F0702030302020204"/>
                <a:cs typeface="Comic Sans MS" panose="030F0702030302020204"/>
              </a:rPr>
              <a:t>data</a:t>
            </a:r>
            <a:r>
              <a:rPr sz="1000" u="heavy" spc="-15" dirty="0">
                <a:uFill>
                  <a:solidFill>
                    <a:srgbClr val="00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000" u="heavy" spc="-20" dirty="0">
                <a:uFill>
                  <a:solidFill>
                    <a:srgbClr val="000000"/>
                  </a:solidFill>
                </a:uFill>
                <a:latin typeface="Comic Sans MS" panose="030F0702030302020204"/>
                <a:cs typeface="Comic Sans MS" panose="030F0702030302020204"/>
              </a:rPr>
              <a:t>link</a:t>
            </a:r>
            <a:r>
              <a:rPr sz="1000" u="heavy" spc="500" dirty="0">
                <a:uFill>
                  <a:solidFill>
                    <a:srgbClr val="00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7553959" y="4473950"/>
            <a:ext cx="49275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mic Sans MS" panose="030F0702030302020204"/>
                <a:cs typeface="Comic Sans MS" panose="030F0702030302020204"/>
              </a:rPr>
              <a:t>physical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6999478" y="3785615"/>
            <a:ext cx="1155700" cy="558165"/>
            <a:chOff x="6999478" y="3785615"/>
            <a:chExt cx="1155700" cy="558165"/>
          </a:xfrm>
        </p:grpSpPr>
        <p:sp>
          <p:nvSpPr>
            <p:cNvPr id="153" name="object 153"/>
            <p:cNvSpPr/>
            <p:nvPr/>
          </p:nvSpPr>
          <p:spPr>
            <a:xfrm>
              <a:off x="7458456" y="4332731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79">
                  <a:moveTo>
                    <a:pt x="0" y="0"/>
                  </a:moveTo>
                  <a:lnTo>
                    <a:pt x="690371" y="45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7048500" y="3785615"/>
              <a:ext cx="676910" cy="485140"/>
            </a:xfrm>
            <a:custGeom>
              <a:avLst/>
              <a:gdLst/>
              <a:ahLst/>
              <a:cxnLst/>
              <a:rect l="l" t="t" r="r" b="b"/>
              <a:pathLst>
                <a:path w="676909" h="485139">
                  <a:moveTo>
                    <a:pt x="0" y="0"/>
                  </a:moveTo>
                  <a:lnTo>
                    <a:pt x="0" y="484631"/>
                  </a:lnTo>
                  <a:lnTo>
                    <a:pt x="676656" y="484631"/>
                  </a:lnTo>
                  <a:lnTo>
                    <a:pt x="676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7005828" y="3817619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0" y="0"/>
                  </a:moveTo>
                  <a:lnTo>
                    <a:pt x="0" y="495300"/>
                  </a:lnTo>
                  <a:lnTo>
                    <a:pt x="690371" y="495300"/>
                  </a:lnTo>
                  <a:lnTo>
                    <a:pt x="690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7005828" y="3817619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690371" y="495300"/>
                  </a:moveTo>
                  <a:lnTo>
                    <a:pt x="690371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690371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7" name="object 157"/>
          <p:cNvSpPr txBox="1"/>
          <p:nvPr/>
        </p:nvSpPr>
        <p:spPr>
          <a:xfrm>
            <a:off x="6982206" y="3807967"/>
            <a:ext cx="7378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</a:pPr>
            <a:r>
              <a:rPr sz="1000" u="heavy" spc="125" dirty="0">
                <a:uFill>
                  <a:solidFill>
                    <a:srgbClr val="000000"/>
                  </a:solidFill>
                </a:uFill>
                <a:latin typeface="Comic Sans MS" panose="030F0702030302020204"/>
                <a:cs typeface="Comic Sans MS" panose="030F0702030302020204"/>
              </a:rPr>
              <a:t>  </a:t>
            </a:r>
            <a:r>
              <a:rPr sz="1000" u="heavy" spc="-10" dirty="0">
                <a:uFill>
                  <a:solidFill>
                    <a:srgbClr val="000000"/>
                  </a:solidFill>
                </a:uFill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1000" u="heavy" spc="500" dirty="0">
                <a:uFill>
                  <a:solidFill>
                    <a:srgbClr val="00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endParaRPr sz="10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</a:pPr>
            <a:r>
              <a:rPr sz="1000" u="heavy" spc="495" dirty="0">
                <a:uFill>
                  <a:solidFill>
                    <a:srgbClr val="00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000" u="heavy" dirty="0">
                <a:uFill>
                  <a:solidFill>
                    <a:srgbClr val="000000"/>
                  </a:solidFill>
                </a:uFill>
                <a:latin typeface="Comic Sans MS" panose="030F0702030302020204"/>
                <a:cs typeface="Comic Sans MS" panose="030F0702030302020204"/>
              </a:rPr>
              <a:t>data</a:t>
            </a:r>
            <a:r>
              <a:rPr sz="1000" u="heavy" spc="-15" dirty="0">
                <a:uFill>
                  <a:solidFill>
                    <a:srgbClr val="00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000" u="heavy" spc="-20" dirty="0">
                <a:uFill>
                  <a:solidFill>
                    <a:srgbClr val="000000"/>
                  </a:solidFill>
                </a:uFill>
                <a:latin typeface="Comic Sans MS" panose="030F0702030302020204"/>
                <a:cs typeface="Comic Sans MS" panose="030F0702030302020204"/>
              </a:rPr>
              <a:t>link</a:t>
            </a:r>
            <a:r>
              <a:rPr sz="1000" u="heavy" spc="500" dirty="0">
                <a:uFill>
                  <a:solidFill>
                    <a:srgbClr val="00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7080503" y="4112763"/>
            <a:ext cx="99821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mic Sans MS" panose="030F0702030302020204"/>
                <a:cs typeface="Comic Sans MS" panose="030F0702030302020204"/>
              </a:rPr>
              <a:t>physical</a:t>
            </a:r>
            <a:r>
              <a:rPr sz="1500" spc="-15" baseline="-25000" dirty="0">
                <a:latin typeface="Comic Sans MS" panose="030F0702030302020204"/>
                <a:cs typeface="Comic Sans MS" panose="030F0702030302020204"/>
              </a:rPr>
              <a:t>network</a:t>
            </a:r>
            <a:endParaRPr sz="1500" baseline="-25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7279893" y="2837688"/>
            <a:ext cx="725805" cy="534035"/>
            <a:chOff x="7279893" y="2837688"/>
            <a:chExt cx="725805" cy="534035"/>
          </a:xfrm>
        </p:grpSpPr>
        <p:sp>
          <p:nvSpPr>
            <p:cNvPr id="160" name="object 160"/>
            <p:cNvSpPr/>
            <p:nvPr/>
          </p:nvSpPr>
          <p:spPr>
            <a:xfrm>
              <a:off x="7330439" y="2837688"/>
              <a:ext cx="675640" cy="485140"/>
            </a:xfrm>
            <a:custGeom>
              <a:avLst/>
              <a:gdLst/>
              <a:ahLst/>
              <a:cxnLst/>
              <a:rect l="l" t="t" r="r" b="b"/>
              <a:pathLst>
                <a:path w="675640" h="485139">
                  <a:moveTo>
                    <a:pt x="0" y="0"/>
                  </a:moveTo>
                  <a:lnTo>
                    <a:pt x="0" y="484631"/>
                  </a:lnTo>
                  <a:lnTo>
                    <a:pt x="675132" y="484631"/>
                  </a:lnTo>
                  <a:lnTo>
                    <a:pt x="6751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7286243" y="2871216"/>
              <a:ext cx="692150" cy="495300"/>
            </a:xfrm>
            <a:custGeom>
              <a:avLst/>
              <a:gdLst/>
              <a:ahLst/>
              <a:cxnLst/>
              <a:rect l="l" t="t" r="r" b="b"/>
              <a:pathLst>
                <a:path w="692150" h="495300">
                  <a:moveTo>
                    <a:pt x="0" y="0"/>
                  </a:moveTo>
                  <a:lnTo>
                    <a:pt x="0" y="495300"/>
                  </a:lnTo>
                  <a:lnTo>
                    <a:pt x="691896" y="495300"/>
                  </a:lnTo>
                  <a:lnTo>
                    <a:pt x="691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7286243" y="2869692"/>
              <a:ext cx="692150" cy="495300"/>
            </a:xfrm>
            <a:custGeom>
              <a:avLst/>
              <a:gdLst/>
              <a:ahLst/>
              <a:cxnLst/>
              <a:rect l="l" t="t" r="r" b="b"/>
              <a:pathLst>
                <a:path w="692150" h="495300">
                  <a:moveTo>
                    <a:pt x="691896" y="495300"/>
                  </a:moveTo>
                  <a:lnTo>
                    <a:pt x="691896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691896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3" name="object 163"/>
          <p:cNvSpPr txBox="1"/>
          <p:nvPr/>
        </p:nvSpPr>
        <p:spPr>
          <a:xfrm>
            <a:off x="7273290" y="2860039"/>
            <a:ext cx="7289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heavy" spc="120" dirty="0">
                <a:uFill>
                  <a:solidFill>
                    <a:srgbClr val="000000"/>
                  </a:solidFill>
                </a:uFill>
                <a:latin typeface="Comic Sans MS" panose="030F0702030302020204"/>
                <a:cs typeface="Comic Sans MS" panose="030F0702030302020204"/>
              </a:rPr>
              <a:t>  </a:t>
            </a:r>
            <a:r>
              <a:rPr sz="1000" u="heavy" spc="-10" dirty="0">
                <a:uFill>
                  <a:solidFill>
                    <a:srgbClr val="000000"/>
                  </a:solidFill>
                </a:uFill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1000" u="heavy" spc="500" dirty="0">
                <a:uFill>
                  <a:solidFill>
                    <a:srgbClr val="00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7366510" y="3012437"/>
            <a:ext cx="532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5" marR="5080" indent="-2032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mic Sans MS" panose="030F0702030302020204"/>
                <a:cs typeface="Comic Sans MS" panose="030F0702030302020204"/>
              </a:rPr>
              <a:t>data</a:t>
            </a:r>
            <a:r>
              <a:rPr sz="1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000" spc="-20" dirty="0">
                <a:latin typeface="Comic Sans MS" panose="030F0702030302020204"/>
                <a:cs typeface="Comic Sans MS" panose="030F0702030302020204"/>
              </a:rPr>
              <a:t>link </a:t>
            </a:r>
            <a:r>
              <a:rPr sz="1000" spc="-10" dirty="0">
                <a:latin typeface="Comic Sans MS" panose="030F0702030302020204"/>
                <a:cs typeface="Comic Sans MS" panose="030F0702030302020204"/>
              </a:rPr>
              <a:t>physical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65" name="object 165"/>
          <p:cNvGrpSpPr/>
          <p:nvPr/>
        </p:nvGrpSpPr>
        <p:grpSpPr>
          <a:xfrm>
            <a:off x="7275321" y="3168142"/>
            <a:ext cx="1924050" cy="2510790"/>
            <a:chOff x="7275321" y="3168142"/>
            <a:chExt cx="1924050" cy="2510790"/>
          </a:xfrm>
        </p:grpSpPr>
        <p:sp>
          <p:nvSpPr>
            <p:cNvPr id="166" name="object 166"/>
            <p:cNvSpPr/>
            <p:nvPr/>
          </p:nvSpPr>
          <p:spPr>
            <a:xfrm>
              <a:off x="7281671" y="3174492"/>
              <a:ext cx="690880" cy="6350"/>
            </a:xfrm>
            <a:custGeom>
              <a:avLst/>
              <a:gdLst/>
              <a:ahLst/>
              <a:cxnLst/>
              <a:rect l="l" t="t" r="r" b="b"/>
              <a:pathLst>
                <a:path w="690879" h="6350">
                  <a:moveTo>
                    <a:pt x="0" y="0"/>
                  </a:moveTo>
                  <a:lnTo>
                    <a:pt x="690371" y="609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8522207" y="4847844"/>
              <a:ext cx="676910" cy="777240"/>
            </a:xfrm>
            <a:custGeom>
              <a:avLst/>
              <a:gdLst/>
              <a:ahLst/>
              <a:cxnLst/>
              <a:rect l="l" t="t" r="r" b="b"/>
              <a:pathLst>
                <a:path w="676909" h="777239">
                  <a:moveTo>
                    <a:pt x="0" y="0"/>
                  </a:moveTo>
                  <a:lnTo>
                    <a:pt x="0" y="777240"/>
                  </a:lnTo>
                  <a:lnTo>
                    <a:pt x="676656" y="777240"/>
                  </a:lnTo>
                  <a:lnTo>
                    <a:pt x="676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8488679" y="4872227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0" y="0"/>
                  </a:moveTo>
                  <a:lnTo>
                    <a:pt x="0" y="800100"/>
                  </a:lnTo>
                  <a:lnTo>
                    <a:pt x="690372" y="800099"/>
                  </a:lnTo>
                  <a:lnTo>
                    <a:pt x="690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8488679" y="4872227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690372" y="800099"/>
                  </a:moveTo>
                  <a:lnTo>
                    <a:pt x="690371" y="0"/>
                  </a:lnTo>
                  <a:lnTo>
                    <a:pt x="0" y="0"/>
                  </a:lnTo>
                  <a:lnTo>
                    <a:pt x="0" y="800100"/>
                  </a:lnTo>
                  <a:lnTo>
                    <a:pt x="690372" y="8000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8493251" y="5049012"/>
              <a:ext cx="676910" cy="170815"/>
            </a:xfrm>
            <a:custGeom>
              <a:avLst/>
              <a:gdLst/>
              <a:ahLst/>
              <a:cxnLst/>
              <a:rect l="l" t="t" r="r" b="b"/>
              <a:pathLst>
                <a:path w="676909" h="170814">
                  <a:moveTo>
                    <a:pt x="0" y="0"/>
                  </a:moveTo>
                  <a:lnTo>
                    <a:pt x="0" y="170688"/>
                  </a:lnTo>
                  <a:lnTo>
                    <a:pt x="676655" y="170688"/>
                  </a:lnTo>
                  <a:lnTo>
                    <a:pt x="6766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1" name="object 171"/>
          <p:cNvSpPr txBox="1"/>
          <p:nvPr/>
        </p:nvSpPr>
        <p:spPr>
          <a:xfrm>
            <a:off x="8495030" y="4871720"/>
            <a:ext cx="6781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mic Sans MS" panose="030F0702030302020204"/>
                <a:cs typeface="Comic Sans MS" panose="030F0702030302020204"/>
              </a:rPr>
              <a:t>application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8495030" y="5024117"/>
            <a:ext cx="6781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transport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8495030" y="5226050"/>
            <a:ext cx="678180" cy="1219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ts val="905"/>
              </a:lnSpc>
            </a:pPr>
            <a:r>
              <a:rPr sz="1000" spc="-10" dirty="0">
                <a:latin typeface="Comic Sans MS" panose="030F0702030302020204"/>
                <a:cs typeface="Comic Sans MS" panose="030F0702030302020204"/>
              </a:rPr>
              <a:t>network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8495030" y="5328912"/>
            <a:ext cx="6845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mic Sans MS" panose="030F0702030302020204"/>
                <a:cs typeface="Comic Sans MS" panose="030F0702030302020204"/>
              </a:rPr>
              <a:t>data</a:t>
            </a:r>
            <a:r>
              <a:rPr sz="1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000" spc="-20" dirty="0">
                <a:latin typeface="Comic Sans MS" panose="030F0702030302020204"/>
                <a:cs typeface="Comic Sans MS" panose="030F0702030302020204"/>
              </a:rPr>
              <a:t>link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8498046" y="5481310"/>
            <a:ext cx="681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mic Sans MS" panose="030F0702030302020204"/>
                <a:cs typeface="Comic Sans MS" panose="030F0702030302020204"/>
              </a:rPr>
              <a:t>physical</a:t>
            </a:r>
            <a:endParaRPr sz="1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6477000" y="2415539"/>
            <a:ext cx="2717800" cy="3086735"/>
            <a:chOff x="6477000" y="2415539"/>
            <a:chExt cx="2717800" cy="3086735"/>
          </a:xfrm>
        </p:grpSpPr>
        <p:sp>
          <p:nvSpPr>
            <p:cNvPr id="177" name="object 177"/>
            <p:cNvSpPr/>
            <p:nvPr/>
          </p:nvSpPr>
          <p:spPr>
            <a:xfrm>
              <a:off x="8488679" y="5215127"/>
              <a:ext cx="699770" cy="280670"/>
            </a:xfrm>
            <a:custGeom>
              <a:avLst/>
              <a:gdLst/>
              <a:ahLst/>
              <a:cxnLst/>
              <a:rect l="l" t="t" r="r" b="b"/>
              <a:pathLst>
                <a:path w="699770" h="280670">
                  <a:moveTo>
                    <a:pt x="0" y="0"/>
                  </a:moveTo>
                  <a:lnTo>
                    <a:pt x="690371" y="4571"/>
                  </a:lnTo>
                </a:path>
                <a:path w="699770" h="280670">
                  <a:moveTo>
                    <a:pt x="9143" y="138684"/>
                  </a:moveTo>
                  <a:lnTo>
                    <a:pt x="699516" y="143255"/>
                  </a:lnTo>
                </a:path>
                <a:path w="699770" h="280670">
                  <a:moveTo>
                    <a:pt x="9143" y="275844"/>
                  </a:moveTo>
                  <a:lnTo>
                    <a:pt x="699516" y="28041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6477000" y="2415539"/>
              <a:ext cx="2209800" cy="2481580"/>
            </a:xfrm>
            <a:custGeom>
              <a:avLst/>
              <a:gdLst/>
              <a:ahLst/>
              <a:cxnLst/>
              <a:rect l="l" t="t" r="r" b="b"/>
              <a:pathLst>
                <a:path w="2209800" h="2481579">
                  <a:moveTo>
                    <a:pt x="0" y="181356"/>
                  </a:moveTo>
                  <a:lnTo>
                    <a:pt x="2001012" y="2481072"/>
                  </a:lnTo>
                  <a:lnTo>
                    <a:pt x="2209800" y="2299716"/>
                  </a:lnTo>
                  <a:lnTo>
                    <a:pt x="208787" y="0"/>
                  </a:lnTo>
                  <a:lnTo>
                    <a:pt x="0" y="1813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9" name="object 179"/>
          <p:cNvSpPr txBox="1"/>
          <p:nvPr/>
        </p:nvSpPr>
        <p:spPr>
          <a:xfrm rot="2940000">
            <a:off x="6394759" y="3594455"/>
            <a:ext cx="2390536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6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logical</a:t>
            </a:r>
            <a:r>
              <a:rPr sz="1600" spc="-2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end-</a:t>
            </a:r>
            <a:r>
              <a:rPr sz="16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end</a:t>
            </a:r>
            <a:r>
              <a:rPr sz="1600" spc="-1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transport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6348764" y="2219452"/>
            <a:ext cx="451484" cy="480059"/>
          </a:xfrm>
          <a:custGeom>
            <a:avLst/>
            <a:gdLst/>
            <a:ahLst/>
            <a:cxnLst/>
            <a:rect l="l" t="t" r="r" b="b"/>
            <a:pathLst>
              <a:path w="451484" h="480060">
                <a:moveTo>
                  <a:pt x="0" y="11645"/>
                </a:moveTo>
                <a:lnTo>
                  <a:pt x="4859" y="29984"/>
                </a:lnTo>
                <a:lnTo>
                  <a:pt x="16149" y="55652"/>
                </a:lnTo>
                <a:lnTo>
                  <a:pt x="51232" y="127469"/>
                </a:lnTo>
                <a:lnTo>
                  <a:pt x="71631" y="172862"/>
                </a:lnTo>
                <a:lnTo>
                  <a:pt x="91673" y="224073"/>
                </a:lnTo>
                <a:lnTo>
                  <a:pt x="109661" y="280726"/>
                </a:lnTo>
                <a:lnTo>
                  <a:pt x="123898" y="342441"/>
                </a:lnTo>
                <a:lnTo>
                  <a:pt x="132687" y="408843"/>
                </a:lnTo>
                <a:lnTo>
                  <a:pt x="134331" y="479551"/>
                </a:lnTo>
                <a:lnTo>
                  <a:pt x="334928" y="305315"/>
                </a:lnTo>
                <a:lnTo>
                  <a:pt x="451323" y="203707"/>
                </a:lnTo>
                <a:lnTo>
                  <a:pt x="382012" y="189231"/>
                </a:lnTo>
                <a:lnTo>
                  <a:pt x="317983" y="169286"/>
                </a:lnTo>
                <a:lnTo>
                  <a:pt x="259382" y="145432"/>
                </a:lnTo>
                <a:lnTo>
                  <a:pt x="206352" y="119229"/>
                </a:lnTo>
                <a:lnTo>
                  <a:pt x="159038" y="92235"/>
                </a:lnTo>
                <a:lnTo>
                  <a:pt x="117585" y="66011"/>
                </a:lnTo>
                <a:lnTo>
                  <a:pt x="52835" y="22110"/>
                </a:lnTo>
                <a:lnTo>
                  <a:pt x="29827" y="7551"/>
                </a:lnTo>
                <a:lnTo>
                  <a:pt x="13256" y="0"/>
                </a:lnTo>
                <a:lnTo>
                  <a:pt x="3267" y="1015"/>
                </a:lnTo>
                <a:lnTo>
                  <a:pt x="0" y="116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366759" y="4611623"/>
            <a:ext cx="458470" cy="474345"/>
          </a:xfrm>
          <a:custGeom>
            <a:avLst/>
            <a:gdLst/>
            <a:ahLst/>
            <a:cxnLst/>
            <a:rect l="l" t="t" r="r" b="b"/>
            <a:pathLst>
              <a:path w="458470" h="474345">
                <a:moveTo>
                  <a:pt x="0" y="275844"/>
                </a:moveTo>
                <a:lnTo>
                  <a:pt x="69386" y="287155"/>
                </a:lnTo>
                <a:lnTo>
                  <a:pt x="133633" y="304972"/>
                </a:lnTo>
                <a:lnTo>
                  <a:pt x="192590" y="327564"/>
                </a:lnTo>
                <a:lnTo>
                  <a:pt x="246107" y="353200"/>
                </a:lnTo>
                <a:lnTo>
                  <a:pt x="294031" y="380148"/>
                </a:lnTo>
                <a:lnTo>
                  <a:pt x="336212" y="406676"/>
                </a:lnTo>
                <a:lnTo>
                  <a:pt x="402739" y="451551"/>
                </a:lnTo>
                <a:lnTo>
                  <a:pt x="426782" y="466435"/>
                </a:lnTo>
                <a:lnTo>
                  <a:pt x="444479" y="473975"/>
                </a:lnTo>
                <a:lnTo>
                  <a:pt x="455676" y="472439"/>
                </a:lnTo>
                <a:lnTo>
                  <a:pt x="458009" y="462638"/>
                </a:lnTo>
                <a:lnTo>
                  <a:pt x="452731" y="445115"/>
                </a:lnTo>
                <a:lnTo>
                  <a:pt x="441372" y="420234"/>
                </a:lnTo>
                <a:lnTo>
                  <a:pt x="406543" y="349855"/>
                </a:lnTo>
                <a:lnTo>
                  <a:pt x="386137" y="305086"/>
                </a:lnTo>
                <a:lnTo>
                  <a:pt x="365779" y="254415"/>
                </a:lnTo>
                <a:lnTo>
                  <a:pt x="347001" y="198207"/>
                </a:lnTo>
                <a:lnTo>
                  <a:pt x="331335" y="136825"/>
                </a:lnTo>
                <a:lnTo>
                  <a:pt x="320313" y="70635"/>
                </a:lnTo>
                <a:lnTo>
                  <a:pt x="315468" y="0"/>
                </a:lnTo>
                <a:lnTo>
                  <a:pt x="199310" y="100964"/>
                </a:lnTo>
                <a:lnTo>
                  <a:pt x="0" y="2758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/>
              <a:t>Transport</a:t>
            </a:r>
            <a:r>
              <a:rPr spc="-50" dirty="0"/>
              <a:t> </a:t>
            </a:r>
            <a:r>
              <a:rPr spc="-20" dirty="0"/>
              <a:t>Layer</a:t>
            </a:r>
            <a:endParaRPr spc="-20" dirty="0"/>
          </a:p>
        </p:txBody>
      </p:sp>
      <p:sp>
        <p:nvSpPr>
          <p:cNvPr id="183" name="object 1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ts val="1650"/>
              </a:lnSpc>
            </a:pPr>
            <a:r>
              <a:rPr spc="-10" dirty="0"/>
              <a:t>3-</a:t>
            </a: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/>
              <a:t>Transport</a:t>
            </a:r>
            <a:r>
              <a:rPr spc="-50" dirty="0"/>
              <a:t> </a:t>
            </a:r>
            <a:r>
              <a:rPr spc="-20" dirty="0"/>
              <a:t>Layer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ts val="1650"/>
              </a:lnSpc>
            </a:pPr>
            <a:r>
              <a:rPr spc="-10" dirty="0"/>
              <a:t>3-</a:t>
            </a: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/>
              <a:t>Chapter</a:t>
            </a:r>
            <a:r>
              <a:rPr spc="-70" dirty="0"/>
              <a:t> </a:t>
            </a:r>
            <a:r>
              <a:rPr dirty="0"/>
              <a:t>3</a:t>
            </a:r>
            <a:r>
              <a:rPr spc="-70" dirty="0"/>
              <a:t> </a:t>
            </a:r>
            <a:r>
              <a:rPr spc="-10" dirty="0"/>
              <a:t>outline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63244" y="2069084"/>
            <a:ext cx="3472815" cy="31667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55600" marR="353060" indent="-342900">
              <a:lnSpc>
                <a:spcPts val="2870"/>
              </a:lnSpc>
              <a:spcBef>
                <a:spcPts val="205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3.1</a:t>
            </a:r>
            <a:r>
              <a:rPr sz="2400" spc="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Transport-layer services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243205" indent="-342900">
              <a:lnSpc>
                <a:spcPts val="2870"/>
              </a:lnSpc>
              <a:spcBef>
                <a:spcPts val="580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3.2</a:t>
            </a:r>
            <a:r>
              <a:rPr sz="2400" spc="-7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Multiplexing</a:t>
            </a:r>
            <a:r>
              <a:rPr sz="2400" spc="-7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and </a:t>
            </a:r>
            <a:r>
              <a:rPr sz="24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demultiplexing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486410" indent="-342900">
              <a:lnSpc>
                <a:spcPct val="100000"/>
              </a:lnSpc>
              <a:spcBef>
                <a:spcPts val="480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3.3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Connectionless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transport: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UDP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565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3.4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Principles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of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reliable</a:t>
            </a:r>
            <a:r>
              <a:rPr sz="2400" spc="-7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data</a:t>
            </a:r>
            <a:r>
              <a:rPr sz="24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transfer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5644" y="2069084"/>
            <a:ext cx="3777615" cy="38233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55600" marR="5080" indent="-342900">
              <a:lnSpc>
                <a:spcPts val="2870"/>
              </a:lnSpc>
              <a:spcBef>
                <a:spcPts val="205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3.5</a:t>
            </a:r>
            <a:r>
              <a:rPr sz="2400" spc="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Connection-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oriented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transport:</a:t>
            </a:r>
            <a:r>
              <a:rPr sz="24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TCP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6385">
              <a:lnSpc>
                <a:spcPct val="100000"/>
              </a:lnSpc>
              <a:spcBef>
                <a:spcPts val="395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segment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structure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reliable</a:t>
            </a:r>
            <a:r>
              <a:rPr sz="20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data</a:t>
            </a:r>
            <a:r>
              <a:rPr sz="20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transfer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6385">
              <a:lnSpc>
                <a:spcPct val="100000"/>
              </a:lnSpc>
              <a:spcBef>
                <a:spcPts val="470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flow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control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connection</a:t>
            </a:r>
            <a:r>
              <a:rPr sz="20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management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810260" indent="-342900">
              <a:lnSpc>
                <a:spcPct val="100000"/>
              </a:lnSpc>
              <a:spcBef>
                <a:spcPts val="550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3.6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Principles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of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congestion</a:t>
            </a:r>
            <a:r>
              <a:rPr sz="2400" spc="-1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control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732790" indent="-342900">
              <a:lnSpc>
                <a:spcPct val="100000"/>
              </a:lnSpc>
              <a:spcBef>
                <a:spcPts val="560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3.7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TCP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congestion control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644" y="985519"/>
            <a:ext cx="6610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Multiplexing/demultiplexing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1136903" y="3959352"/>
            <a:ext cx="2002789" cy="477520"/>
          </a:xfrm>
          <a:custGeom>
            <a:avLst/>
            <a:gdLst/>
            <a:ahLst/>
            <a:cxnLst/>
            <a:rect l="l" t="t" r="r" b="b"/>
            <a:pathLst>
              <a:path w="2002789" h="477520">
                <a:moveTo>
                  <a:pt x="2002536" y="477012"/>
                </a:moveTo>
                <a:lnTo>
                  <a:pt x="2002536" y="0"/>
                </a:lnTo>
                <a:lnTo>
                  <a:pt x="0" y="0"/>
                </a:lnTo>
                <a:lnTo>
                  <a:pt x="0" y="477012"/>
                </a:lnTo>
                <a:lnTo>
                  <a:pt x="2002536" y="4770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34439" y="4054855"/>
            <a:ext cx="1019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mic Sans MS" panose="030F0702030302020204"/>
                <a:cs typeface="Comic Sans MS" panose="030F0702030302020204"/>
              </a:rPr>
              <a:t>application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36903" y="4436364"/>
            <a:ext cx="2002789" cy="475615"/>
          </a:xfrm>
          <a:custGeom>
            <a:avLst/>
            <a:gdLst/>
            <a:ahLst/>
            <a:cxnLst/>
            <a:rect l="l" t="t" r="r" b="b"/>
            <a:pathLst>
              <a:path w="2002789" h="475614">
                <a:moveTo>
                  <a:pt x="2002536" y="475488"/>
                </a:moveTo>
                <a:lnTo>
                  <a:pt x="2002536" y="0"/>
                </a:lnTo>
                <a:lnTo>
                  <a:pt x="0" y="0"/>
                </a:lnTo>
                <a:lnTo>
                  <a:pt x="0" y="475488"/>
                </a:lnTo>
                <a:lnTo>
                  <a:pt x="2002536" y="47548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41666" y="4530344"/>
            <a:ext cx="1609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mic Sans MS" panose="030F0702030302020204"/>
                <a:cs typeface="Comic Sans MS" panose="030F0702030302020204"/>
              </a:rPr>
              <a:t>transport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6903" y="4911852"/>
            <a:ext cx="2002789" cy="477520"/>
          </a:xfrm>
          <a:custGeom>
            <a:avLst/>
            <a:gdLst/>
            <a:ahLst/>
            <a:cxnLst/>
            <a:rect l="l" t="t" r="r" b="b"/>
            <a:pathLst>
              <a:path w="2002789" h="477520">
                <a:moveTo>
                  <a:pt x="2002536" y="477011"/>
                </a:moveTo>
                <a:lnTo>
                  <a:pt x="2002536" y="0"/>
                </a:lnTo>
                <a:lnTo>
                  <a:pt x="0" y="0"/>
                </a:lnTo>
                <a:lnTo>
                  <a:pt x="0" y="477012"/>
                </a:lnTo>
                <a:lnTo>
                  <a:pt x="2002536" y="47701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41666" y="5007355"/>
            <a:ext cx="1609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mic Sans MS" panose="030F0702030302020204"/>
                <a:cs typeface="Comic Sans MS" panose="030F0702030302020204"/>
              </a:rPr>
              <a:t>network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6903" y="5388864"/>
            <a:ext cx="2002789" cy="475615"/>
          </a:xfrm>
          <a:custGeom>
            <a:avLst/>
            <a:gdLst/>
            <a:ahLst/>
            <a:cxnLst/>
            <a:rect l="l" t="t" r="r" b="b"/>
            <a:pathLst>
              <a:path w="2002789" h="475614">
                <a:moveTo>
                  <a:pt x="2002536" y="475488"/>
                </a:moveTo>
                <a:lnTo>
                  <a:pt x="2002536" y="0"/>
                </a:lnTo>
                <a:lnTo>
                  <a:pt x="0" y="0"/>
                </a:lnTo>
                <a:lnTo>
                  <a:pt x="0" y="475488"/>
                </a:lnTo>
                <a:lnTo>
                  <a:pt x="2002536" y="47548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41666" y="5482844"/>
            <a:ext cx="1609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omic Sans MS" panose="030F0702030302020204"/>
                <a:cs typeface="Comic Sans MS" panose="030F0702030302020204"/>
              </a:rPr>
              <a:t>link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36903" y="5864352"/>
            <a:ext cx="2002789" cy="477520"/>
          </a:xfrm>
          <a:custGeom>
            <a:avLst/>
            <a:gdLst/>
            <a:ahLst/>
            <a:cxnLst/>
            <a:rect l="l" t="t" r="r" b="b"/>
            <a:pathLst>
              <a:path w="2002789" h="477520">
                <a:moveTo>
                  <a:pt x="2002536" y="477011"/>
                </a:moveTo>
                <a:lnTo>
                  <a:pt x="2002536" y="0"/>
                </a:lnTo>
                <a:lnTo>
                  <a:pt x="0" y="0"/>
                </a:lnTo>
                <a:lnTo>
                  <a:pt x="0" y="477011"/>
                </a:lnTo>
                <a:lnTo>
                  <a:pt x="2002536" y="4770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21739" y="5959855"/>
            <a:ext cx="777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mic Sans MS" panose="030F0702030302020204"/>
                <a:cs typeface="Comic Sans MS" panose="030F0702030302020204"/>
              </a:rPr>
              <a:t>physical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70376" y="4303776"/>
            <a:ext cx="599440" cy="195580"/>
          </a:xfrm>
          <a:custGeom>
            <a:avLst/>
            <a:gdLst/>
            <a:ahLst/>
            <a:cxnLst/>
            <a:rect l="l" t="t" r="r" b="b"/>
            <a:pathLst>
              <a:path w="599439" h="195579">
                <a:moveTo>
                  <a:pt x="598932" y="195072"/>
                </a:moveTo>
                <a:lnTo>
                  <a:pt x="598932" y="0"/>
                </a:lnTo>
                <a:lnTo>
                  <a:pt x="0" y="0"/>
                </a:lnTo>
                <a:lnTo>
                  <a:pt x="0" y="195072"/>
                </a:lnTo>
                <a:lnTo>
                  <a:pt x="598932" y="1950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970020" y="4001151"/>
            <a:ext cx="196215" cy="28257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1600" spc="-40" dirty="0">
                <a:latin typeface="Comic Sans MS" panose="030F0702030302020204"/>
                <a:cs typeface="Comic Sans MS" panose="030F0702030302020204"/>
              </a:rPr>
              <a:t>P1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66788" y="3880103"/>
            <a:ext cx="2001520" cy="475615"/>
          </a:xfrm>
          <a:custGeom>
            <a:avLst/>
            <a:gdLst/>
            <a:ahLst/>
            <a:cxnLst/>
            <a:rect l="l" t="t" r="r" b="b"/>
            <a:pathLst>
              <a:path w="2001520" h="475614">
                <a:moveTo>
                  <a:pt x="2001012" y="475488"/>
                </a:moveTo>
                <a:lnTo>
                  <a:pt x="2001012" y="0"/>
                </a:lnTo>
                <a:lnTo>
                  <a:pt x="0" y="0"/>
                </a:lnTo>
                <a:lnTo>
                  <a:pt x="0" y="475488"/>
                </a:lnTo>
                <a:lnTo>
                  <a:pt x="2001012" y="47548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962900" y="3974084"/>
            <a:ext cx="1019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mic Sans MS" panose="030F0702030302020204"/>
                <a:cs typeface="Comic Sans MS" panose="030F0702030302020204"/>
              </a:rPr>
              <a:t>application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66788" y="4355591"/>
            <a:ext cx="2001520" cy="477520"/>
          </a:xfrm>
          <a:custGeom>
            <a:avLst/>
            <a:gdLst/>
            <a:ahLst/>
            <a:cxnLst/>
            <a:rect l="l" t="t" r="r" b="b"/>
            <a:pathLst>
              <a:path w="2001520" h="477520">
                <a:moveTo>
                  <a:pt x="2001012" y="477012"/>
                </a:moveTo>
                <a:lnTo>
                  <a:pt x="2001012" y="0"/>
                </a:lnTo>
                <a:lnTo>
                  <a:pt x="0" y="0"/>
                </a:lnTo>
                <a:lnTo>
                  <a:pt x="0" y="477012"/>
                </a:lnTo>
                <a:lnTo>
                  <a:pt x="2001012" y="4770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371968" y="4451096"/>
            <a:ext cx="16916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834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mic Sans MS" panose="030F0702030302020204"/>
                <a:cs typeface="Comic Sans MS" panose="030F0702030302020204"/>
              </a:rPr>
              <a:t>transport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66788" y="4832603"/>
            <a:ext cx="2001520" cy="475615"/>
          </a:xfrm>
          <a:custGeom>
            <a:avLst/>
            <a:gdLst/>
            <a:ahLst/>
            <a:cxnLst/>
            <a:rect l="l" t="t" r="r" b="b"/>
            <a:pathLst>
              <a:path w="2001520" h="475614">
                <a:moveTo>
                  <a:pt x="2001012" y="475488"/>
                </a:moveTo>
                <a:lnTo>
                  <a:pt x="2001012" y="0"/>
                </a:lnTo>
                <a:lnTo>
                  <a:pt x="0" y="0"/>
                </a:lnTo>
                <a:lnTo>
                  <a:pt x="0" y="475488"/>
                </a:lnTo>
                <a:lnTo>
                  <a:pt x="2001012" y="47548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371968" y="4926584"/>
            <a:ext cx="16916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312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mic Sans MS" panose="030F0702030302020204"/>
                <a:cs typeface="Comic Sans MS" panose="030F0702030302020204"/>
              </a:rPr>
              <a:t>network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66788" y="5308091"/>
            <a:ext cx="2001520" cy="477520"/>
          </a:xfrm>
          <a:custGeom>
            <a:avLst/>
            <a:gdLst/>
            <a:ahLst/>
            <a:cxnLst/>
            <a:rect l="l" t="t" r="r" b="b"/>
            <a:pathLst>
              <a:path w="2001520" h="477520">
                <a:moveTo>
                  <a:pt x="2001012" y="477011"/>
                </a:moveTo>
                <a:lnTo>
                  <a:pt x="2001012" y="0"/>
                </a:lnTo>
                <a:lnTo>
                  <a:pt x="0" y="0"/>
                </a:lnTo>
                <a:lnTo>
                  <a:pt x="0" y="477012"/>
                </a:lnTo>
                <a:lnTo>
                  <a:pt x="2001012" y="4770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371968" y="5403596"/>
            <a:ext cx="16916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5090" algn="r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omic Sans MS" panose="030F0702030302020204"/>
                <a:cs typeface="Comic Sans MS" panose="030F0702030302020204"/>
              </a:rPr>
              <a:t>link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066788" y="5785103"/>
            <a:ext cx="2001520" cy="475615"/>
          </a:xfrm>
          <a:custGeom>
            <a:avLst/>
            <a:gdLst/>
            <a:ahLst/>
            <a:cxnLst/>
            <a:rect l="l" t="t" r="r" b="b"/>
            <a:pathLst>
              <a:path w="2001520" h="475614">
                <a:moveTo>
                  <a:pt x="2001012" y="475488"/>
                </a:moveTo>
                <a:lnTo>
                  <a:pt x="2001012" y="0"/>
                </a:lnTo>
                <a:lnTo>
                  <a:pt x="0" y="0"/>
                </a:lnTo>
                <a:lnTo>
                  <a:pt x="0" y="475488"/>
                </a:lnTo>
                <a:lnTo>
                  <a:pt x="2001012" y="47548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206231" y="5879084"/>
            <a:ext cx="777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mic Sans MS" panose="030F0702030302020204"/>
                <a:cs typeface="Comic Sans MS" panose="030F0702030302020204"/>
              </a:rPr>
              <a:t>physical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33609" y="3954589"/>
            <a:ext cx="2745105" cy="487045"/>
            <a:chOff x="3733609" y="3954589"/>
            <a:chExt cx="2745105" cy="487045"/>
          </a:xfrm>
        </p:grpSpPr>
        <p:sp>
          <p:nvSpPr>
            <p:cNvPr id="26" name="object 26"/>
            <p:cNvSpPr/>
            <p:nvPr/>
          </p:nvSpPr>
          <p:spPr>
            <a:xfrm>
              <a:off x="3738371" y="3959352"/>
              <a:ext cx="2735580" cy="477520"/>
            </a:xfrm>
            <a:custGeom>
              <a:avLst/>
              <a:gdLst/>
              <a:ahLst/>
              <a:cxnLst/>
              <a:rect l="l" t="t" r="r" b="b"/>
              <a:pathLst>
                <a:path w="2735579" h="477520">
                  <a:moveTo>
                    <a:pt x="0" y="0"/>
                  </a:moveTo>
                  <a:lnTo>
                    <a:pt x="0" y="477012"/>
                  </a:lnTo>
                  <a:lnTo>
                    <a:pt x="2735579" y="477012"/>
                  </a:lnTo>
                  <a:lnTo>
                    <a:pt x="27355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738371" y="3959352"/>
              <a:ext cx="2735580" cy="477520"/>
            </a:xfrm>
            <a:custGeom>
              <a:avLst/>
              <a:gdLst/>
              <a:ahLst/>
              <a:cxnLst/>
              <a:rect l="l" t="t" r="r" b="b"/>
              <a:pathLst>
                <a:path w="2735579" h="477520">
                  <a:moveTo>
                    <a:pt x="2735579" y="477012"/>
                  </a:moveTo>
                  <a:lnTo>
                    <a:pt x="2735579" y="0"/>
                  </a:lnTo>
                  <a:lnTo>
                    <a:pt x="0" y="0"/>
                  </a:lnTo>
                  <a:lnTo>
                    <a:pt x="0" y="477012"/>
                  </a:lnTo>
                  <a:lnTo>
                    <a:pt x="2735579" y="4770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602479" y="4054855"/>
            <a:ext cx="1019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mic Sans MS" panose="030F0702030302020204"/>
                <a:cs typeface="Comic Sans MS" panose="030F0702030302020204"/>
              </a:rPr>
              <a:t>application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33609" y="4431601"/>
            <a:ext cx="2745105" cy="485140"/>
            <a:chOff x="3733609" y="4431601"/>
            <a:chExt cx="2745105" cy="485140"/>
          </a:xfrm>
        </p:grpSpPr>
        <p:sp>
          <p:nvSpPr>
            <p:cNvPr id="30" name="object 30"/>
            <p:cNvSpPr/>
            <p:nvPr/>
          </p:nvSpPr>
          <p:spPr>
            <a:xfrm>
              <a:off x="3738371" y="4436364"/>
              <a:ext cx="2735580" cy="475615"/>
            </a:xfrm>
            <a:custGeom>
              <a:avLst/>
              <a:gdLst/>
              <a:ahLst/>
              <a:cxnLst/>
              <a:rect l="l" t="t" r="r" b="b"/>
              <a:pathLst>
                <a:path w="2735579" h="475614">
                  <a:moveTo>
                    <a:pt x="0" y="0"/>
                  </a:moveTo>
                  <a:lnTo>
                    <a:pt x="0" y="475488"/>
                  </a:lnTo>
                  <a:lnTo>
                    <a:pt x="2735579" y="475488"/>
                  </a:lnTo>
                  <a:lnTo>
                    <a:pt x="27355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738371" y="4436364"/>
              <a:ext cx="2735580" cy="475615"/>
            </a:xfrm>
            <a:custGeom>
              <a:avLst/>
              <a:gdLst/>
              <a:ahLst/>
              <a:cxnLst/>
              <a:rect l="l" t="t" r="r" b="b"/>
              <a:pathLst>
                <a:path w="2735579" h="475614">
                  <a:moveTo>
                    <a:pt x="2735579" y="475488"/>
                  </a:moveTo>
                  <a:lnTo>
                    <a:pt x="2735579" y="0"/>
                  </a:lnTo>
                  <a:lnTo>
                    <a:pt x="0" y="0"/>
                  </a:lnTo>
                  <a:lnTo>
                    <a:pt x="0" y="475488"/>
                  </a:lnTo>
                  <a:lnTo>
                    <a:pt x="2735579" y="4754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743134" y="4530344"/>
            <a:ext cx="2726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614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mic Sans MS" panose="030F0702030302020204"/>
                <a:cs typeface="Comic Sans MS" panose="030F0702030302020204"/>
              </a:rPr>
              <a:t>transport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38371" y="4911852"/>
            <a:ext cx="2735580" cy="477520"/>
          </a:xfrm>
          <a:custGeom>
            <a:avLst/>
            <a:gdLst/>
            <a:ahLst/>
            <a:cxnLst/>
            <a:rect l="l" t="t" r="r" b="b"/>
            <a:pathLst>
              <a:path w="2735579" h="477520">
                <a:moveTo>
                  <a:pt x="2735579" y="477012"/>
                </a:moveTo>
                <a:lnTo>
                  <a:pt x="2735579" y="0"/>
                </a:lnTo>
                <a:lnTo>
                  <a:pt x="0" y="0"/>
                </a:lnTo>
                <a:lnTo>
                  <a:pt x="0" y="477012"/>
                </a:lnTo>
                <a:lnTo>
                  <a:pt x="2735579" y="4770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743134" y="5007355"/>
            <a:ext cx="2726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mic Sans MS" panose="030F0702030302020204"/>
                <a:cs typeface="Comic Sans MS" panose="030F0702030302020204"/>
              </a:rPr>
              <a:t>network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38371" y="5388864"/>
            <a:ext cx="2735580" cy="475615"/>
          </a:xfrm>
          <a:custGeom>
            <a:avLst/>
            <a:gdLst/>
            <a:ahLst/>
            <a:cxnLst/>
            <a:rect l="l" t="t" r="r" b="b"/>
            <a:pathLst>
              <a:path w="2735579" h="475614">
                <a:moveTo>
                  <a:pt x="2735580" y="475487"/>
                </a:moveTo>
                <a:lnTo>
                  <a:pt x="2735579" y="0"/>
                </a:lnTo>
                <a:lnTo>
                  <a:pt x="0" y="0"/>
                </a:lnTo>
                <a:lnTo>
                  <a:pt x="0" y="475488"/>
                </a:lnTo>
                <a:lnTo>
                  <a:pt x="2735580" y="4754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743134" y="5482844"/>
            <a:ext cx="2726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omic Sans MS" panose="030F0702030302020204"/>
                <a:cs typeface="Comic Sans MS" panose="030F0702030302020204"/>
              </a:rPr>
              <a:t>link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38371" y="5864352"/>
            <a:ext cx="2735580" cy="477520"/>
          </a:xfrm>
          <a:custGeom>
            <a:avLst/>
            <a:gdLst/>
            <a:ahLst/>
            <a:cxnLst/>
            <a:rect l="l" t="t" r="r" b="b"/>
            <a:pathLst>
              <a:path w="2735579" h="477520">
                <a:moveTo>
                  <a:pt x="2735579" y="477012"/>
                </a:moveTo>
                <a:lnTo>
                  <a:pt x="2735579" y="0"/>
                </a:lnTo>
                <a:lnTo>
                  <a:pt x="0" y="0"/>
                </a:lnTo>
                <a:lnTo>
                  <a:pt x="0" y="477012"/>
                </a:lnTo>
                <a:lnTo>
                  <a:pt x="2735579" y="4770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716271" y="5959855"/>
            <a:ext cx="777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mic Sans MS" panose="030F0702030302020204"/>
                <a:cs typeface="Comic Sans MS" panose="030F0702030302020204"/>
              </a:rPr>
              <a:t>physical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760529" y="4000309"/>
            <a:ext cx="608965" cy="509905"/>
            <a:chOff x="5760529" y="4000309"/>
            <a:chExt cx="608965" cy="509905"/>
          </a:xfrm>
        </p:grpSpPr>
        <p:sp>
          <p:nvSpPr>
            <p:cNvPr id="40" name="object 40"/>
            <p:cNvSpPr/>
            <p:nvPr/>
          </p:nvSpPr>
          <p:spPr>
            <a:xfrm>
              <a:off x="5766815" y="4309871"/>
              <a:ext cx="597535" cy="195580"/>
            </a:xfrm>
            <a:custGeom>
              <a:avLst/>
              <a:gdLst/>
              <a:ahLst/>
              <a:cxnLst/>
              <a:rect l="l" t="t" r="r" b="b"/>
              <a:pathLst>
                <a:path w="597535" h="195579">
                  <a:moveTo>
                    <a:pt x="0" y="0"/>
                  </a:moveTo>
                  <a:lnTo>
                    <a:pt x="0" y="195072"/>
                  </a:lnTo>
                  <a:lnTo>
                    <a:pt x="597408" y="195072"/>
                  </a:lnTo>
                  <a:lnTo>
                    <a:pt x="597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765291" y="4309871"/>
              <a:ext cx="599440" cy="195580"/>
            </a:xfrm>
            <a:custGeom>
              <a:avLst/>
              <a:gdLst/>
              <a:ahLst/>
              <a:cxnLst/>
              <a:rect l="l" t="t" r="r" b="b"/>
              <a:pathLst>
                <a:path w="599439" h="195579">
                  <a:moveTo>
                    <a:pt x="598931" y="195072"/>
                  </a:moveTo>
                  <a:lnTo>
                    <a:pt x="598931" y="0"/>
                  </a:lnTo>
                  <a:lnTo>
                    <a:pt x="0" y="0"/>
                  </a:lnTo>
                  <a:lnTo>
                    <a:pt x="0" y="195072"/>
                  </a:lnTo>
                  <a:lnTo>
                    <a:pt x="598931" y="1950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765291" y="4005071"/>
              <a:ext cx="599440" cy="304800"/>
            </a:xfrm>
            <a:custGeom>
              <a:avLst/>
              <a:gdLst/>
              <a:ahLst/>
              <a:cxnLst/>
              <a:rect l="l" t="t" r="r" b="b"/>
              <a:pathLst>
                <a:path w="599439" h="304800">
                  <a:moveTo>
                    <a:pt x="0" y="152400"/>
                  </a:moveTo>
                  <a:lnTo>
                    <a:pt x="23550" y="211574"/>
                  </a:lnTo>
                  <a:lnTo>
                    <a:pt x="87820" y="260032"/>
                  </a:lnTo>
                  <a:lnTo>
                    <a:pt x="132233" y="278680"/>
                  </a:lnTo>
                  <a:lnTo>
                    <a:pt x="183237" y="292774"/>
                  </a:lnTo>
                  <a:lnTo>
                    <a:pt x="239634" y="301689"/>
                  </a:lnTo>
                  <a:lnTo>
                    <a:pt x="300228" y="304800"/>
                  </a:lnTo>
                  <a:lnTo>
                    <a:pt x="360318" y="301689"/>
                  </a:lnTo>
                  <a:lnTo>
                    <a:pt x="416337" y="292774"/>
                  </a:lnTo>
                  <a:lnTo>
                    <a:pt x="467070" y="278680"/>
                  </a:lnTo>
                  <a:lnTo>
                    <a:pt x="511302" y="260032"/>
                  </a:lnTo>
                  <a:lnTo>
                    <a:pt x="547818" y="237455"/>
                  </a:lnTo>
                  <a:lnTo>
                    <a:pt x="592847" y="183013"/>
                  </a:lnTo>
                  <a:lnTo>
                    <a:pt x="598932" y="152400"/>
                  </a:lnTo>
                  <a:lnTo>
                    <a:pt x="592847" y="121786"/>
                  </a:lnTo>
                  <a:lnTo>
                    <a:pt x="547818" y="67344"/>
                  </a:lnTo>
                  <a:lnTo>
                    <a:pt x="511301" y="44767"/>
                  </a:lnTo>
                  <a:lnTo>
                    <a:pt x="467070" y="26119"/>
                  </a:lnTo>
                  <a:lnTo>
                    <a:pt x="416337" y="12025"/>
                  </a:lnTo>
                  <a:lnTo>
                    <a:pt x="360318" y="3110"/>
                  </a:lnTo>
                  <a:lnTo>
                    <a:pt x="300228" y="0"/>
                  </a:lnTo>
                  <a:lnTo>
                    <a:pt x="239634" y="3110"/>
                  </a:lnTo>
                  <a:lnTo>
                    <a:pt x="183237" y="12025"/>
                  </a:lnTo>
                  <a:lnTo>
                    <a:pt x="132233" y="26119"/>
                  </a:lnTo>
                  <a:lnTo>
                    <a:pt x="87820" y="44767"/>
                  </a:lnTo>
                  <a:lnTo>
                    <a:pt x="51193" y="67344"/>
                  </a:lnTo>
                  <a:lnTo>
                    <a:pt x="6087" y="121786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A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765291" y="4005071"/>
              <a:ext cx="599440" cy="304800"/>
            </a:xfrm>
            <a:custGeom>
              <a:avLst/>
              <a:gdLst/>
              <a:ahLst/>
              <a:cxnLst/>
              <a:rect l="l" t="t" r="r" b="b"/>
              <a:pathLst>
                <a:path w="599439" h="304800">
                  <a:moveTo>
                    <a:pt x="300228" y="0"/>
                  </a:moveTo>
                  <a:lnTo>
                    <a:pt x="239634" y="3110"/>
                  </a:lnTo>
                  <a:lnTo>
                    <a:pt x="183237" y="12025"/>
                  </a:lnTo>
                  <a:lnTo>
                    <a:pt x="132233" y="26119"/>
                  </a:lnTo>
                  <a:lnTo>
                    <a:pt x="87820" y="44767"/>
                  </a:lnTo>
                  <a:lnTo>
                    <a:pt x="51193" y="67344"/>
                  </a:lnTo>
                  <a:lnTo>
                    <a:pt x="6087" y="121786"/>
                  </a:lnTo>
                  <a:lnTo>
                    <a:pt x="0" y="152400"/>
                  </a:lnTo>
                  <a:lnTo>
                    <a:pt x="6087" y="183013"/>
                  </a:lnTo>
                  <a:lnTo>
                    <a:pt x="51193" y="237455"/>
                  </a:lnTo>
                  <a:lnTo>
                    <a:pt x="87820" y="260032"/>
                  </a:lnTo>
                  <a:lnTo>
                    <a:pt x="132233" y="278680"/>
                  </a:lnTo>
                  <a:lnTo>
                    <a:pt x="183237" y="292774"/>
                  </a:lnTo>
                  <a:lnTo>
                    <a:pt x="239634" y="301689"/>
                  </a:lnTo>
                  <a:lnTo>
                    <a:pt x="300228" y="304800"/>
                  </a:lnTo>
                  <a:lnTo>
                    <a:pt x="360318" y="301689"/>
                  </a:lnTo>
                  <a:lnTo>
                    <a:pt x="416337" y="292774"/>
                  </a:lnTo>
                  <a:lnTo>
                    <a:pt x="467070" y="278680"/>
                  </a:lnTo>
                  <a:lnTo>
                    <a:pt x="511302" y="260032"/>
                  </a:lnTo>
                  <a:lnTo>
                    <a:pt x="547818" y="237455"/>
                  </a:lnTo>
                  <a:lnTo>
                    <a:pt x="592847" y="183013"/>
                  </a:lnTo>
                  <a:lnTo>
                    <a:pt x="598932" y="152400"/>
                  </a:lnTo>
                  <a:lnTo>
                    <a:pt x="592847" y="121786"/>
                  </a:lnTo>
                  <a:lnTo>
                    <a:pt x="547818" y="67344"/>
                  </a:lnTo>
                  <a:lnTo>
                    <a:pt x="511301" y="44767"/>
                  </a:lnTo>
                  <a:lnTo>
                    <a:pt x="467070" y="26119"/>
                  </a:lnTo>
                  <a:lnTo>
                    <a:pt x="416337" y="12025"/>
                  </a:lnTo>
                  <a:lnTo>
                    <a:pt x="360318" y="3110"/>
                  </a:lnTo>
                  <a:lnTo>
                    <a:pt x="300228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5949696" y="4016755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omic Sans MS" panose="030F0702030302020204"/>
                <a:cs typeface="Comic Sans MS" panose="030F0702030302020204"/>
              </a:rPr>
              <a:t>P2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390965" y="4024693"/>
            <a:ext cx="608965" cy="509905"/>
            <a:chOff x="2390965" y="4024693"/>
            <a:chExt cx="608965" cy="509905"/>
          </a:xfrm>
        </p:grpSpPr>
        <p:sp>
          <p:nvSpPr>
            <p:cNvPr id="46" name="object 46"/>
            <p:cNvSpPr/>
            <p:nvPr/>
          </p:nvSpPr>
          <p:spPr>
            <a:xfrm>
              <a:off x="2395727" y="4334255"/>
              <a:ext cx="599440" cy="195580"/>
            </a:xfrm>
            <a:custGeom>
              <a:avLst/>
              <a:gdLst/>
              <a:ahLst/>
              <a:cxnLst/>
              <a:rect l="l" t="t" r="r" b="b"/>
              <a:pathLst>
                <a:path w="599439" h="195579">
                  <a:moveTo>
                    <a:pt x="0" y="0"/>
                  </a:moveTo>
                  <a:lnTo>
                    <a:pt x="0" y="195072"/>
                  </a:lnTo>
                  <a:lnTo>
                    <a:pt x="598931" y="195072"/>
                  </a:lnTo>
                  <a:lnTo>
                    <a:pt x="5989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395727" y="4334255"/>
              <a:ext cx="599440" cy="195580"/>
            </a:xfrm>
            <a:custGeom>
              <a:avLst/>
              <a:gdLst/>
              <a:ahLst/>
              <a:cxnLst/>
              <a:rect l="l" t="t" r="r" b="b"/>
              <a:pathLst>
                <a:path w="599439" h="195579">
                  <a:moveTo>
                    <a:pt x="598931" y="195072"/>
                  </a:moveTo>
                  <a:lnTo>
                    <a:pt x="598931" y="0"/>
                  </a:lnTo>
                  <a:lnTo>
                    <a:pt x="0" y="0"/>
                  </a:lnTo>
                  <a:lnTo>
                    <a:pt x="0" y="195072"/>
                  </a:lnTo>
                  <a:lnTo>
                    <a:pt x="598931" y="1950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395727" y="4029455"/>
              <a:ext cx="599440" cy="304800"/>
            </a:xfrm>
            <a:custGeom>
              <a:avLst/>
              <a:gdLst/>
              <a:ahLst/>
              <a:cxnLst/>
              <a:rect l="l" t="t" r="r" b="b"/>
              <a:pathLst>
                <a:path w="599439" h="304800">
                  <a:moveTo>
                    <a:pt x="0" y="152400"/>
                  </a:moveTo>
                  <a:lnTo>
                    <a:pt x="23526" y="211574"/>
                  </a:lnTo>
                  <a:lnTo>
                    <a:pt x="87630" y="260032"/>
                  </a:lnTo>
                  <a:lnTo>
                    <a:pt x="131861" y="278680"/>
                  </a:lnTo>
                  <a:lnTo>
                    <a:pt x="182594" y="292774"/>
                  </a:lnTo>
                  <a:lnTo>
                    <a:pt x="238613" y="301689"/>
                  </a:lnTo>
                  <a:lnTo>
                    <a:pt x="298703" y="304800"/>
                  </a:lnTo>
                  <a:lnTo>
                    <a:pt x="359297" y="301689"/>
                  </a:lnTo>
                  <a:lnTo>
                    <a:pt x="415694" y="292774"/>
                  </a:lnTo>
                  <a:lnTo>
                    <a:pt x="466698" y="278680"/>
                  </a:lnTo>
                  <a:lnTo>
                    <a:pt x="511111" y="260032"/>
                  </a:lnTo>
                  <a:lnTo>
                    <a:pt x="547738" y="237455"/>
                  </a:lnTo>
                  <a:lnTo>
                    <a:pt x="592844" y="183013"/>
                  </a:lnTo>
                  <a:lnTo>
                    <a:pt x="598931" y="152400"/>
                  </a:lnTo>
                  <a:lnTo>
                    <a:pt x="592844" y="121786"/>
                  </a:lnTo>
                  <a:lnTo>
                    <a:pt x="547738" y="67344"/>
                  </a:lnTo>
                  <a:lnTo>
                    <a:pt x="511111" y="44767"/>
                  </a:lnTo>
                  <a:lnTo>
                    <a:pt x="466698" y="26119"/>
                  </a:lnTo>
                  <a:lnTo>
                    <a:pt x="415694" y="12025"/>
                  </a:lnTo>
                  <a:lnTo>
                    <a:pt x="359297" y="3110"/>
                  </a:lnTo>
                  <a:lnTo>
                    <a:pt x="298703" y="0"/>
                  </a:lnTo>
                  <a:lnTo>
                    <a:pt x="238613" y="3110"/>
                  </a:lnTo>
                  <a:lnTo>
                    <a:pt x="182594" y="12025"/>
                  </a:lnTo>
                  <a:lnTo>
                    <a:pt x="131861" y="26119"/>
                  </a:lnTo>
                  <a:lnTo>
                    <a:pt x="87630" y="44767"/>
                  </a:lnTo>
                  <a:lnTo>
                    <a:pt x="51113" y="67344"/>
                  </a:lnTo>
                  <a:lnTo>
                    <a:pt x="6084" y="121786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A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395727" y="4029455"/>
              <a:ext cx="599440" cy="304800"/>
            </a:xfrm>
            <a:custGeom>
              <a:avLst/>
              <a:gdLst/>
              <a:ahLst/>
              <a:cxnLst/>
              <a:rect l="l" t="t" r="r" b="b"/>
              <a:pathLst>
                <a:path w="599439" h="304800">
                  <a:moveTo>
                    <a:pt x="298703" y="0"/>
                  </a:moveTo>
                  <a:lnTo>
                    <a:pt x="238613" y="3110"/>
                  </a:lnTo>
                  <a:lnTo>
                    <a:pt x="182594" y="12025"/>
                  </a:lnTo>
                  <a:lnTo>
                    <a:pt x="131861" y="26119"/>
                  </a:lnTo>
                  <a:lnTo>
                    <a:pt x="87630" y="44767"/>
                  </a:lnTo>
                  <a:lnTo>
                    <a:pt x="51113" y="67344"/>
                  </a:lnTo>
                  <a:lnTo>
                    <a:pt x="6084" y="121786"/>
                  </a:lnTo>
                  <a:lnTo>
                    <a:pt x="0" y="152400"/>
                  </a:lnTo>
                  <a:lnTo>
                    <a:pt x="6084" y="183013"/>
                  </a:lnTo>
                  <a:lnTo>
                    <a:pt x="51113" y="237455"/>
                  </a:lnTo>
                  <a:lnTo>
                    <a:pt x="87630" y="260032"/>
                  </a:lnTo>
                  <a:lnTo>
                    <a:pt x="131861" y="278680"/>
                  </a:lnTo>
                  <a:lnTo>
                    <a:pt x="182594" y="292774"/>
                  </a:lnTo>
                  <a:lnTo>
                    <a:pt x="238613" y="301689"/>
                  </a:lnTo>
                  <a:lnTo>
                    <a:pt x="298703" y="304800"/>
                  </a:lnTo>
                  <a:lnTo>
                    <a:pt x="359297" y="301689"/>
                  </a:lnTo>
                  <a:lnTo>
                    <a:pt x="415694" y="292774"/>
                  </a:lnTo>
                  <a:lnTo>
                    <a:pt x="466698" y="278680"/>
                  </a:lnTo>
                  <a:lnTo>
                    <a:pt x="511111" y="260032"/>
                  </a:lnTo>
                  <a:lnTo>
                    <a:pt x="547738" y="237455"/>
                  </a:lnTo>
                  <a:lnTo>
                    <a:pt x="592844" y="183013"/>
                  </a:lnTo>
                  <a:lnTo>
                    <a:pt x="598931" y="152400"/>
                  </a:lnTo>
                  <a:lnTo>
                    <a:pt x="592844" y="121786"/>
                  </a:lnTo>
                  <a:lnTo>
                    <a:pt x="547738" y="67344"/>
                  </a:lnTo>
                  <a:lnTo>
                    <a:pt x="511111" y="44767"/>
                  </a:lnTo>
                  <a:lnTo>
                    <a:pt x="466698" y="26119"/>
                  </a:lnTo>
                  <a:lnTo>
                    <a:pt x="415694" y="12025"/>
                  </a:lnTo>
                  <a:lnTo>
                    <a:pt x="359297" y="3110"/>
                  </a:lnTo>
                  <a:lnTo>
                    <a:pt x="29870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2580132" y="4039616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omic Sans MS" panose="030F0702030302020204"/>
                <a:cs typeface="Comic Sans MS" panose="030F0702030302020204"/>
              </a:rPr>
              <a:t>P3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164133" y="3939349"/>
            <a:ext cx="608965" cy="509905"/>
            <a:chOff x="7164133" y="3939349"/>
            <a:chExt cx="608965" cy="509905"/>
          </a:xfrm>
        </p:grpSpPr>
        <p:sp>
          <p:nvSpPr>
            <p:cNvPr id="52" name="object 52"/>
            <p:cNvSpPr/>
            <p:nvPr/>
          </p:nvSpPr>
          <p:spPr>
            <a:xfrm>
              <a:off x="7168895" y="4248911"/>
              <a:ext cx="599440" cy="195580"/>
            </a:xfrm>
            <a:custGeom>
              <a:avLst/>
              <a:gdLst/>
              <a:ahLst/>
              <a:cxnLst/>
              <a:rect l="l" t="t" r="r" b="b"/>
              <a:pathLst>
                <a:path w="599440" h="195579">
                  <a:moveTo>
                    <a:pt x="0" y="0"/>
                  </a:moveTo>
                  <a:lnTo>
                    <a:pt x="0" y="195072"/>
                  </a:lnTo>
                  <a:lnTo>
                    <a:pt x="598932" y="195072"/>
                  </a:lnTo>
                  <a:lnTo>
                    <a:pt x="5989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168895" y="4248911"/>
              <a:ext cx="599440" cy="195580"/>
            </a:xfrm>
            <a:custGeom>
              <a:avLst/>
              <a:gdLst/>
              <a:ahLst/>
              <a:cxnLst/>
              <a:rect l="l" t="t" r="r" b="b"/>
              <a:pathLst>
                <a:path w="599440" h="195579">
                  <a:moveTo>
                    <a:pt x="598932" y="195072"/>
                  </a:moveTo>
                  <a:lnTo>
                    <a:pt x="598932" y="0"/>
                  </a:lnTo>
                  <a:lnTo>
                    <a:pt x="0" y="0"/>
                  </a:lnTo>
                  <a:lnTo>
                    <a:pt x="0" y="195072"/>
                  </a:lnTo>
                  <a:lnTo>
                    <a:pt x="598932" y="1950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168895" y="3944111"/>
              <a:ext cx="599440" cy="304800"/>
            </a:xfrm>
            <a:custGeom>
              <a:avLst/>
              <a:gdLst/>
              <a:ahLst/>
              <a:cxnLst/>
              <a:rect l="l" t="t" r="r" b="b"/>
              <a:pathLst>
                <a:path w="599440" h="304800">
                  <a:moveTo>
                    <a:pt x="0" y="152400"/>
                  </a:moveTo>
                  <a:lnTo>
                    <a:pt x="23550" y="211574"/>
                  </a:lnTo>
                  <a:lnTo>
                    <a:pt x="87820" y="260032"/>
                  </a:lnTo>
                  <a:lnTo>
                    <a:pt x="132233" y="278680"/>
                  </a:lnTo>
                  <a:lnTo>
                    <a:pt x="183237" y="292774"/>
                  </a:lnTo>
                  <a:lnTo>
                    <a:pt x="239634" y="301689"/>
                  </a:lnTo>
                  <a:lnTo>
                    <a:pt x="300228" y="304800"/>
                  </a:lnTo>
                  <a:lnTo>
                    <a:pt x="360318" y="301689"/>
                  </a:lnTo>
                  <a:lnTo>
                    <a:pt x="416337" y="292774"/>
                  </a:lnTo>
                  <a:lnTo>
                    <a:pt x="467070" y="278680"/>
                  </a:lnTo>
                  <a:lnTo>
                    <a:pt x="511302" y="260032"/>
                  </a:lnTo>
                  <a:lnTo>
                    <a:pt x="547818" y="237455"/>
                  </a:lnTo>
                  <a:lnTo>
                    <a:pt x="592847" y="183013"/>
                  </a:lnTo>
                  <a:lnTo>
                    <a:pt x="598932" y="152400"/>
                  </a:lnTo>
                  <a:lnTo>
                    <a:pt x="592847" y="121348"/>
                  </a:lnTo>
                  <a:lnTo>
                    <a:pt x="547818" y="66675"/>
                  </a:lnTo>
                  <a:lnTo>
                    <a:pt x="511302" y="44196"/>
                  </a:lnTo>
                  <a:lnTo>
                    <a:pt x="467070" y="25717"/>
                  </a:lnTo>
                  <a:lnTo>
                    <a:pt x="416337" y="11811"/>
                  </a:lnTo>
                  <a:lnTo>
                    <a:pt x="360318" y="3048"/>
                  </a:lnTo>
                  <a:lnTo>
                    <a:pt x="300228" y="0"/>
                  </a:lnTo>
                  <a:lnTo>
                    <a:pt x="239634" y="3048"/>
                  </a:lnTo>
                  <a:lnTo>
                    <a:pt x="183237" y="11811"/>
                  </a:lnTo>
                  <a:lnTo>
                    <a:pt x="132233" y="25717"/>
                  </a:lnTo>
                  <a:lnTo>
                    <a:pt x="87820" y="44195"/>
                  </a:lnTo>
                  <a:lnTo>
                    <a:pt x="51193" y="66674"/>
                  </a:lnTo>
                  <a:lnTo>
                    <a:pt x="6087" y="121348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A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168895" y="3944111"/>
              <a:ext cx="599440" cy="304800"/>
            </a:xfrm>
            <a:custGeom>
              <a:avLst/>
              <a:gdLst/>
              <a:ahLst/>
              <a:cxnLst/>
              <a:rect l="l" t="t" r="r" b="b"/>
              <a:pathLst>
                <a:path w="599440" h="304800">
                  <a:moveTo>
                    <a:pt x="300228" y="0"/>
                  </a:moveTo>
                  <a:lnTo>
                    <a:pt x="239634" y="3048"/>
                  </a:lnTo>
                  <a:lnTo>
                    <a:pt x="183237" y="11811"/>
                  </a:lnTo>
                  <a:lnTo>
                    <a:pt x="132233" y="25717"/>
                  </a:lnTo>
                  <a:lnTo>
                    <a:pt x="87820" y="44195"/>
                  </a:lnTo>
                  <a:lnTo>
                    <a:pt x="51193" y="66674"/>
                  </a:lnTo>
                  <a:lnTo>
                    <a:pt x="6087" y="121348"/>
                  </a:lnTo>
                  <a:lnTo>
                    <a:pt x="0" y="152400"/>
                  </a:lnTo>
                  <a:lnTo>
                    <a:pt x="6087" y="183013"/>
                  </a:lnTo>
                  <a:lnTo>
                    <a:pt x="51193" y="237455"/>
                  </a:lnTo>
                  <a:lnTo>
                    <a:pt x="87820" y="260032"/>
                  </a:lnTo>
                  <a:lnTo>
                    <a:pt x="132233" y="278680"/>
                  </a:lnTo>
                  <a:lnTo>
                    <a:pt x="183237" y="292774"/>
                  </a:lnTo>
                  <a:lnTo>
                    <a:pt x="239634" y="301689"/>
                  </a:lnTo>
                  <a:lnTo>
                    <a:pt x="300228" y="304800"/>
                  </a:lnTo>
                  <a:lnTo>
                    <a:pt x="360318" y="301689"/>
                  </a:lnTo>
                  <a:lnTo>
                    <a:pt x="416337" y="292774"/>
                  </a:lnTo>
                  <a:lnTo>
                    <a:pt x="467070" y="278680"/>
                  </a:lnTo>
                  <a:lnTo>
                    <a:pt x="511302" y="260032"/>
                  </a:lnTo>
                  <a:lnTo>
                    <a:pt x="547818" y="237455"/>
                  </a:lnTo>
                  <a:lnTo>
                    <a:pt x="592847" y="183013"/>
                  </a:lnTo>
                  <a:lnTo>
                    <a:pt x="598932" y="152400"/>
                  </a:lnTo>
                  <a:lnTo>
                    <a:pt x="592847" y="121348"/>
                  </a:lnTo>
                  <a:lnTo>
                    <a:pt x="547818" y="66675"/>
                  </a:lnTo>
                  <a:lnTo>
                    <a:pt x="511302" y="44196"/>
                  </a:lnTo>
                  <a:lnTo>
                    <a:pt x="467070" y="25717"/>
                  </a:lnTo>
                  <a:lnTo>
                    <a:pt x="416337" y="11811"/>
                  </a:lnTo>
                  <a:lnTo>
                    <a:pt x="360318" y="3048"/>
                  </a:lnTo>
                  <a:lnTo>
                    <a:pt x="300228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7353300" y="3954272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omic Sans MS" panose="030F0702030302020204"/>
                <a:cs typeface="Comic Sans MS" panose="030F0702030302020204"/>
              </a:rPr>
              <a:t>P4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828097" y="4030789"/>
            <a:ext cx="607060" cy="509905"/>
            <a:chOff x="3828097" y="4030789"/>
            <a:chExt cx="607060" cy="509905"/>
          </a:xfrm>
        </p:grpSpPr>
        <p:sp>
          <p:nvSpPr>
            <p:cNvPr id="58" name="object 58"/>
            <p:cNvSpPr/>
            <p:nvPr/>
          </p:nvSpPr>
          <p:spPr>
            <a:xfrm>
              <a:off x="3832859" y="4340352"/>
              <a:ext cx="597535" cy="195580"/>
            </a:xfrm>
            <a:custGeom>
              <a:avLst/>
              <a:gdLst/>
              <a:ahLst/>
              <a:cxnLst/>
              <a:rect l="l" t="t" r="r" b="b"/>
              <a:pathLst>
                <a:path w="597535" h="195579">
                  <a:moveTo>
                    <a:pt x="0" y="0"/>
                  </a:moveTo>
                  <a:lnTo>
                    <a:pt x="0" y="195072"/>
                  </a:lnTo>
                  <a:lnTo>
                    <a:pt x="597408" y="195072"/>
                  </a:lnTo>
                  <a:lnTo>
                    <a:pt x="597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832859" y="4340352"/>
              <a:ext cx="597535" cy="195580"/>
            </a:xfrm>
            <a:custGeom>
              <a:avLst/>
              <a:gdLst/>
              <a:ahLst/>
              <a:cxnLst/>
              <a:rect l="l" t="t" r="r" b="b"/>
              <a:pathLst>
                <a:path w="597535" h="195579">
                  <a:moveTo>
                    <a:pt x="597408" y="195072"/>
                  </a:moveTo>
                  <a:lnTo>
                    <a:pt x="597408" y="0"/>
                  </a:lnTo>
                  <a:lnTo>
                    <a:pt x="0" y="0"/>
                  </a:lnTo>
                  <a:lnTo>
                    <a:pt x="0" y="195072"/>
                  </a:lnTo>
                  <a:lnTo>
                    <a:pt x="597408" y="1950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832859" y="4035552"/>
              <a:ext cx="597535" cy="304800"/>
            </a:xfrm>
            <a:custGeom>
              <a:avLst/>
              <a:gdLst/>
              <a:ahLst/>
              <a:cxnLst/>
              <a:rect l="l" t="t" r="r" b="b"/>
              <a:pathLst>
                <a:path w="597535" h="304800">
                  <a:moveTo>
                    <a:pt x="0" y="152400"/>
                  </a:moveTo>
                  <a:lnTo>
                    <a:pt x="23526" y="211574"/>
                  </a:lnTo>
                  <a:lnTo>
                    <a:pt x="87630" y="260032"/>
                  </a:lnTo>
                  <a:lnTo>
                    <a:pt x="131861" y="278680"/>
                  </a:lnTo>
                  <a:lnTo>
                    <a:pt x="182594" y="292774"/>
                  </a:lnTo>
                  <a:lnTo>
                    <a:pt x="238613" y="301689"/>
                  </a:lnTo>
                  <a:lnTo>
                    <a:pt x="298703" y="304800"/>
                  </a:lnTo>
                  <a:lnTo>
                    <a:pt x="359232" y="301689"/>
                  </a:lnTo>
                  <a:lnTo>
                    <a:pt x="415456" y="292774"/>
                  </a:lnTo>
                  <a:lnTo>
                    <a:pt x="466216" y="278680"/>
                  </a:lnTo>
                  <a:lnTo>
                    <a:pt x="510349" y="260032"/>
                  </a:lnTo>
                  <a:lnTo>
                    <a:pt x="546696" y="237455"/>
                  </a:lnTo>
                  <a:lnTo>
                    <a:pt x="591386" y="183013"/>
                  </a:lnTo>
                  <a:lnTo>
                    <a:pt x="597407" y="152399"/>
                  </a:lnTo>
                  <a:lnTo>
                    <a:pt x="591386" y="121786"/>
                  </a:lnTo>
                  <a:lnTo>
                    <a:pt x="546696" y="67344"/>
                  </a:lnTo>
                  <a:lnTo>
                    <a:pt x="510349" y="44767"/>
                  </a:lnTo>
                  <a:lnTo>
                    <a:pt x="466216" y="26119"/>
                  </a:lnTo>
                  <a:lnTo>
                    <a:pt x="415456" y="12025"/>
                  </a:lnTo>
                  <a:lnTo>
                    <a:pt x="359232" y="3110"/>
                  </a:lnTo>
                  <a:lnTo>
                    <a:pt x="298703" y="0"/>
                  </a:lnTo>
                  <a:lnTo>
                    <a:pt x="238613" y="3110"/>
                  </a:lnTo>
                  <a:lnTo>
                    <a:pt x="182594" y="12025"/>
                  </a:lnTo>
                  <a:lnTo>
                    <a:pt x="131861" y="26119"/>
                  </a:lnTo>
                  <a:lnTo>
                    <a:pt x="87629" y="44767"/>
                  </a:lnTo>
                  <a:lnTo>
                    <a:pt x="51113" y="67344"/>
                  </a:lnTo>
                  <a:lnTo>
                    <a:pt x="6084" y="121786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A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832859" y="4035552"/>
              <a:ext cx="597535" cy="304800"/>
            </a:xfrm>
            <a:custGeom>
              <a:avLst/>
              <a:gdLst/>
              <a:ahLst/>
              <a:cxnLst/>
              <a:rect l="l" t="t" r="r" b="b"/>
              <a:pathLst>
                <a:path w="597535" h="304800">
                  <a:moveTo>
                    <a:pt x="298703" y="0"/>
                  </a:moveTo>
                  <a:lnTo>
                    <a:pt x="238613" y="3110"/>
                  </a:lnTo>
                  <a:lnTo>
                    <a:pt x="182594" y="12025"/>
                  </a:lnTo>
                  <a:lnTo>
                    <a:pt x="131861" y="26119"/>
                  </a:lnTo>
                  <a:lnTo>
                    <a:pt x="87629" y="44767"/>
                  </a:lnTo>
                  <a:lnTo>
                    <a:pt x="51113" y="67344"/>
                  </a:lnTo>
                  <a:lnTo>
                    <a:pt x="6084" y="121786"/>
                  </a:lnTo>
                  <a:lnTo>
                    <a:pt x="0" y="152400"/>
                  </a:lnTo>
                  <a:lnTo>
                    <a:pt x="6084" y="183013"/>
                  </a:lnTo>
                  <a:lnTo>
                    <a:pt x="51113" y="237455"/>
                  </a:lnTo>
                  <a:lnTo>
                    <a:pt x="87630" y="260032"/>
                  </a:lnTo>
                  <a:lnTo>
                    <a:pt x="131861" y="278680"/>
                  </a:lnTo>
                  <a:lnTo>
                    <a:pt x="182594" y="292774"/>
                  </a:lnTo>
                  <a:lnTo>
                    <a:pt x="238613" y="301689"/>
                  </a:lnTo>
                  <a:lnTo>
                    <a:pt x="298703" y="304800"/>
                  </a:lnTo>
                  <a:lnTo>
                    <a:pt x="359232" y="301689"/>
                  </a:lnTo>
                  <a:lnTo>
                    <a:pt x="415456" y="292774"/>
                  </a:lnTo>
                  <a:lnTo>
                    <a:pt x="466216" y="278680"/>
                  </a:lnTo>
                  <a:lnTo>
                    <a:pt x="510349" y="260032"/>
                  </a:lnTo>
                  <a:lnTo>
                    <a:pt x="546696" y="237455"/>
                  </a:lnTo>
                  <a:lnTo>
                    <a:pt x="591386" y="183013"/>
                  </a:lnTo>
                  <a:lnTo>
                    <a:pt x="597407" y="152399"/>
                  </a:lnTo>
                  <a:lnTo>
                    <a:pt x="591386" y="121786"/>
                  </a:lnTo>
                  <a:lnTo>
                    <a:pt x="546696" y="67344"/>
                  </a:lnTo>
                  <a:lnTo>
                    <a:pt x="510349" y="44767"/>
                  </a:lnTo>
                  <a:lnTo>
                    <a:pt x="466216" y="26119"/>
                  </a:lnTo>
                  <a:lnTo>
                    <a:pt x="415456" y="12025"/>
                  </a:lnTo>
                  <a:lnTo>
                    <a:pt x="359232" y="3110"/>
                  </a:lnTo>
                  <a:lnTo>
                    <a:pt x="29870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4032503" y="4045711"/>
            <a:ext cx="208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omic Sans MS" panose="030F0702030302020204"/>
                <a:cs typeface="Comic Sans MS" panose="030F0702030302020204"/>
              </a:rPr>
              <a:t>P1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20086" y="6438391"/>
            <a:ext cx="7410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737CA"/>
                </a:solidFill>
                <a:latin typeface="Comic Sans MS" panose="030F0702030302020204"/>
                <a:cs typeface="Comic Sans MS" panose="030F0702030302020204"/>
              </a:rPr>
              <a:t>host</a:t>
            </a:r>
            <a:r>
              <a:rPr sz="2000" spc="-25" dirty="0">
                <a:solidFill>
                  <a:srgbClr val="3737CA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0" dirty="0">
                <a:solidFill>
                  <a:srgbClr val="3737CA"/>
                </a:solidFill>
                <a:latin typeface="Comic Sans MS" panose="030F0702030302020204"/>
                <a:cs typeface="Comic Sans MS" panose="030F0702030302020204"/>
              </a:rPr>
              <a:t>1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726945" y="6426201"/>
            <a:ext cx="781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737CA"/>
                </a:solidFill>
                <a:latin typeface="Comic Sans MS" panose="030F0702030302020204"/>
                <a:cs typeface="Comic Sans MS" panose="030F0702030302020204"/>
              </a:rPr>
              <a:t>host</a:t>
            </a:r>
            <a:r>
              <a:rPr sz="2000" spc="-25" dirty="0">
                <a:solidFill>
                  <a:srgbClr val="3737CA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0" dirty="0">
                <a:solidFill>
                  <a:srgbClr val="3737CA"/>
                </a:solidFill>
                <a:latin typeface="Comic Sans MS" panose="030F0702030302020204"/>
                <a:cs typeface="Comic Sans MS" panose="030F0702030302020204"/>
              </a:rPr>
              <a:t>2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755132" y="6302764"/>
            <a:ext cx="781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737CA"/>
                </a:solidFill>
                <a:latin typeface="Comic Sans MS" panose="030F0702030302020204"/>
                <a:cs typeface="Comic Sans MS" panose="030F0702030302020204"/>
              </a:rPr>
              <a:t>host</a:t>
            </a:r>
            <a:r>
              <a:rPr sz="2000" spc="-25" dirty="0">
                <a:solidFill>
                  <a:srgbClr val="3737CA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0" dirty="0">
                <a:solidFill>
                  <a:srgbClr val="3737CA"/>
                </a:solidFill>
                <a:latin typeface="Comic Sans MS" panose="030F0702030302020204"/>
                <a:cs typeface="Comic Sans MS" panose="030F0702030302020204"/>
              </a:rPr>
              <a:t>3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2750439" y="4434840"/>
            <a:ext cx="2282190" cy="1685925"/>
            <a:chOff x="2750439" y="4434840"/>
            <a:chExt cx="2282190" cy="1685925"/>
          </a:xfrm>
        </p:grpSpPr>
        <p:sp>
          <p:nvSpPr>
            <p:cNvPr id="67" name="object 67"/>
            <p:cNvSpPr/>
            <p:nvPr/>
          </p:nvSpPr>
          <p:spPr>
            <a:xfrm>
              <a:off x="2759964" y="4434840"/>
              <a:ext cx="0" cy="1676400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544568" y="4514088"/>
              <a:ext cx="464820" cy="1576070"/>
            </a:xfrm>
            <a:custGeom>
              <a:avLst/>
              <a:gdLst/>
              <a:ahLst/>
              <a:cxnLst/>
              <a:rect l="l" t="t" r="r" b="b"/>
              <a:pathLst>
                <a:path w="464820" h="1576070">
                  <a:moveTo>
                    <a:pt x="441971" y="197134"/>
                  </a:moveTo>
                  <a:lnTo>
                    <a:pt x="445008" y="1575816"/>
                  </a:lnTo>
                  <a:lnTo>
                    <a:pt x="464820" y="1575816"/>
                  </a:lnTo>
                  <a:lnTo>
                    <a:pt x="461772" y="187452"/>
                  </a:lnTo>
                  <a:lnTo>
                    <a:pt x="458724" y="184404"/>
                  </a:lnTo>
                  <a:lnTo>
                    <a:pt x="455676" y="182880"/>
                  </a:lnTo>
                  <a:lnTo>
                    <a:pt x="448056" y="179749"/>
                  </a:lnTo>
                  <a:lnTo>
                    <a:pt x="448056" y="199644"/>
                  </a:lnTo>
                  <a:lnTo>
                    <a:pt x="441971" y="197134"/>
                  </a:lnTo>
                  <a:close/>
                </a:path>
                <a:path w="464820" h="1576070">
                  <a:moveTo>
                    <a:pt x="67682" y="42758"/>
                  </a:moveTo>
                  <a:lnTo>
                    <a:pt x="448056" y="199644"/>
                  </a:lnTo>
                  <a:lnTo>
                    <a:pt x="441971" y="192038"/>
                  </a:lnTo>
                  <a:lnTo>
                    <a:pt x="441971" y="177249"/>
                  </a:lnTo>
                  <a:lnTo>
                    <a:pt x="74493" y="26270"/>
                  </a:lnTo>
                  <a:lnTo>
                    <a:pt x="67682" y="42758"/>
                  </a:lnTo>
                  <a:close/>
                </a:path>
                <a:path w="464820" h="1576070">
                  <a:moveTo>
                    <a:pt x="441971" y="177249"/>
                  </a:moveTo>
                  <a:lnTo>
                    <a:pt x="441971" y="192038"/>
                  </a:lnTo>
                  <a:lnTo>
                    <a:pt x="448056" y="199644"/>
                  </a:lnTo>
                  <a:lnTo>
                    <a:pt x="448056" y="179749"/>
                  </a:lnTo>
                  <a:lnTo>
                    <a:pt x="441971" y="177249"/>
                  </a:lnTo>
                  <a:close/>
                </a:path>
                <a:path w="464820" h="1576070">
                  <a:moveTo>
                    <a:pt x="56387" y="2068"/>
                  </a:moveTo>
                  <a:lnTo>
                    <a:pt x="56387" y="38100"/>
                  </a:lnTo>
                  <a:lnTo>
                    <a:pt x="62484" y="21336"/>
                  </a:lnTo>
                  <a:lnTo>
                    <a:pt x="74493" y="26270"/>
                  </a:lnTo>
                  <a:lnTo>
                    <a:pt x="85344" y="0"/>
                  </a:lnTo>
                  <a:lnTo>
                    <a:pt x="56387" y="2068"/>
                  </a:lnTo>
                  <a:close/>
                </a:path>
                <a:path w="464820" h="1576070">
                  <a:moveTo>
                    <a:pt x="56387" y="38100"/>
                  </a:moveTo>
                  <a:lnTo>
                    <a:pt x="67682" y="42758"/>
                  </a:lnTo>
                  <a:lnTo>
                    <a:pt x="74493" y="26270"/>
                  </a:lnTo>
                  <a:lnTo>
                    <a:pt x="62484" y="21336"/>
                  </a:lnTo>
                  <a:lnTo>
                    <a:pt x="56387" y="38100"/>
                  </a:lnTo>
                  <a:close/>
                </a:path>
                <a:path w="464820" h="1576070">
                  <a:moveTo>
                    <a:pt x="0" y="6096"/>
                  </a:moveTo>
                  <a:lnTo>
                    <a:pt x="56387" y="70104"/>
                  </a:lnTo>
                  <a:lnTo>
                    <a:pt x="67682" y="42758"/>
                  </a:lnTo>
                  <a:lnTo>
                    <a:pt x="56387" y="38100"/>
                  </a:lnTo>
                  <a:lnTo>
                    <a:pt x="56387" y="2068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759964" y="6096000"/>
              <a:ext cx="2263140" cy="15240"/>
            </a:xfrm>
            <a:custGeom>
              <a:avLst/>
              <a:gdLst/>
              <a:ahLst/>
              <a:cxnLst/>
              <a:rect l="l" t="t" r="r" b="b"/>
              <a:pathLst>
                <a:path w="2263140" h="15239">
                  <a:moveTo>
                    <a:pt x="0" y="15240"/>
                  </a:moveTo>
                  <a:lnTo>
                    <a:pt x="2263139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0" name="object 70"/>
          <p:cNvGrpSpPr/>
          <p:nvPr/>
        </p:nvGrpSpPr>
        <p:grpSpPr>
          <a:xfrm>
            <a:off x="903541" y="3341941"/>
            <a:ext cx="608965" cy="205104"/>
            <a:chOff x="903541" y="3341941"/>
            <a:chExt cx="608965" cy="205104"/>
          </a:xfrm>
        </p:grpSpPr>
        <p:sp>
          <p:nvSpPr>
            <p:cNvPr id="71" name="object 71"/>
            <p:cNvSpPr/>
            <p:nvPr/>
          </p:nvSpPr>
          <p:spPr>
            <a:xfrm>
              <a:off x="908303" y="3346703"/>
              <a:ext cx="599440" cy="195580"/>
            </a:xfrm>
            <a:custGeom>
              <a:avLst/>
              <a:gdLst/>
              <a:ahLst/>
              <a:cxnLst/>
              <a:rect l="l" t="t" r="r" b="b"/>
              <a:pathLst>
                <a:path w="599440" h="195579">
                  <a:moveTo>
                    <a:pt x="0" y="0"/>
                  </a:moveTo>
                  <a:lnTo>
                    <a:pt x="0" y="195072"/>
                  </a:lnTo>
                  <a:lnTo>
                    <a:pt x="598931" y="195072"/>
                  </a:lnTo>
                  <a:lnTo>
                    <a:pt x="5989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908303" y="3346703"/>
              <a:ext cx="599440" cy="195580"/>
            </a:xfrm>
            <a:custGeom>
              <a:avLst/>
              <a:gdLst/>
              <a:ahLst/>
              <a:cxnLst/>
              <a:rect l="l" t="t" r="r" b="b"/>
              <a:pathLst>
                <a:path w="599440" h="195579">
                  <a:moveTo>
                    <a:pt x="598931" y="195072"/>
                  </a:moveTo>
                  <a:lnTo>
                    <a:pt x="598931" y="0"/>
                  </a:lnTo>
                  <a:lnTo>
                    <a:pt x="0" y="0"/>
                  </a:lnTo>
                  <a:lnTo>
                    <a:pt x="0" y="195072"/>
                  </a:lnTo>
                  <a:lnTo>
                    <a:pt x="598931" y="1950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3" name="object 73"/>
          <p:cNvGrpSpPr/>
          <p:nvPr/>
        </p:nvGrpSpPr>
        <p:grpSpPr>
          <a:xfrm>
            <a:off x="3037141" y="3265741"/>
            <a:ext cx="608965" cy="314325"/>
            <a:chOff x="3037141" y="3265741"/>
            <a:chExt cx="608965" cy="314325"/>
          </a:xfrm>
        </p:grpSpPr>
        <p:sp>
          <p:nvSpPr>
            <p:cNvPr id="74" name="object 74"/>
            <p:cNvSpPr/>
            <p:nvPr/>
          </p:nvSpPr>
          <p:spPr>
            <a:xfrm>
              <a:off x="3041904" y="3270503"/>
              <a:ext cx="599440" cy="304800"/>
            </a:xfrm>
            <a:custGeom>
              <a:avLst/>
              <a:gdLst/>
              <a:ahLst/>
              <a:cxnLst/>
              <a:rect l="l" t="t" r="r" b="b"/>
              <a:pathLst>
                <a:path w="599439" h="304800">
                  <a:moveTo>
                    <a:pt x="0" y="152400"/>
                  </a:moveTo>
                  <a:lnTo>
                    <a:pt x="23526" y="211574"/>
                  </a:lnTo>
                  <a:lnTo>
                    <a:pt x="87629" y="260032"/>
                  </a:lnTo>
                  <a:lnTo>
                    <a:pt x="131861" y="278680"/>
                  </a:lnTo>
                  <a:lnTo>
                    <a:pt x="182594" y="292774"/>
                  </a:lnTo>
                  <a:lnTo>
                    <a:pt x="238613" y="301689"/>
                  </a:lnTo>
                  <a:lnTo>
                    <a:pt x="298703" y="304800"/>
                  </a:lnTo>
                  <a:lnTo>
                    <a:pt x="359297" y="301689"/>
                  </a:lnTo>
                  <a:lnTo>
                    <a:pt x="415694" y="292774"/>
                  </a:lnTo>
                  <a:lnTo>
                    <a:pt x="466698" y="278680"/>
                  </a:lnTo>
                  <a:lnTo>
                    <a:pt x="511111" y="260032"/>
                  </a:lnTo>
                  <a:lnTo>
                    <a:pt x="547738" y="237455"/>
                  </a:lnTo>
                  <a:lnTo>
                    <a:pt x="592844" y="183013"/>
                  </a:lnTo>
                  <a:lnTo>
                    <a:pt x="598932" y="152400"/>
                  </a:lnTo>
                  <a:lnTo>
                    <a:pt x="592844" y="121786"/>
                  </a:lnTo>
                  <a:lnTo>
                    <a:pt x="547738" y="67344"/>
                  </a:lnTo>
                  <a:lnTo>
                    <a:pt x="511111" y="44767"/>
                  </a:lnTo>
                  <a:lnTo>
                    <a:pt x="466698" y="26119"/>
                  </a:lnTo>
                  <a:lnTo>
                    <a:pt x="415694" y="12025"/>
                  </a:lnTo>
                  <a:lnTo>
                    <a:pt x="359297" y="3110"/>
                  </a:lnTo>
                  <a:lnTo>
                    <a:pt x="298703" y="0"/>
                  </a:lnTo>
                  <a:lnTo>
                    <a:pt x="238613" y="3110"/>
                  </a:lnTo>
                  <a:lnTo>
                    <a:pt x="182594" y="12025"/>
                  </a:lnTo>
                  <a:lnTo>
                    <a:pt x="131861" y="26119"/>
                  </a:lnTo>
                  <a:lnTo>
                    <a:pt x="87630" y="44767"/>
                  </a:lnTo>
                  <a:lnTo>
                    <a:pt x="51113" y="67344"/>
                  </a:lnTo>
                  <a:lnTo>
                    <a:pt x="6084" y="121786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A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3041904" y="3270503"/>
              <a:ext cx="599440" cy="304800"/>
            </a:xfrm>
            <a:custGeom>
              <a:avLst/>
              <a:gdLst/>
              <a:ahLst/>
              <a:cxnLst/>
              <a:rect l="l" t="t" r="r" b="b"/>
              <a:pathLst>
                <a:path w="599439" h="304800">
                  <a:moveTo>
                    <a:pt x="298703" y="0"/>
                  </a:moveTo>
                  <a:lnTo>
                    <a:pt x="238613" y="3110"/>
                  </a:lnTo>
                  <a:lnTo>
                    <a:pt x="182594" y="12025"/>
                  </a:lnTo>
                  <a:lnTo>
                    <a:pt x="131861" y="26119"/>
                  </a:lnTo>
                  <a:lnTo>
                    <a:pt x="87630" y="44767"/>
                  </a:lnTo>
                  <a:lnTo>
                    <a:pt x="51113" y="67344"/>
                  </a:lnTo>
                  <a:lnTo>
                    <a:pt x="6084" y="121786"/>
                  </a:lnTo>
                  <a:lnTo>
                    <a:pt x="0" y="152400"/>
                  </a:lnTo>
                  <a:lnTo>
                    <a:pt x="6084" y="183013"/>
                  </a:lnTo>
                  <a:lnTo>
                    <a:pt x="51113" y="237455"/>
                  </a:lnTo>
                  <a:lnTo>
                    <a:pt x="87629" y="260032"/>
                  </a:lnTo>
                  <a:lnTo>
                    <a:pt x="131861" y="278680"/>
                  </a:lnTo>
                  <a:lnTo>
                    <a:pt x="182594" y="292774"/>
                  </a:lnTo>
                  <a:lnTo>
                    <a:pt x="238613" y="301689"/>
                  </a:lnTo>
                  <a:lnTo>
                    <a:pt x="298703" y="304800"/>
                  </a:lnTo>
                  <a:lnTo>
                    <a:pt x="359297" y="301689"/>
                  </a:lnTo>
                  <a:lnTo>
                    <a:pt x="415694" y="292774"/>
                  </a:lnTo>
                  <a:lnTo>
                    <a:pt x="466698" y="278680"/>
                  </a:lnTo>
                  <a:lnTo>
                    <a:pt x="511111" y="260032"/>
                  </a:lnTo>
                  <a:lnTo>
                    <a:pt x="547738" y="237455"/>
                  </a:lnTo>
                  <a:lnTo>
                    <a:pt x="592844" y="183013"/>
                  </a:lnTo>
                  <a:lnTo>
                    <a:pt x="598932" y="152400"/>
                  </a:lnTo>
                  <a:lnTo>
                    <a:pt x="592844" y="121786"/>
                  </a:lnTo>
                  <a:lnTo>
                    <a:pt x="547738" y="67344"/>
                  </a:lnTo>
                  <a:lnTo>
                    <a:pt x="511111" y="44767"/>
                  </a:lnTo>
                  <a:lnTo>
                    <a:pt x="466698" y="26119"/>
                  </a:lnTo>
                  <a:lnTo>
                    <a:pt x="415694" y="12025"/>
                  </a:lnTo>
                  <a:lnTo>
                    <a:pt x="359297" y="3110"/>
                  </a:lnTo>
                  <a:lnTo>
                    <a:pt x="29870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3806444" y="3295904"/>
            <a:ext cx="9156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omic Sans MS" panose="030F0702030302020204"/>
                <a:cs typeface="Comic Sans MS" panose="030F0702030302020204"/>
              </a:rPr>
              <a:t>= </a:t>
            </a:r>
            <a:r>
              <a:rPr sz="1600" spc="-10" dirty="0">
                <a:latin typeface="Comic Sans MS" panose="030F0702030302020204"/>
                <a:cs typeface="Comic Sans MS" panose="030F0702030302020204"/>
              </a:rPr>
              <a:t>process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672847" y="3295904"/>
            <a:ext cx="815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omic Sans MS" panose="030F0702030302020204"/>
                <a:cs typeface="Comic Sans MS" panose="030F0702030302020204"/>
              </a:rPr>
              <a:t>= </a:t>
            </a:r>
            <a:r>
              <a:rPr sz="1600" spc="-10" dirty="0">
                <a:latin typeface="Comic Sans MS" panose="030F0702030302020204"/>
                <a:cs typeface="Comic Sans MS" panose="030F0702030302020204"/>
              </a:rPr>
              <a:t>socket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96111" y="1975104"/>
            <a:ext cx="3808729" cy="1066800"/>
          </a:xfrm>
          <a:custGeom>
            <a:avLst/>
            <a:gdLst/>
            <a:ahLst/>
            <a:cxnLst/>
            <a:rect l="l" t="t" r="r" b="b"/>
            <a:pathLst>
              <a:path w="3808729" h="1066800">
                <a:moveTo>
                  <a:pt x="3808476" y="1066800"/>
                </a:moveTo>
                <a:lnTo>
                  <a:pt x="3808476" y="0"/>
                </a:lnTo>
                <a:lnTo>
                  <a:pt x="0" y="0"/>
                </a:lnTo>
                <a:lnTo>
                  <a:pt x="0" y="1066800"/>
                </a:lnTo>
                <a:lnTo>
                  <a:pt x="3808476" y="106680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983996" y="2177288"/>
            <a:ext cx="345947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delivering</a:t>
            </a:r>
            <a:r>
              <a:rPr sz="2000" spc="-1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received</a:t>
            </a:r>
            <a:r>
              <a:rPr sz="2000" spc="-114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segments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correct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socket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984503" y="1746504"/>
            <a:ext cx="3383279" cy="396240"/>
          </a:xfrm>
          <a:custGeom>
            <a:avLst/>
            <a:gdLst/>
            <a:ahLst/>
            <a:cxnLst/>
            <a:rect l="l" t="t" r="r" b="b"/>
            <a:pathLst>
              <a:path w="3383279" h="396239">
                <a:moveTo>
                  <a:pt x="0" y="0"/>
                </a:moveTo>
                <a:lnTo>
                  <a:pt x="0" y="396240"/>
                </a:lnTo>
                <a:lnTo>
                  <a:pt x="3383280" y="396239"/>
                </a:lnTo>
                <a:lnTo>
                  <a:pt x="3383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1063244" y="1765807"/>
            <a:ext cx="3227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Demultiplexing</a:t>
            </a:r>
            <a:r>
              <a:rPr sz="2000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at</a:t>
            </a:r>
            <a:r>
              <a:rPr sz="2000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rcv</a:t>
            </a:r>
            <a:r>
              <a:rPr sz="2000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host: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61152" y="2041651"/>
            <a:ext cx="3488054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gathering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data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from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multiple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sockets,</a:t>
            </a:r>
            <a:r>
              <a:rPr sz="20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enveloping</a:t>
            </a:r>
            <a:r>
              <a:rPr sz="20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data</a:t>
            </a:r>
            <a:r>
              <a:rPr sz="20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with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header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(later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used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for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demultiplexing)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5546978" y="1670304"/>
            <a:ext cx="3629660" cy="1716405"/>
            <a:chOff x="5546978" y="1670304"/>
            <a:chExt cx="3629660" cy="1716405"/>
          </a:xfrm>
        </p:grpSpPr>
        <p:sp>
          <p:nvSpPr>
            <p:cNvPr id="84" name="object 84"/>
            <p:cNvSpPr/>
            <p:nvPr/>
          </p:nvSpPr>
          <p:spPr>
            <a:xfrm>
              <a:off x="5556503" y="1958340"/>
              <a:ext cx="3610610" cy="1419225"/>
            </a:xfrm>
            <a:custGeom>
              <a:avLst/>
              <a:gdLst/>
              <a:ahLst/>
              <a:cxnLst/>
              <a:rect l="l" t="t" r="r" b="b"/>
              <a:pathLst>
                <a:path w="3610609" h="1419225">
                  <a:moveTo>
                    <a:pt x="3610355" y="1418843"/>
                  </a:moveTo>
                  <a:lnTo>
                    <a:pt x="3610355" y="0"/>
                  </a:lnTo>
                  <a:lnTo>
                    <a:pt x="0" y="0"/>
                  </a:lnTo>
                  <a:lnTo>
                    <a:pt x="0" y="1418844"/>
                  </a:lnTo>
                  <a:lnTo>
                    <a:pt x="3610355" y="1418843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5708903" y="1670304"/>
              <a:ext cx="3258820" cy="396240"/>
            </a:xfrm>
            <a:custGeom>
              <a:avLst/>
              <a:gdLst/>
              <a:ahLst/>
              <a:cxnLst/>
              <a:rect l="l" t="t" r="r" b="b"/>
              <a:pathLst>
                <a:path w="3258820" h="396239">
                  <a:moveTo>
                    <a:pt x="0" y="0"/>
                  </a:moveTo>
                  <a:lnTo>
                    <a:pt x="0" y="396240"/>
                  </a:lnTo>
                  <a:lnTo>
                    <a:pt x="3258312" y="396239"/>
                  </a:lnTo>
                  <a:lnTo>
                    <a:pt x="3258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/>
          <p:cNvSpPr txBox="1"/>
          <p:nvPr/>
        </p:nvSpPr>
        <p:spPr>
          <a:xfrm>
            <a:off x="5787644" y="1689607"/>
            <a:ext cx="3099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Multiplexing</a:t>
            </a:r>
            <a:r>
              <a:rPr sz="2000" u="heavy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at</a:t>
            </a:r>
            <a:r>
              <a:rPr sz="2000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send</a:t>
            </a:r>
            <a:r>
              <a:rPr sz="2000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host: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5089778" y="4413503"/>
            <a:ext cx="2282190" cy="1685925"/>
            <a:chOff x="5089778" y="4413503"/>
            <a:chExt cx="2282190" cy="1685925"/>
          </a:xfrm>
        </p:grpSpPr>
        <p:sp>
          <p:nvSpPr>
            <p:cNvPr id="88" name="object 88"/>
            <p:cNvSpPr/>
            <p:nvPr/>
          </p:nvSpPr>
          <p:spPr>
            <a:xfrm>
              <a:off x="7362443" y="4413503"/>
              <a:ext cx="0" cy="1676400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5113019" y="4492751"/>
              <a:ext cx="464820" cy="1576070"/>
            </a:xfrm>
            <a:custGeom>
              <a:avLst/>
              <a:gdLst/>
              <a:ahLst/>
              <a:cxnLst/>
              <a:rect l="l" t="t" r="r" b="b"/>
              <a:pathLst>
                <a:path w="464820" h="1576070">
                  <a:moveTo>
                    <a:pt x="397675" y="44060"/>
                  </a:moveTo>
                  <a:lnTo>
                    <a:pt x="408431" y="70104"/>
                  </a:lnTo>
                  <a:lnTo>
                    <a:pt x="464819" y="6096"/>
                  </a:lnTo>
                  <a:lnTo>
                    <a:pt x="408431" y="2068"/>
                  </a:lnTo>
                  <a:lnTo>
                    <a:pt x="408431" y="39624"/>
                  </a:lnTo>
                  <a:lnTo>
                    <a:pt x="397675" y="44060"/>
                  </a:lnTo>
                  <a:close/>
                </a:path>
                <a:path w="464820" h="1576070">
                  <a:moveTo>
                    <a:pt x="390326" y="26270"/>
                  </a:moveTo>
                  <a:lnTo>
                    <a:pt x="397675" y="44060"/>
                  </a:lnTo>
                  <a:lnTo>
                    <a:pt x="408431" y="39624"/>
                  </a:lnTo>
                  <a:lnTo>
                    <a:pt x="402335" y="21336"/>
                  </a:lnTo>
                  <a:lnTo>
                    <a:pt x="390326" y="26270"/>
                  </a:lnTo>
                  <a:close/>
                </a:path>
                <a:path w="464820" h="1576070">
                  <a:moveTo>
                    <a:pt x="379475" y="0"/>
                  </a:moveTo>
                  <a:lnTo>
                    <a:pt x="390326" y="26270"/>
                  </a:lnTo>
                  <a:lnTo>
                    <a:pt x="402335" y="21336"/>
                  </a:lnTo>
                  <a:lnTo>
                    <a:pt x="408431" y="39624"/>
                  </a:lnTo>
                  <a:lnTo>
                    <a:pt x="408431" y="2068"/>
                  </a:lnTo>
                  <a:lnTo>
                    <a:pt x="379475" y="0"/>
                  </a:lnTo>
                  <a:close/>
                </a:path>
                <a:path w="464820" h="1576070">
                  <a:moveTo>
                    <a:pt x="16763" y="201168"/>
                  </a:moveTo>
                  <a:lnTo>
                    <a:pt x="397675" y="44060"/>
                  </a:lnTo>
                  <a:lnTo>
                    <a:pt x="390326" y="26270"/>
                  </a:lnTo>
                  <a:lnTo>
                    <a:pt x="22859" y="177244"/>
                  </a:lnTo>
                  <a:lnTo>
                    <a:pt x="22859" y="192024"/>
                  </a:lnTo>
                  <a:lnTo>
                    <a:pt x="16763" y="201168"/>
                  </a:lnTo>
                  <a:close/>
                </a:path>
                <a:path w="464820" h="1576070">
                  <a:moveTo>
                    <a:pt x="0" y="1575816"/>
                  </a:moveTo>
                  <a:lnTo>
                    <a:pt x="19812" y="1575816"/>
                  </a:lnTo>
                  <a:lnTo>
                    <a:pt x="22859" y="192023"/>
                  </a:lnTo>
                  <a:lnTo>
                    <a:pt x="22859" y="198653"/>
                  </a:lnTo>
                  <a:lnTo>
                    <a:pt x="16763" y="201168"/>
                  </a:lnTo>
                  <a:lnTo>
                    <a:pt x="16763" y="179749"/>
                  </a:lnTo>
                  <a:lnTo>
                    <a:pt x="9143" y="182880"/>
                  </a:lnTo>
                  <a:lnTo>
                    <a:pt x="6095" y="184404"/>
                  </a:lnTo>
                  <a:lnTo>
                    <a:pt x="3047" y="188976"/>
                  </a:lnTo>
                  <a:lnTo>
                    <a:pt x="0" y="1575816"/>
                  </a:lnTo>
                  <a:close/>
                </a:path>
                <a:path w="464820" h="1576070">
                  <a:moveTo>
                    <a:pt x="16763" y="179749"/>
                  </a:moveTo>
                  <a:lnTo>
                    <a:pt x="16763" y="201168"/>
                  </a:lnTo>
                  <a:lnTo>
                    <a:pt x="22859" y="192024"/>
                  </a:lnTo>
                  <a:lnTo>
                    <a:pt x="22859" y="177244"/>
                  </a:lnTo>
                  <a:lnTo>
                    <a:pt x="16763" y="1797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5099303" y="6076187"/>
              <a:ext cx="2263140" cy="13970"/>
            </a:xfrm>
            <a:custGeom>
              <a:avLst/>
              <a:gdLst/>
              <a:ahLst/>
              <a:cxnLst/>
              <a:rect l="l" t="t" r="r" b="b"/>
              <a:pathLst>
                <a:path w="2263140" h="13970">
                  <a:moveTo>
                    <a:pt x="2263140" y="13715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/>
              <a:t>Transport</a:t>
            </a:r>
            <a:r>
              <a:rPr spc="-50" dirty="0"/>
              <a:t> </a:t>
            </a:r>
            <a:r>
              <a:rPr spc="-20" dirty="0"/>
              <a:t>Layer</a:t>
            </a:r>
            <a:endParaRPr spc="-20" dirty="0"/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ts val="1650"/>
              </a:lnSpc>
            </a:pPr>
            <a:r>
              <a:rPr spc="-10" dirty="0"/>
              <a:t>3-</a:t>
            </a: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/>
              <a:t>Transport</a:t>
            </a:r>
            <a:r>
              <a:rPr spc="-50" dirty="0"/>
              <a:t> </a:t>
            </a:r>
            <a:r>
              <a:rPr spc="-20" dirty="0"/>
              <a:t>Layer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ts val="1650"/>
              </a:lnSpc>
            </a:pPr>
            <a:r>
              <a:rPr spc="-10" dirty="0"/>
              <a:t>3-</a:t>
            </a: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/>
              <a:t>Chapter</a:t>
            </a:r>
            <a:r>
              <a:rPr spc="-70" dirty="0"/>
              <a:t> </a:t>
            </a:r>
            <a:r>
              <a:rPr dirty="0"/>
              <a:t>3</a:t>
            </a:r>
            <a:r>
              <a:rPr spc="-70" dirty="0"/>
              <a:t> </a:t>
            </a:r>
            <a:r>
              <a:rPr spc="-10" dirty="0"/>
              <a:t>outline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63244" y="2069084"/>
            <a:ext cx="3472815" cy="31667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55600" marR="353060" indent="-342900">
              <a:lnSpc>
                <a:spcPts val="2870"/>
              </a:lnSpc>
              <a:spcBef>
                <a:spcPts val="205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3.1</a:t>
            </a:r>
            <a:r>
              <a:rPr sz="2400" spc="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Transport-layer services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243205" indent="-342900">
              <a:lnSpc>
                <a:spcPts val="2870"/>
              </a:lnSpc>
              <a:spcBef>
                <a:spcPts val="580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3.2</a:t>
            </a:r>
            <a:r>
              <a:rPr sz="2400" spc="-7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Multiplexing</a:t>
            </a:r>
            <a:r>
              <a:rPr sz="2400" spc="-7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and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demultiplexing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486410" indent="-342900">
              <a:lnSpc>
                <a:spcPct val="100000"/>
              </a:lnSpc>
              <a:spcBef>
                <a:spcPts val="480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3.3</a:t>
            </a:r>
            <a:r>
              <a:rPr sz="24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Connectionless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transport:</a:t>
            </a:r>
            <a:r>
              <a:rPr sz="2400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UDP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565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3.4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Principles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of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reliable</a:t>
            </a:r>
            <a:r>
              <a:rPr sz="2400" spc="-7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data</a:t>
            </a:r>
            <a:r>
              <a:rPr sz="24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transfer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5644" y="2069084"/>
            <a:ext cx="3777615" cy="38233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55600" marR="5080" indent="-342900">
              <a:lnSpc>
                <a:spcPts val="2870"/>
              </a:lnSpc>
              <a:spcBef>
                <a:spcPts val="205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3.5</a:t>
            </a:r>
            <a:r>
              <a:rPr sz="2400" spc="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Connection-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oriented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transport:</a:t>
            </a:r>
            <a:r>
              <a:rPr sz="24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TCP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6385">
              <a:lnSpc>
                <a:spcPct val="100000"/>
              </a:lnSpc>
              <a:spcBef>
                <a:spcPts val="395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segment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structure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reliable</a:t>
            </a:r>
            <a:r>
              <a:rPr sz="20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data</a:t>
            </a:r>
            <a:r>
              <a:rPr sz="20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transfer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6385">
              <a:lnSpc>
                <a:spcPct val="100000"/>
              </a:lnSpc>
              <a:spcBef>
                <a:spcPts val="470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flow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control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3737CA"/>
              </a:buClr>
              <a:buSzPct val="75000"/>
              <a:buFont typeface="MS Gothic" panose="020B0609070205080204" charset="-128"/>
              <a:buChar char="❍"/>
              <a:tabLst>
                <a:tab pos="75628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connection</a:t>
            </a:r>
            <a:r>
              <a:rPr sz="20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management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810260" indent="-342900">
              <a:lnSpc>
                <a:spcPct val="100000"/>
              </a:lnSpc>
              <a:spcBef>
                <a:spcPts val="550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3.6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Principles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of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congestion</a:t>
            </a:r>
            <a:r>
              <a:rPr sz="2400" spc="-1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control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732790" indent="-342900">
              <a:lnSpc>
                <a:spcPct val="100000"/>
              </a:lnSpc>
              <a:spcBef>
                <a:spcPts val="560"/>
              </a:spcBef>
              <a:buClr>
                <a:srgbClr val="3737CA"/>
              </a:buClr>
              <a:buSzPct val="83000"/>
              <a:buFont typeface="MS Gothic" panose="020B0609070205080204" charset="-128"/>
              <a:buChar char="❒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3.7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TCP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congestion control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5766</Words>
  <Application>WPS Presentation</Application>
  <PresentationFormat>On-screen Show (4:3)</PresentationFormat>
  <Paragraphs>372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1" baseType="lpstr">
      <vt:lpstr>Arial</vt:lpstr>
      <vt:lpstr>SimSun</vt:lpstr>
      <vt:lpstr>Wingdings</vt:lpstr>
      <vt:lpstr>Comic Sans MS</vt:lpstr>
      <vt:lpstr>Arial MT</vt:lpstr>
      <vt:lpstr>Arial</vt:lpstr>
      <vt:lpstr>Segoe UI Symbol</vt:lpstr>
      <vt:lpstr>MS Gothic</vt:lpstr>
      <vt:lpstr>Times New Roman</vt:lpstr>
      <vt:lpstr>Courier New</vt:lpstr>
      <vt:lpstr>Microsoft YaHei</vt:lpstr>
      <vt:lpstr>Arial Unicode MS</vt:lpstr>
      <vt:lpstr>Calibri</vt:lpstr>
      <vt:lpstr>Symbol</vt:lpstr>
      <vt:lpstr>Wingdings</vt:lpstr>
      <vt:lpstr>Arimo</vt:lpstr>
      <vt:lpstr>Segoe Print</vt:lpstr>
      <vt:lpstr>Roboto Condensed</vt:lpstr>
      <vt:lpstr>Office Theme</vt:lpstr>
      <vt:lpstr>Chapter 3 outline</vt:lpstr>
      <vt:lpstr>Transport services and protocols</vt:lpstr>
      <vt:lpstr>PowerPoint 演示文稿</vt:lpstr>
      <vt:lpstr>PowerPoint 演示文稿</vt:lpstr>
      <vt:lpstr>Transport vs. network layer</vt:lpstr>
      <vt:lpstr>Internet transport-layer protocols</vt:lpstr>
      <vt:lpstr>Chapter 3 outline</vt:lpstr>
      <vt:lpstr>Multiplexing/demultiplexing</vt:lpstr>
      <vt:lpstr>Chapter 3 outline</vt:lpstr>
      <vt:lpstr>UDP: User Datagram Protocol [RFC 768]</vt:lpstr>
      <vt:lpstr>UDP: more</vt:lpstr>
      <vt:lpstr>UDP checksum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 7 outline</dc:title>
  <dc:creator/>
  <cp:lastModifiedBy>google1597420859</cp:lastModifiedBy>
  <cp:revision>2</cp:revision>
  <dcterms:created xsi:type="dcterms:W3CDTF">2025-01-03T03:56:46Z</dcterms:created>
  <dcterms:modified xsi:type="dcterms:W3CDTF">2025-01-03T03:57:26Z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2008-01-12T05:30:00Z</vt:filetime>
  </property>
  <property fmtid="{D5CDD505-2E9C-101B-9397-08002B2CF9AE}" pid="3" name="LastSaved">
    <vt:filetime>2025-01-03T05:30:00Z</vt:filetime>
  </property>
  <property fmtid="{D5CDD505-2E9C-101B-9397-08002B2CF9AE}" pid="4" name="Producer">
    <vt:lpwstr>Acrobat Distiller 4.0 for Windows</vt:lpwstr>
  </property>
  <property fmtid="{D5CDD505-2E9C-101B-9397-08002B2CF9AE}" pid="5" name="ICV">
    <vt:lpwstr>11E3B3296016424097850A7B2CAB0E94_13</vt:lpwstr>
  </property>
  <property fmtid="{D5CDD505-2E9C-101B-9397-08002B2CF9AE}" pid="6" name="KSOProductBuildVer">
    <vt:lpwstr>1033-12.2.0.19805</vt:lpwstr>
  </property>
</Properties>
</file>