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2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4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4.png"/><Relationship Id="rId1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6.png"/><Relationship Id="rId1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0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659765" y="417195"/>
            <a:ext cx="10220325" cy="578358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93980" y="1462405"/>
            <a:ext cx="11170285" cy="5281930"/>
          </a:xfrm>
          <a:prstGeom prst="rect">
            <a:avLst/>
          </a:prstGeom>
        </p:spPr>
      </p:pic>
      <p:sp>
        <p:nvSpPr>
          <p:cNvPr id="5" name="Text Box 4"/>
          <p:cNvSpPr txBox="1"/>
          <p:nvPr/>
        </p:nvSpPr>
        <p:spPr>
          <a:xfrm>
            <a:off x="458470" y="304165"/>
            <a:ext cx="10577195" cy="396240"/>
          </a:xfrm>
          <a:prstGeom prst="rect">
            <a:avLst/>
          </a:prstGeom>
        </p:spPr>
        <p:txBody>
          <a:bodyPr>
            <a:noAutofit/>
          </a:bodyPr>
          <a:p>
            <a:pPr marL="0" indent="0"/>
            <a:r>
              <a:rPr sz="1600" b="0" i="0">
                <a:solidFill>
                  <a:srgbClr val="C9C2B7"/>
                </a:solidFill>
                <a:latin typeface="Arimo"/>
                <a:ea typeface="Arimo"/>
              </a:rPr>
              <a:t>This phase continues until the congestion window size becomes equal to the receiver window size.</a:t>
            </a:r>
            <a:endParaRPr sz="1600" b="0" i="0">
              <a:solidFill>
                <a:srgbClr val="C9C2B7"/>
              </a:solidFill>
              <a:latin typeface="Arimo"/>
              <a:ea typeface="Arim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2740" y="257175"/>
            <a:ext cx="10852150" cy="5931535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8610" y="340995"/>
            <a:ext cx="10557510" cy="11811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4800" y="241935"/>
            <a:ext cx="10987405" cy="356235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01625" y="282575"/>
            <a:ext cx="10524490" cy="110236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4945" y="189230"/>
            <a:ext cx="11081385" cy="658241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6870" y="265430"/>
            <a:ext cx="10745470" cy="19716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6870" y="2237105"/>
            <a:ext cx="10745470" cy="1514475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0035" y="389255"/>
            <a:ext cx="11196955" cy="316357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0035" y="3552825"/>
            <a:ext cx="11196320" cy="189738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0180" y="302895"/>
            <a:ext cx="11644630" cy="619506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9735" y="563880"/>
            <a:ext cx="10551795" cy="321564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162425" y="323850"/>
            <a:ext cx="3867150" cy="62103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07390" y="327660"/>
            <a:ext cx="8846185" cy="590486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17805" y="302895"/>
            <a:ext cx="11035030" cy="3725545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96</Words>
  <Application>WPS Presentation</Application>
  <PresentationFormat>Widescreen</PresentationFormat>
  <Paragraphs>2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4" baseType="lpstr">
      <vt:lpstr>Arial</vt:lpstr>
      <vt:lpstr>SimSun</vt:lpstr>
      <vt:lpstr>Wingdings</vt:lpstr>
      <vt:lpstr>Calibri Light</vt:lpstr>
      <vt:lpstr>Calibri</vt:lpstr>
      <vt:lpstr>Microsoft YaHei</vt:lpstr>
      <vt:lpstr>Arial Unicode MS</vt:lpstr>
      <vt:lpstr>Arimo</vt:lpstr>
      <vt:lpstr>Segoe Print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/>
  <cp:lastModifiedBy>google1597420859</cp:lastModifiedBy>
  <cp:revision>1</cp:revision>
  <dcterms:created xsi:type="dcterms:W3CDTF">2025-01-13T03:57:23Z</dcterms:created>
  <dcterms:modified xsi:type="dcterms:W3CDTF">2025-01-13T03:57:23Z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7B1C4F79EA87413CA18895ED15A34847_11</vt:lpwstr>
  </property>
  <property fmtid="{D5CDD505-2E9C-101B-9397-08002B2CF9AE}" pid="3" name="KSOProductBuildVer">
    <vt:lpwstr>1033-12.2.0.19805</vt:lpwstr>
  </property>
</Properties>
</file>