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49605" y="331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 Link Layer Services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1056640"/>
            <a:ext cx="9128125" cy="4138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5321300"/>
            <a:ext cx="866140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610235"/>
            <a:ext cx="79343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462915"/>
            <a:ext cx="10403205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81075" y="605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Framing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1166495"/>
            <a:ext cx="86201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810" y="2958465"/>
            <a:ext cx="404812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718185"/>
            <a:ext cx="10065385" cy="5341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648335"/>
            <a:ext cx="10890250" cy="569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487680"/>
            <a:ext cx="10751185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600710"/>
            <a:ext cx="9873615" cy="2180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pankaj.mishra</cp:lastModifiedBy>
  <cp:revision>1</cp:revision>
  <dcterms:created xsi:type="dcterms:W3CDTF">2025-01-15T03:25:27Z</dcterms:created>
  <dcterms:modified xsi:type="dcterms:W3CDTF">2025-01-15T03:25:27Z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6B17F117E65346B7B978EF5CE20B1B90_11</vt:lpwstr>
  </property>
  <property fmtid="{D5CDD505-2E9C-101B-9397-08002B2CF9AE}" pid="3" name="KSOProductBuildVer">
    <vt:lpwstr>1033-12.2.0.19805</vt:lpwstr>
  </property>
</Properties>
</file>