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635"/>
            <a:ext cx="12191365" cy="5120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5247005"/>
            <a:ext cx="12191365" cy="9486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4450"/>
            <a:ext cx="12192635" cy="2228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4750"/>
            <a:ext cx="12192635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8285"/>
            <a:ext cx="12192000" cy="140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7825"/>
            <a:ext cx="12192000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1304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" y="1716405"/>
            <a:ext cx="12117070" cy="28746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6510" y="473075"/>
            <a:ext cx="7984490" cy="5510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6725" y="282575"/>
            <a:ext cx="11452225" cy="61677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20" y="163195"/>
            <a:ext cx="11933555" cy="65201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7330"/>
            <a:ext cx="11327130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4180" y="507365"/>
            <a:ext cx="11376025" cy="170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" y="2581910"/>
            <a:ext cx="7599045" cy="2105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pankaj.mishra</cp:lastModifiedBy>
  <cp:revision>1</cp:revision>
  <dcterms:created xsi:type="dcterms:W3CDTF">2025-01-22T04:19:57Z</dcterms:created>
  <dcterms:modified xsi:type="dcterms:W3CDTF">2025-01-22T04:19:57Z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D4F83950185A413FB074B5DA84F38EEC_11</vt:lpwstr>
  </property>
  <property fmtid="{D5CDD505-2E9C-101B-9397-08002B2CF9AE}" pid="3" name="KSOProductBuildVer">
    <vt:lpwstr>1033-12.2.0.19805</vt:lpwstr>
  </property>
</Properties>
</file>