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407670"/>
            <a:ext cx="11272520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095" y="250825"/>
            <a:ext cx="11812270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1665" y="710565"/>
            <a:ext cx="76708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" y="400050"/>
            <a:ext cx="18288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1085850"/>
            <a:ext cx="103251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868930"/>
            <a:ext cx="10911840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611505"/>
            <a:ext cx="11369040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" y="203835"/>
            <a:ext cx="11066780" cy="6419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497840"/>
            <a:ext cx="1011364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1042670"/>
            <a:ext cx="9621520" cy="197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3556635"/>
            <a:ext cx="8691245" cy="1241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07950"/>
            <a:ext cx="11889740" cy="6604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" y="709295"/>
            <a:ext cx="8945880" cy="2800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pankaj.mishra</cp:lastModifiedBy>
  <cp:revision>2</cp:revision>
  <dcterms:created xsi:type="dcterms:W3CDTF">2025-01-22T04:19:57Z</dcterms:created>
  <dcterms:modified xsi:type="dcterms:W3CDTF">2025-01-22T04:47:16Z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E2F72E6F526341929F6D00D7C8DED141_13</vt:lpwstr>
  </property>
  <property fmtid="{D5CDD505-2E9C-101B-9397-08002B2CF9AE}" pid="3" name="KSOProductBuildVer">
    <vt:lpwstr>1033-12.2.0.19805</vt:lpwstr>
  </property>
</Properties>
</file>