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9"/>
  </p:handoutMasterIdLst>
  <p:sldIdLst>
    <p:sldId id="290" r:id="rId3"/>
    <p:sldId id="521" r:id="rId4"/>
    <p:sldId id="257" r:id="rId6"/>
    <p:sldId id="1178" r:id="rId7"/>
    <p:sldId id="1179" r:id="rId8"/>
    <p:sldId id="1180" r:id="rId9"/>
    <p:sldId id="1181" r:id="rId10"/>
    <p:sldId id="1182" r:id="rId11"/>
    <p:sldId id="1183" r:id="rId12"/>
    <p:sldId id="1184" r:id="rId13"/>
    <p:sldId id="1185" r:id="rId14"/>
    <p:sldId id="1186" r:id="rId15"/>
    <p:sldId id="1187" r:id="rId16"/>
    <p:sldId id="1188" r:id="rId17"/>
    <p:sldId id="1102" r:id="rId18"/>
  </p:sldIdLst>
  <p:sldSz cx="12188825"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36" userDrawn="1">
          <p15:clr>
            <a:srgbClr val="000000"/>
          </p15:clr>
        </p15:guide>
        <p15:guide id="2" pos="1199" userDrawn="1">
          <p15:clr>
            <a:srgbClr val="000000"/>
          </p15:clr>
        </p15:guide>
        <p15:guide id="3" pos="3839" userDrawn="1">
          <p15:clr>
            <a:srgbClr val="000000"/>
          </p15:clr>
        </p15:guide>
        <p15:guide id="4" orient="horz" pos="240" userDrawn="1">
          <p15:clr>
            <a:srgbClr val="000000"/>
          </p15:clr>
        </p15:guide>
        <p15:guide id="5" orient="horz" pos="462" userDrawn="1">
          <p15:clr>
            <a:srgbClr val="000000"/>
          </p15:clr>
        </p15:guide>
        <p15:guide id="6" pos="7618"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5A0000"/>
    <a:srgbClr val="2EB354"/>
    <a:srgbClr val="FFFDF7"/>
    <a:srgbClr val="FFF9E7"/>
    <a:srgbClr val="FC6200"/>
    <a:srgbClr val="F9CE63"/>
    <a:srgbClr val="FFFAEB"/>
    <a:srgbClr val="FFF9EB"/>
    <a:srgbClr val="A687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0746" autoAdjust="0"/>
  </p:normalViewPr>
  <p:slideViewPr>
    <p:cSldViewPr showGuides="1">
      <p:cViewPr>
        <p:scale>
          <a:sx n="66" d="100"/>
          <a:sy n="66" d="100"/>
        </p:scale>
        <p:origin x="2226" y="1044"/>
      </p:cViewPr>
      <p:guideLst>
        <p:guide orient="horz" pos="1236"/>
        <p:guide pos="1199"/>
        <p:guide pos="3839"/>
        <p:guide orient="horz" pos="240"/>
        <p:guide orient="horz" pos="462"/>
        <p:guide pos="761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8" tIns="46244" rIns="92488" bIns="46244" rtlCol="0"/>
          <a:lstStyle>
            <a:lvl1pPr algn="l">
              <a:defRPr sz="1200"/>
            </a:lvl1pPr>
          </a:lstStyle>
          <a:p>
            <a:endParaRPr lang="en-IN"/>
          </a:p>
        </p:txBody>
      </p:sp>
      <p:sp>
        <p:nvSpPr>
          <p:cNvPr id="3" name="Date Placeholder 2"/>
          <p:cNvSpPr>
            <a:spLocks noGrp="1"/>
          </p:cNvSpPr>
          <p:nvPr>
            <p:ph type="dt" sz="quarter" idx="1"/>
          </p:nvPr>
        </p:nvSpPr>
        <p:spPr>
          <a:xfrm>
            <a:off x="3936768" y="0"/>
            <a:ext cx="3011699" cy="461804"/>
          </a:xfrm>
          <a:prstGeom prst="rect">
            <a:avLst/>
          </a:prstGeom>
        </p:spPr>
        <p:txBody>
          <a:bodyPr vert="horz" lIns="92488" tIns="46244" rIns="92488" bIns="46244" rtlCol="0"/>
          <a:lstStyle>
            <a:lvl1pPr algn="r">
              <a:defRPr sz="1200"/>
            </a:lvl1pPr>
          </a:lstStyle>
          <a:p>
            <a:fld id="{8993AFFB-25CF-4EEB-8943-FD17D1B7D567}" type="datetimeFigureOut">
              <a:rPr lang="en-IN" smtClean="0"/>
            </a:fld>
            <a:endParaRPr lang="en-IN"/>
          </a:p>
        </p:txBody>
      </p:sp>
      <p:sp>
        <p:nvSpPr>
          <p:cNvPr id="4" name="Footer Placeholder 3"/>
          <p:cNvSpPr>
            <a:spLocks noGrp="1"/>
          </p:cNvSpPr>
          <p:nvPr>
            <p:ph type="ftr" sz="quarter" idx="2"/>
          </p:nvPr>
        </p:nvSpPr>
        <p:spPr>
          <a:xfrm>
            <a:off x="0" y="8772669"/>
            <a:ext cx="3011699" cy="461804"/>
          </a:xfrm>
          <a:prstGeom prst="rect">
            <a:avLst/>
          </a:prstGeom>
        </p:spPr>
        <p:txBody>
          <a:bodyPr vert="horz" lIns="92488" tIns="46244" rIns="92488" bIns="46244" rtlCol="0" anchor="b"/>
          <a:lstStyle>
            <a:lvl1pPr algn="l">
              <a:defRPr sz="1200"/>
            </a:lvl1pPr>
          </a:lstStyle>
          <a:p>
            <a:endParaRPr lang="en-IN"/>
          </a:p>
        </p:txBody>
      </p:sp>
      <p:sp>
        <p:nvSpPr>
          <p:cNvPr id="5" name="Slide Number Placeholder 4"/>
          <p:cNvSpPr>
            <a:spLocks noGrp="1"/>
          </p:cNvSpPr>
          <p:nvPr>
            <p:ph type="sldNum" sz="quarter" idx="3"/>
          </p:nvPr>
        </p:nvSpPr>
        <p:spPr>
          <a:xfrm>
            <a:off x="3936768" y="8772669"/>
            <a:ext cx="3011699" cy="461804"/>
          </a:xfrm>
          <a:prstGeom prst="rect">
            <a:avLst/>
          </a:prstGeom>
        </p:spPr>
        <p:txBody>
          <a:bodyPr vert="horz" lIns="92488" tIns="46244" rIns="92488" bIns="46244" rtlCol="0" anchor="b"/>
          <a:lstStyle>
            <a:lvl1pPr algn="r">
              <a:defRPr sz="1200"/>
            </a:lvl1pPr>
          </a:lstStyle>
          <a:p>
            <a:fld id="{EEF1DD19-2154-45E8-B3FA-69A2A377B695}" type="slidenum">
              <a:rPr lang="en-IN" smtClean="0"/>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8" tIns="46244" rIns="92488" bIns="46244"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88" tIns="46244" rIns="92488" bIns="46244" rtlCol="0"/>
          <a:lstStyle>
            <a:lvl1pPr algn="r">
              <a:defRPr sz="1200"/>
            </a:lvl1pPr>
          </a:lstStyle>
          <a:p>
            <a:fld id="{4C8DC949-EA6B-4696-9C0B-211EA423D71D}" type="datetimeFigureOut">
              <a:rPr lang="en-US" smtClean="0"/>
            </a:fld>
            <a:endParaRPr lang="en-US"/>
          </a:p>
        </p:txBody>
      </p:sp>
      <p:sp>
        <p:nvSpPr>
          <p:cNvPr id="4" name="Slide Image Placeholder 3"/>
          <p:cNvSpPr>
            <a:spLocks noGrp="1" noRot="1" noChangeAspect="1"/>
          </p:cNvSpPr>
          <p:nvPr>
            <p:ph type="sldImg" idx="2"/>
          </p:nvPr>
        </p:nvSpPr>
        <p:spPr>
          <a:xfrm>
            <a:off x="398463" y="693738"/>
            <a:ext cx="6153150" cy="3462337"/>
          </a:xfrm>
          <a:prstGeom prst="rect">
            <a:avLst/>
          </a:prstGeom>
          <a:noFill/>
          <a:ln w="12700">
            <a:solidFill>
              <a:prstClr val="black"/>
            </a:solidFill>
          </a:ln>
        </p:spPr>
        <p:txBody>
          <a:bodyPr vert="horz" lIns="92488" tIns="46244" rIns="92488" bIns="46244" rtlCol="0" anchor="ctr"/>
          <a:lstStyle/>
          <a:p>
            <a:endParaRPr lang="en-US"/>
          </a:p>
        </p:txBody>
      </p:sp>
      <p:sp>
        <p:nvSpPr>
          <p:cNvPr id="5" name="Notes Placeholder 4"/>
          <p:cNvSpPr>
            <a:spLocks noGrp="1"/>
          </p:cNvSpPr>
          <p:nvPr>
            <p:ph type="body" sz="quarter" idx="3"/>
          </p:nvPr>
        </p:nvSpPr>
        <p:spPr>
          <a:xfrm>
            <a:off x="695008" y="4387135"/>
            <a:ext cx="5560060" cy="4156234"/>
          </a:xfrm>
          <a:prstGeom prst="rect">
            <a:avLst/>
          </a:prstGeom>
        </p:spPr>
        <p:txBody>
          <a:bodyPr vert="horz" lIns="92488" tIns="46244" rIns="92488" bIns="46244"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772669"/>
            <a:ext cx="3011699" cy="461804"/>
          </a:xfrm>
          <a:prstGeom prst="rect">
            <a:avLst/>
          </a:prstGeom>
        </p:spPr>
        <p:txBody>
          <a:bodyPr vert="horz" lIns="92488" tIns="46244" rIns="92488" bIns="46244"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1804"/>
          </a:xfrm>
          <a:prstGeom prst="rect">
            <a:avLst/>
          </a:prstGeom>
        </p:spPr>
        <p:txBody>
          <a:bodyPr vert="horz" lIns="92488" tIns="46244" rIns="92488" bIns="46244" rtlCol="0" anchor="b"/>
          <a:lstStyle>
            <a:lvl1pPr algn="r">
              <a:defRPr sz="1200"/>
            </a:lvl1pPr>
          </a:lstStyle>
          <a:p>
            <a:fld id="{BFBDE123-1258-4B56-9293-50B3DF68194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21E5FCA-B2DD-C941-A2C1-638939433487}"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5" name="Shape 1835"/>
        <p:cNvGrpSpPr/>
        <p:nvPr/>
      </p:nvGrpSpPr>
      <p:grpSpPr>
        <a:xfrm>
          <a:off x="0" y="0"/>
          <a:ext cx="0" cy="0"/>
          <a:chOff x="0" y="0"/>
          <a:chExt cx="0" cy="0"/>
        </a:xfrm>
      </p:grpSpPr>
      <p:sp>
        <p:nvSpPr>
          <p:cNvPr id="1836" name="Google Shape;1836;p23: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37" name="Google Shape;1837;p23: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8" name="Google Shape;1838;p23:notes"/>
          <p:cNvSpPr txBox="1"/>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6" name="Shape 2076"/>
        <p:cNvGrpSpPr/>
        <p:nvPr/>
      </p:nvGrpSpPr>
      <p:grpSpPr>
        <a:xfrm>
          <a:off x="0" y="0"/>
          <a:ext cx="0" cy="0"/>
          <a:chOff x="0" y="0"/>
          <a:chExt cx="0" cy="0"/>
        </a:xfrm>
      </p:grpSpPr>
      <p:sp>
        <p:nvSpPr>
          <p:cNvPr id="2077" name="Google Shape;2077;p25: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78" name="Google Shape;2078;p25: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79" name="Google Shape;2079;p25:notes"/>
          <p:cNvSpPr txBox="1"/>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SzPts val="1800"/>
              <a:buNone/>
            </a:pPr>
            <a:r>
              <a:rPr lang="en-US"/>
              <a:t>Two simple multiple access control techniques.</a:t>
            </a:r>
            <a:endParaRPr lang="en-US"/>
          </a:p>
          <a:p>
            <a:pPr marL="0" lvl="0" indent="0" algn="l" rtl="0">
              <a:spcBef>
                <a:spcPts val="0"/>
              </a:spcBef>
              <a:spcAft>
                <a:spcPts val="0"/>
              </a:spcAft>
              <a:buSzPts val="1800"/>
              <a:buNone/>
            </a:pPr>
          </a:p>
          <a:p>
            <a:pPr marL="0" lvl="0" indent="0" algn="l" rtl="0">
              <a:spcBef>
                <a:spcPts val="0"/>
              </a:spcBef>
              <a:spcAft>
                <a:spcPts val="0"/>
              </a:spcAft>
              <a:buSzPts val="1800"/>
              <a:buNone/>
            </a:pPr>
            <a:r>
              <a:rPr lang="en-US"/>
              <a:t>Each mobile’s share of the bandwidth is divided into portions for the uplink and the downlink. Also, possibly, out of band signaling.</a:t>
            </a:r>
            <a:endParaRPr lang="en-US"/>
          </a:p>
          <a:p>
            <a:pPr marL="0" lvl="0" indent="0" algn="l" rtl="0">
              <a:spcBef>
                <a:spcPts val="0"/>
              </a:spcBef>
              <a:spcAft>
                <a:spcPts val="0"/>
              </a:spcAft>
              <a:buSzPts val="1800"/>
              <a:buNone/>
            </a:pPr>
          </a:p>
          <a:p>
            <a:pPr marL="0" lvl="0" indent="0" algn="l" rtl="0">
              <a:spcBef>
                <a:spcPts val="0"/>
              </a:spcBef>
              <a:spcAft>
                <a:spcPts val="0"/>
              </a:spcAft>
              <a:buSzPts val="1800"/>
              <a:buNone/>
            </a:pPr>
            <a:r>
              <a:rPr lang="en-US"/>
              <a:t>As we will see, used in AMPS, GSM, IS-54/136</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5" name="Shape 2185"/>
        <p:cNvGrpSpPr/>
        <p:nvPr/>
      </p:nvGrpSpPr>
      <p:grpSpPr>
        <a:xfrm>
          <a:off x="0" y="0"/>
          <a:ext cx="0" cy="0"/>
          <a:chOff x="0" y="0"/>
          <a:chExt cx="0" cy="0"/>
        </a:xfrm>
      </p:grpSpPr>
      <p:sp>
        <p:nvSpPr>
          <p:cNvPr id="2186" name="Google Shape;2186;p26: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87" name="Google Shape;2187;p26: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88" name="Google Shape;2188;p26:notes"/>
          <p:cNvSpPr txBox="1"/>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4" name="Shape 2304"/>
        <p:cNvGrpSpPr/>
        <p:nvPr/>
      </p:nvGrpSpPr>
      <p:grpSpPr>
        <a:xfrm>
          <a:off x="0" y="0"/>
          <a:ext cx="0" cy="0"/>
          <a:chOff x="0" y="0"/>
          <a:chExt cx="0" cy="0"/>
        </a:xfrm>
      </p:grpSpPr>
      <p:sp>
        <p:nvSpPr>
          <p:cNvPr id="2305" name="Google Shape;2305;p29: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06" name="Google Shape;2306;p29: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07" name="Google Shape;2307;p29:notes"/>
          <p:cNvSpPr txBox="1"/>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0" name="Shape 3090"/>
        <p:cNvGrpSpPr/>
        <p:nvPr/>
      </p:nvGrpSpPr>
      <p:grpSpPr>
        <a:xfrm>
          <a:off x="0" y="0"/>
          <a:ext cx="0" cy="0"/>
          <a:chOff x="0" y="0"/>
          <a:chExt cx="0" cy="0"/>
        </a:xfrm>
      </p:grpSpPr>
      <p:sp>
        <p:nvSpPr>
          <p:cNvPr id="3091" name="Google Shape;3091;p44: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092" name="Google Shape;3092;p44: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93" name="Google Shape;3093;p44:notes"/>
          <p:cNvSpPr txBox="1"/>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1" name="Shape 3101"/>
        <p:cNvGrpSpPr/>
        <p:nvPr/>
      </p:nvGrpSpPr>
      <p:grpSpPr>
        <a:xfrm>
          <a:off x="0" y="0"/>
          <a:ext cx="0" cy="0"/>
          <a:chOff x="0" y="0"/>
          <a:chExt cx="0" cy="0"/>
        </a:xfrm>
      </p:grpSpPr>
      <p:sp>
        <p:nvSpPr>
          <p:cNvPr id="3102" name="Google Shape;3102;p45: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03" name="Google Shape;3103;p45: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04" name="Google Shape;3104;p45:notes"/>
          <p:cNvSpPr txBox="1"/>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13" name="Shape 3113"/>
        <p:cNvGrpSpPr/>
        <p:nvPr/>
      </p:nvGrpSpPr>
      <p:grpSpPr>
        <a:xfrm>
          <a:off x="0" y="0"/>
          <a:ext cx="0" cy="0"/>
          <a:chOff x="0" y="0"/>
          <a:chExt cx="0" cy="0"/>
        </a:xfrm>
      </p:grpSpPr>
      <p:sp>
        <p:nvSpPr>
          <p:cNvPr id="3114" name="Google Shape;3114;p46: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15" name="Google Shape;3115;p46: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16" name="Google Shape;3116;p46:notes"/>
          <p:cNvSpPr txBox="1"/>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3603" y="3602038"/>
            <a:ext cx="9141619" cy="1655762"/>
          </a:xfrm>
        </p:spPr>
        <p:txBody>
          <a:bodyPr/>
          <a:lstStyle>
            <a:lvl1pPr marL="0" indent="0" algn="ctr">
              <a:buNone/>
              <a:defRPr sz="2400"/>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8"/>
            <a:ext cx="10512862"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633" y="4589463"/>
            <a:ext cx="1051286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0965" indent="0">
              <a:buNone/>
              <a:defRPr sz="1600">
                <a:solidFill>
                  <a:schemeClr val="tx1">
                    <a:tint val="75000"/>
                  </a:schemeClr>
                </a:solidFill>
              </a:defRPr>
            </a:lvl4pPr>
            <a:lvl5pPr marL="1828165" indent="0">
              <a:buNone/>
              <a:defRPr sz="1600">
                <a:solidFill>
                  <a:schemeClr val="tx1">
                    <a:tint val="75000"/>
                  </a:schemeClr>
                </a:solidFill>
              </a:defRPr>
            </a:lvl5pPr>
            <a:lvl6pPr marL="2285365" indent="0">
              <a:buNone/>
              <a:defRPr sz="1600">
                <a:solidFill>
                  <a:schemeClr val="tx1">
                    <a:tint val="75000"/>
                  </a:schemeClr>
                </a:solidFill>
              </a:defRPr>
            </a:lvl6pPr>
            <a:lvl7pPr marL="2742565" indent="0">
              <a:buNone/>
              <a:defRPr sz="1600">
                <a:solidFill>
                  <a:schemeClr val="tx1">
                    <a:tint val="75000"/>
                  </a:schemeClr>
                </a:solidFill>
              </a:defRPr>
            </a:lvl7pPr>
            <a:lvl8pPr marL="3199765" indent="0">
              <a:buNone/>
              <a:defRPr sz="1600">
                <a:solidFill>
                  <a:schemeClr val="tx1">
                    <a:tint val="75000"/>
                  </a:schemeClr>
                </a:solidFill>
              </a:defRPr>
            </a:lvl8pPr>
            <a:lvl9pPr marL="3656965"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7982" y="1825625"/>
            <a:ext cx="5180251"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0593" y="1825625"/>
            <a:ext cx="5180251"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5"/>
            <a:ext cx="10512862"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569" y="1681163"/>
            <a:ext cx="5156444"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569" y="2505075"/>
            <a:ext cx="5156444"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0593" y="2505075"/>
            <a:ext cx="518183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457200"/>
            <a:ext cx="3931213"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1838" y="987425"/>
            <a:ext cx="617059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569" y="2057400"/>
            <a:ext cx="3931213" cy="3811588"/>
          </a:xfrm>
        </p:spPr>
        <p:txBody>
          <a:bodyPr/>
          <a:lstStyle>
            <a:lvl1pPr marL="0" indent="0">
              <a:buNone/>
              <a:defRPr sz="16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457200"/>
            <a:ext cx="3931213"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1838" y="987425"/>
            <a:ext cx="6170593" cy="4873625"/>
          </a:xfrm>
        </p:spPr>
        <p:txBody>
          <a:bodyPr/>
          <a:lstStyle>
            <a:lvl1pPr marL="0" indent="0">
              <a:buNone/>
              <a:defRPr sz="3200"/>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en-US"/>
          </a:p>
        </p:txBody>
      </p:sp>
      <p:sp>
        <p:nvSpPr>
          <p:cNvPr id="4" name="Text Placeholder 3"/>
          <p:cNvSpPr>
            <a:spLocks noGrp="1"/>
          </p:cNvSpPr>
          <p:nvPr>
            <p:ph type="body" sz="half" idx="2"/>
          </p:nvPr>
        </p:nvSpPr>
        <p:spPr>
          <a:xfrm>
            <a:off x="839569" y="2057400"/>
            <a:ext cx="3931213" cy="3811588"/>
          </a:xfrm>
        </p:spPr>
        <p:txBody>
          <a:bodyPr/>
          <a:lstStyle>
            <a:lvl1pPr marL="0" indent="0">
              <a:buNone/>
              <a:defRPr sz="16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5"/>
            <a:ext cx="10512862"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7982" y="6356350"/>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7548" y="6356350"/>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8" y="6356350"/>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4.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3413" y="228600"/>
            <a:ext cx="9063897" cy="6553200"/>
          </a:xfrm>
        </p:spPr>
        <p:txBody>
          <a:bodyPr>
            <a:noAutofit/>
          </a:bodyPr>
          <a:lstStyle/>
          <a:p>
            <a:pPr marL="0" indent="0">
              <a:lnSpc>
                <a:spcPct val="200000"/>
              </a:lnSpc>
              <a:buNone/>
            </a:pPr>
            <a:r>
              <a:rPr lang="en-US" b="1" dirty="0">
                <a:latin typeface="Arial" panose="020B0604020202020204" pitchFamily="34" charset="0"/>
                <a:cs typeface="Arial" panose="020B0604020202020204" pitchFamily="34" charset="0"/>
              </a:rPr>
              <a:t>LECTURE	 		: </a:t>
            </a:r>
            <a:r>
              <a:rPr lang="en-US" b="1" dirty="0">
                <a:latin typeface="Arial" panose="020B0604020202020204" pitchFamily="34" charset="0"/>
                <a:ea typeface="Cambria" panose="02040503050406030204" pitchFamily="18" charset="0"/>
                <a:cs typeface="Arial" panose="020B0604020202020204" pitchFamily="34" charset="0"/>
              </a:rPr>
              <a:t>18B11CS311PML02</a:t>
            </a:r>
            <a:endParaRPr lang="en-US" b="1" dirty="0">
              <a:latin typeface="Arial" panose="020B0604020202020204" pitchFamily="34" charset="0"/>
              <a:cs typeface="Arial" panose="020B0604020202020204" pitchFamily="34" charset="0"/>
            </a:endParaRPr>
          </a:p>
          <a:p>
            <a:pPr marL="0" indent="0">
              <a:lnSpc>
                <a:spcPct val="200000"/>
              </a:lnSpc>
              <a:buNone/>
            </a:pPr>
            <a:r>
              <a:rPr lang="en-US" b="1" dirty="0">
                <a:latin typeface="Arial" panose="020B0604020202020204" pitchFamily="34" charset="0"/>
                <a:cs typeface="Arial" panose="020B0604020202020204" pitchFamily="34" charset="0"/>
              </a:rPr>
              <a:t>PROGRAMME		: B.Tech.</a:t>
            </a:r>
            <a:endParaRPr lang="en-US" b="1" dirty="0">
              <a:latin typeface="Arial" panose="020B0604020202020204" pitchFamily="34" charset="0"/>
              <a:cs typeface="Arial" panose="020B0604020202020204" pitchFamily="34" charset="0"/>
            </a:endParaRPr>
          </a:p>
          <a:p>
            <a:pPr marL="0" indent="0">
              <a:lnSpc>
                <a:spcPct val="200000"/>
              </a:lnSpc>
              <a:buNone/>
            </a:pPr>
            <a:r>
              <a:rPr lang="en-US" b="1" dirty="0">
                <a:latin typeface="Arial" panose="020B0604020202020204" pitchFamily="34" charset="0"/>
                <a:cs typeface="Arial" panose="020B0604020202020204" pitchFamily="34" charset="0"/>
              </a:rPr>
              <a:t>COURSE TITLE		: </a:t>
            </a:r>
            <a:r>
              <a:rPr lang="en-IN" altLang="en-US" b="1" dirty="0">
                <a:latin typeface="Arial" panose="020B0604020202020204" pitchFamily="34" charset="0"/>
                <a:cs typeface="Arial" panose="020B0604020202020204" pitchFamily="34" charset="0"/>
              </a:rPr>
              <a:t>Computer Network and IoT</a:t>
            </a:r>
            <a:endParaRPr lang="en-IN" altLang="en-US" b="1" dirty="0">
              <a:latin typeface="Arial" panose="020B0604020202020204" pitchFamily="34" charset="0"/>
              <a:cs typeface="Arial" panose="020B0604020202020204" pitchFamily="34" charset="0"/>
            </a:endParaRPr>
          </a:p>
          <a:p>
            <a:pPr marL="0" indent="0">
              <a:lnSpc>
                <a:spcPct val="200000"/>
              </a:lnSpc>
              <a:buNone/>
            </a:pPr>
            <a:endParaRPr lang="en-IN" altLang="en-US" b="1" dirty="0">
              <a:latin typeface="Arial" panose="020B0604020202020204" pitchFamily="34" charset="0"/>
              <a:cs typeface="Arial" panose="020B0604020202020204" pitchFamily="34" charset="0"/>
            </a:endParaRPr>
          </a:p>
          <a:p>
            <a:pPr marL="0" indent="0">
              <a:lnSpc>
                <a:spcPts val="2800"/>
              </a:lnSpc>
              <a:buNone/>
            </a:pPr>
            <a:r>
              <a:rPr lang="en-US" b="1" dirty="0">
                <a:latin typeface="Arial" panose="020B0604020202020204" pitchFamily="34" charset="0"/>
                <a:cs typeface="Arial" panose="020B0604020202020204" pitchFamily="34" charset="0"/>
              </a:rPr>
              <a:t>LECTURE TITLE	: </a:t>
            </a:r>
            <a:r>
              <a:rPr lang="en-IN" altLang="en-US" b="1" dirty="0">
                <a:latin typeface="Arial" panose="020B0604020202020204" pitchFamily="34" charset="0"/>
                <a:cs typeface="Arial" panose="020B0604020202020204" pitchFamily="34" charset="0"/>
              </a:rPr>
              <a:t>CIRCUIT SWITCHING AND PACKET SWITCHING , Physical Media</a:t>
            </a:r>
            <a:endParaRPr lang="en-US" b="1" dirty="0">
              <a:latin typeface="Times New Roman" panose="02020603050405020304" pitchFamily="18" charset="0"/>
              <a:cs typeface="Times New Roman" panose="02020603050405020304" pitchFamily="18" charset="0"/>
            </a:endParaRPr>
          </a:p>
          <a:p>
            <a:pPr marL="0" indent="0">
              <a:lnSpc>
                <a:spcPct val="200000"/>
              </a:lnSpc>
              <a:buNone/>
            </a:pPr>
            <a:r>
              <a:rPr lang="en-US" b="1" dirty="0">
                <a:latin typeface="Arial" panose="020B0604020202020204" pitchFamily="34" charset="0"/>
                <a:cs typeface="Arial" panose="020B0604020202020204" pitchFamily="34" charset="0"/>
              </a:rPr>
              <a:t>FACULTY NAME	: </a:t>
            </a:r>
            <a:r>
              <a:rPr lang="en-IN" altLang="en-US" b="1" dirty="0">
                <a:latin typeface="Arial" panose="020B0604020202020204" pitchFamily="34" charset="0"/>
                <a:cs typeface="Arial" panose="020B0604020202020204" pitchFamily="34" charset="0"/>
              </a:rPr>
              <a:t>M</a:t>
            </a:r>
            <a:r>
              <a:rPr lang="en-US" b="1" dirty="0">
                <a:latin typeface="Arial" panose="020B0604020202020204" pitchFamily="34" charset="0"/>
                <a:cs typeface="Arial" panose="020B0604020202020204" pitchFamily="34" charset="0"/>
              </a:rPr>
              <a:t>r. Pankaj Mishra</a:t>
            </a:r>
            <a:endParaRPr lang="en-US" b="1" dirty="0">
              <a:latin typeface="Arial" panose="020B0604020202020204" pitchFamily="34" charset="0"/>
              <a:cs typeface="Arial" panose="020B0604020202020204" pitchFamily="34" charset="0"/>
            </a:endParaRPr>
          </a:p>
          <a:p>
            <a:pPr>
              <a:lnSpc>
                <a:spcPct val="200000"/>
              </a:lnSpc>
            </a:pPr>
            <a:endParaRPr lang="en-US"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608330" y="381000"/>
            <a:ext cx="4062730" cy="521970"/>
          </a:xfrm>
          <a:prstGeom prst="rect">
            <a:avLst/>
          </a:prstGeom>
          <a:noFill/>
        </p:spPr>
        <p:txBody>
          <a:bodyPr wrap="square" rtlCol="0">
            <a:spAutoFit/>
          </a:bodyPr>
          <a:p>
            <a:r>
              <a:rPr lang="en-IN" altLang="en-US" sz="2800"/>
              <a:t>Packet Switching</a:t>
            </a:r>
            <a:endParaRPr lang="en-IN" altLang="en-US" sz="2800"/>
          </a:p>
        </p:txBody>
      </p:sp>
      <p:pic>
        <p:nvPicPr>
          <p:cNvPr id="7" name="Picture 6"/>
          <p:cNvPicPr>
            <a:picLocks noChangeAspect="1"/>
          </p:cNvPicPr>
          <p:nvPr/>
        </p:nvPicPr>
        <p:blipFill>
          <a:blip r:embed="rId1"/>
          <a:stretch>
            <a:fillRect/>
          </a:stretch>
        </p:blipFill>
        <p:spPr>
          <a:xfrm>
            <a:off x="989330" y="1219200"/>
            <a:ext cx="10172065" cy="2011680"/>
          </a:xfrm>
          <a:prstGeom prst="rect">
            <a:avLst/>
          </a:prstGeom>
        </p:spPr>
      </p:pic>
      <p:pic>
        <p:nvPicPr>
          <p:cNvPr id="9" name="Picture 8"/>
          <p:cNvPicPr>
            <a:picLocks noChangeAspect="1"/>
          </p:cNvPicPr>
          <p:nvPr/>
        </p:nvPicPr>
        <p:blipFill>
          <a:blip r:embed="rId2"/>
          <a:stretch>
            <a:fillRect/>
          </a:stretch>
        </p:blipFill>
        <p:spPr>
          <a:xfrm>
            <a:off x="856615" y="3505200"/>
            <a:ext cx="10304145" cy="30537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08" name="Shape 2308"/>
        <p:cNvGrpSpPr/>
        <p:nvPr/>
      </p:nvGrpSpPr>
      <p:grpSpPr>
        <a:xfrm>
          <a:off x="0" y="0"/>
          <a:ext cx="0" cy="0"/>
          <a:chOff x="0" y="0"/>
          <a:chExt cx="0" cy="0"/>
        </a:xfrm>
      </p:grpSpPr>
      <p:sp>
        <p:nvSpPr>
          <p:cNvPr id="2309" name="Google Shape;2309;p52"/>
          <p:cNvSpPr txBox="1"/>
          <p:nvPr/>
        </p:nvSpPr>
        <p:spPr>
          <a:xfrm>
            <a:off x="6932613" y="6400800"/>
            <a:ext cx="2895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Comic Sans MS" panose="030F0702030302020204"/>
              <a:buNone/>
            </a:pPr>
            <a:r>
              <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Introduction</a:t>
            </a:r>
            <a:endPar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2310" name="Google Shape;2310;p52"/>
          <p:cNvSpPr txBox="1"/>
          <p:nvPr/>
        </p:nvSpPr>
        <p:spPr>
          <a:xfrm>
            <a:off x="9828213" y="6400800"/>
            <a:ext cx="625475"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r>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11" name="Google Shape;2311;p52"/>
          <p:cNvSpPr txBox="1"/>
          <p:nvPr>
            <p:ph type="title"/>
          </p:nvPr>
        </p:nvSpPr>
        <p:spPr>
          <a:xfrm>
            <a:off x="2055813" y="228600"/>
            <a:ext cx="8193087"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3600"/>
              <a:buFont typeface="Comic Sans MS" panose="030F0702030302020204"/>
              <a:buNone/>
            </a:pPr>
            <a:r>
              <a:rPr lang="en-US" sz="3600" b="0" i="0" u="sng">
                <a:solidFill>
                  <a:schemeClr val="accent2"/>
                </a:solidFill>
                <a:latin typeface="Comic Sans MS" panose="030F0702030302020204"/>
                <a:ea typeface="Comic Sans MS" panose="030F0702030302020204"/>
                <a:cs typeface="Comic Sans MS" panose="030F0702030302020204"/>
                <a:sym typeface="Comic Sans MS" panose="030F0702030302020204"/>
              </a:rPr>
              <a:t>store-and-forward</a:t>
            </a:r>
            <a:endParaRPr lang="en-US" sz="3600" b="0" i="0" u="sng">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sp>
        <p:nvSpPr>
          <p:cNvPr id="2312" name="Google Shape;2312;p52"/>
          <p:cNvSpPr txBox="1"/>
          <p:nvPr>
            <p:ph type="body" idx="1"/>
          </p:nvPr>
        </p:nvSpPr>
        <p:spPr>
          <a:xfrm>
            <a:off x="1963738" y="2317750"/>
            <a:ext cx="3902075" cy="393065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2"/>
              </a:buClr>
              <a:buSzPts val="204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Takes L/R seconds to transmit (push out) packet of L bits on to link or R bps</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90000"/>
              </a:lnSpc>
              <a:spcBef>
                <a:spcPts val="480"/>
              </a:spcBef>
              <a:spcAft>
                <a:spcPts val="0"/>
              </a:spcAft>
              <a:buClr>
                <a:schemeClr val="accent2"/>
              </a:buClr>
              <a:buSzPts val="204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Entire packet must  arrive at router before it can be transmitted on next link: </a:t>
            </a:r>
            <a:r>
              <a:rPr lang="en-US" sz="2400" b="0" i="1" u="none">
                <a:solidFill>
                  <a:srgbClr val="FF0000"/>
                </a:solidFill>
                <a:latin typeface="Comic Sans MS" panose="030F0702030302020204"/>
                <a:ea typeface="Comic Sans MS" panose="030F0702030302020204"/>
                <a:cs typeface="Comic Sans MS" panose="030F0702030302020204"/>
                <a:sym typeface="Comic Sans MS" panose="030F0702030302020204"/>
              </a:rPr>
              <a:t>store and forward</a:t>
            </a:r>
            <a:endParaRPr lang="en-US" sz="2400" b="0" i="1" u="none">
              <a:solidFill>
                <a:srgbClr val="FF0000"/>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90000"/>
              </a:lnSpc>
              <a:spcBef>
                <a:spcPts val="480"/>
              </a:spcBef>
              <a:spcAft>
                <a:spcPts val="0"/>
              </a:spcAft>
              <a:buClr>
                <a:schemeClr val="accent2"/>
              </a:buClr>
              <a:buSzPts val="204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delay = 3L/R (assuming zero propagation delay)</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2313" name="Google Shape;2313;p52"/>
          <p:cNvSpPr txBox="1"/>
          <p:nvPr>
            <p:ph type="body" idx="1"/>
          </p:nvPr>
        </p:nvSpPr>
        <p:spPr>
          <a:xfrm>
            <a:off x="6018213" y="2317750"/>
            <a:ext cx="3810000" cy="393065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040"/>
              <a:buNone/>
            </a:pPr>
            <a:r>
              <a:rPr lang="en-US" sz="2400" b="0" i="0" u="sng">
                <a:solidFill>
                  <a:srgbClr val="FF0000"/>
                </a:solidFill>
                <a:latin typeface="Comic Sans MS" panose="030F0702030302020204"/>
                <a:ea typeface="Comic Sans MS" panose="030F0702030302020204"/>
                <a:cs typeface="Comic Sans MS" panose="030F0702030302020204"/>
                <a:sym typeface="Comic Sans MS" panose="030F0702030302020204"/>
              </a:rPr>
              <a:t>Example:</a:t>
            </a: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90000"/>
              </a:lnSpc>
              <a:spcBef>
                <a:spcPts val="480"/>
              </a:spcBef>
              <a:spcAft>
                <a:spcPts val="0"/>
              </a:spcAft>
              <a:buClr>
                <a:schemeClr val="accent2"/>
              </a:buClr>
              <a:buSzPts val="204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L = 7.5 Mbits</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90000"/>
              </a:lnSpc>
              <a:spcBef>
                <a:spcPts val="480"/>
              </a:spcBef>
              <a:spcAft>
                <a:spcPts val="0"/>
              </a:spcAft>
              <a:buClr>
                <a:schemeClr val="accent2"/>
              </a:buClr>
              <a:buSzPts val="204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R = 1.5 Mbps</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90000"/>
              </a:lnSpc>
              <a:spcBef>
                <a:spcPts val="480"/>
              </a:spcBef>
              <a:spcAft>
                <a:spcPts val="0"/>
              </a:spcAft>
              <a:buClr>
                <a:schemeClr val="accent2"/>
              </a:buClr>
              <a:buSzPts val="204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delay = 15 sec</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cxnSp>
        <p:nvCxnSpPr>
          <p:cNvPr id="2314" name="Google Shape;2314;p52"/>
          <p:cNvCxnSpPr/>
          <p:nvPr/>
        </p:nvCxnSpPr>
        <p:spPr>
          <a:xfrm>
            <a:off x="4165600" y="1744662"/>
            <a:ext cx="3095625" cy="7937"/>
          </a:xfrm>
          <a:prstGeom prst="straightConnector1">
            <a:avLst/>
          </a:prstGeom>
          <a:noFill/>
          <a:ln w="19050" cap="flat" cmpd="sng">
            <a:solidFill>
              <a:schemeClr val="dk1"/>
            </a:solidFill>
            <a:prstDash val="solid"/>
            <a:miter lim="800000"/>
            <a:headEnd type="none" w="med" len="med"/>
            <a:tailEnd type="none" w="med" len="med"/>
          </a:ln>
        </p:spPr>
      </p:cxnSp>
      <p:pic>
        <p:nvPicPr>
          <p:cNvPr id="2315" name="Google Shape;2315;p52"/>
          <p:cNvPicPr preferRelativeResize="0"/>
          <p:nvPr/>
        </p:nvPicPr>
        <p:blipFill rotWithShape="1">
          <a:blip r:embed="rId1"/>
          <a:srcRect/>
          <a:stretch>
            <a:fillRect/>
          </a:stretch>
        </p:blipFill>
        <p:spPr>
          <a:xfrm>
            <a:off x="3567113" y="1382712"/>
            <a:ext cx="646112" cy="533400"/>
          </a:xfrm>
          <a:prstGeom prst="rect">
            <a:avLst/>
          </a:prstGeom>
          <a:noFill/>
          <a:ln>
            <a:noFill/>
          </a:ln>
        </p:spPr>
      </p:pic>
      <p:pic>
        <p:nvPicPr>
          <p:cNvPr id="2316" name="Google Shape;2316;p52"/>
          <p:cNvPicPr preferRelativeResize="0"/>
          <p:nvPr/>
        </p:nvPicPr>
        <p:blipFill rotWithShape="1">
          <a:blip r:embed="rId1"/>
          <a:srcRect/>
          <a:stretch>
            <a:fillRect/>
          </a:stretch>
        </p:blipFill>
        <p:spPr>
          <a:xfrm>
            <a:off x="7185025" y="1425575"/>
            <a:ext cx="646112" cy="533400"/>
          </a:xfrm>
          <a:prstGeom prst="rect">
            <a:avLst/>
          </a:prstGeom>
          <a:noFill/>
          <a:ln>
            <a:noFill/>
          </a:ln>
        </p:spPr>
      </p:pic>
      <p:grpSp>
        <p:nvGrpSpPr>
          <p:cNvPr id="2317" name="Google Shape;2317;p52"/>
          <p:cNvGrpSpPr/>
          <p:nvPr/>
        </p:nvGrpSpPr>
        <p:grpSpPr>
          <a:xfrm>
            <a:off x="4929188" y="1576387"/>
            <a:ext cx="568325" cy="284162"/>
            <a:chOff x="3824" y="1838"/>
            <a:chExt cx="358" cy="179"/>
          </a:xfrm>
        </p:grpSpPr>
        <p:sp>
          <p:nvSpPr>
            <p:cNvPr id="2318" name="Google Shape;2318;p52"/>
            <p:cNvSpPr/>
            <p:nvPr/>
          </p:nvSpPr>
          <p:spPr>
            <a:xfrm>
              <a:off x="3827" y="1918"/>
              <a:ext cx="355" cy="99"/>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319" name="Google Shape;2319;p52"/>
            <p:cNvCxnSpPr/>
            <p:nvPr/>
          </p:nvCxnSpPr>
          <p:spPr>
            <a:xfrm>
              <a:off x="3827" y="1910"/>
              <a:ext cx="0" cy="61"/>
            </a:xfrm>
            <a:prstGeom prst="straightConnector1">
              <a:avLst/>
            </a:prstGeom>
            <a:noFill/>
            <a:ln w="12700" cap="flat" cmpd="sng">
              <a:solidFill>
                <a:schemeClr val="dk1"/>
              </a:solidFill>
              <a:prstDash val="solid"/>
              <a:miter lim="800000"/>
              <a:headEnd type="none" w="med" len="med"/>
              <a:tailEnd type="none" w="med" len="med"/>
            </a:ln>
          </p:spPr>
        </p:cxnSp>
        <p:cxnSp>
          <p:nvCxnSpPr>
            <p:cNvPr id="2320" name="Google Shape;2320;p52"/>
            <p:cNvCxnSpPr/>
            <p:nvPr/>
          </p:nvCxnSpPr>
          <p:spPr>
            <a:xfrm>
              <a:off x="4182" y="1910"/>
              <a:ext cx="0" cy="61"/>
            </a:xfrm>
            <a:prstGeom prst="straightConnector1">
              <a:avLst/>
            </a:prstGeom>
            <a:noFill/>
            <a:ln w="12700" cap="flat" cmpd="sng">
              <a:solidFill>
                <a:schemeClr val="dk1"/>
              </a:solidFill>
              <a:prstDash val="solid"/>
              <a:miter lim="800000"/>
              <a:headEnd type="none" w="med" len="med"/>
              <a:tailEnd type="none" w="med" len="med"/>
            </a:ln>
          </p:spPr>
        </p:cxnSp>
        <p:sp>
          <p:nvSpPr>
            <p:cNvPr id="2321" name="Google Shape;2321;p52"/>
            <p:cNvSpPr txBox="1"/>
            <p:nvPr/>
          </p:nvSpPr>
          <p:spPr>
            <a:xfrm>
              <a:off x="3827" y="1910"/>
              <a:ext cx="352" cy="60"/>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22" name="Google Shape;2322;p52"/>
            <p:cNvSpPr/>
            <p:nvPr/>
          </p:nvSpPr>
          <p:spPr>
            <a:xfrm>
              <a:off x="3824" y="1838"/>
              <a:ext cx="355" cy="116"/>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323" name="Google Shape;2323;p52"/>
            <p:cNvGrpSpPr/>
            <p:nvPr/>
          </p:nvGrpSpPr>
          <p:grpSpPr>
            <a:xfrm>
              <a:off x="3910" y="1864"/>
              <a:ext cx="176" cy="67"/>
              <a:chOff x="2848" y="848"/>
              <a:chExt cx="140" cy="98"/>
            </a:xfrm>
          </p:grpSpPr>
          <p:cxnSp>
            <p:nvCxnSpPr>
              <p:cNvPr id="2324" name="Google Shape;2324;p52"/>
              <p:cNvCxnSpPr/>
              <p:nvPr/>
            </p:nvCxnSpPr>
            <p:spPr>
              <a:xfrm rot="10800000" flipH="1">
                <a:off x="2848" y="848"/>
                <a:ext cx="50" cy="2"/>
              </a:xfrm>
              <a:prstGeom prst="straightConnector1">
                <a:avLst/>
              </a:prstGeom>
              <a:noFill/>
              <a:ln w="28575" cap="flat" cmpd="sng">
                <a:solidFill>
                  <a:schemeClr val="dk1"/>
                </a:solidFill>
                <a:prstDash val="solid"/>
                <a:miter lim="800000"/>
                <a:headEnd type="none" w="med" len="med"/>
                <a:tailEnd type="none" w="med" len="med"/>
              </a:ln>
            </p:spPr>
          </p:cxnSp>
          <p:cxnSp>
            <p:nvCxnSpPr>
              <p:cNvPr id="2325" name="Google Shape;2325;p52"/>
              <p:cNvCxnSpPr/>
              <p:nvPr/>
            </p:nvCxnSpPr>
            <p:spPr>
              <a:xfrm>
                <a:off x="2944" y="946"/>
                <a:ext cx="44" cy="0"/>
              </a:xfrm>
              <a:prstGeom prst="straightConnector1">
                <a:avLst/>
              </a:prstGeom>
              <a:noFill/>
              <a:ln w="28575" cap="flat" cmpd="sng">
                <a:solidFill>
                  <a:schemeClr val="dk1"/>
                </a:solidFill>
                <a:prstDash val="solid"/>
                <a:miter lim="800000"/>
                <a:headEnd type="none" w="med" len="med"/>
                <a:tailEnd type="none" w="med" len="med"/>
              </a:ln>
            </p:spPr>
          </p:cxnSp>
          <p:cxnSp>
            <p:nvCxnSpPr>
              <p:cNvPr id="2326" name="Google Shape;2326;p52"/>
              <p:cNvCxnSpPr/>
              <p:nvPr/>
            </p:nvCxnSpPr>
            <p:spPr>
              <a:xfrm>
                <a:off x="2894" y="850"/>
                <a:ext cx="52" cy="96"/>
              </a:xfrm>
              <a:prstGeom prst="straightConnector1">
                <a:avLst/>
              </a:prstGeom>
              <a:noFill/>
              <a:ln w="28575" cap="flat" cmpd="sng">
                <a:solidFill>
                  <a:schemeClr val="dk1"/>
                </a:solidFill>
                <a:prstDash val="solid"/>
                <a:miter lim="800000"/>
                <a:headEnd type="none" w="med" len="med"/>
                <a:tailEnd type="none" w="med" len="med"/>
              </a:ln>
            </p:spPr>
          </p:cxnSp>
        </p:grpSp>
        <p:grpSp>
          <p:nvGrpSpPr>
            <p:cNvPr id="2327" name="Google Shape;2327;p52"/>
            <p:cNvGrpSpPr/>
            <p:nvPr/>
          </p:nvGrpSpPr>
          <p:grpSpPr>
            <a:xfrm rot="10800000" flipH="1">
              <a:off x="3910" y="1863"/>
              <a:ext cx="176" cy="67"/>
              <a:chOff x="2848" y="848"/>
              <a:chExt cx="140" cy="98"/>
            </a:xfrm>
          </p:grpSpPr>
          <p:cxnSp>
            <p:nvCxnSpPr>
              <p:cNvPr id="2328" name="Google Shape;2328;p52"/>
              <p:cNvCxnSpPr/>
              <p:nvPr/>
            </p:nvCxnSpPr>
            <p:spPr>
              <a:xfrm rot="10800000" flipH="1">
                <a:off x="2848" y="848"/>
                <a:ext cx="50" cy="2"/>
              </a:xfrm>
              <a:prstGeom prst="straightConnector1">
                <a:avLst/>
              </a:prstGeom>
              <a:noFill/>
              <a:ln w="28575" cap="flat" cmpd="sng">
                <a:solidFill>
                  <a:schemeClr val="dk1"/>
                </a:solidFill>
                <a:prstDash val="solid"/>
                <a:miter lim="800000"/>
                <a:headEnd type="none" w="med" len="med"/>
                <a:tailEnd type="none" w="med" len="med"/>
              </a:ln>
            </p:spPr>
          </p:cxnSp>
          <p:cxnSp>
            <p:nvCxnSpPr>
              <p:cNvPr id="2329" name="Google Shape;2329;p52"/>
              <p:cNvCxnSpPr/>
              <p:nvPr/>
            </p:nvCxnSpPr>
            <p:spPr>
              <a:xfrm>
                <a:off x="2944" y="946"/>
                <a:ext cx="44" cy="0"/>
              </a:xfrm>
              <a:prstGeom prst="straightConnector1">
                <a:avLst/>
              </a:prstGeom>
              <a:noFill/>
              <a:ln w="28575" cap="flat" cmpd="sng">
                <a:solidFill>
                  <a:schemeClr val="dk1"/>
                </a:solidFill>
                <a:prstDash val="solid"/>
                <a:miter lim="800000"/>
                <a:headEnd type="none" w="med" len="med"/>
                <a:tailEnd type="none" w="med" len="med"/>
              </a:ln>
            </p:spPr>
          </p:cxnSp>
          <p:cxnSp>
            <p:nvCxnSpPr>
              <p:cNvPr id="2330" name="Google Shape;2330;p52"/>
              <p:cNvCxnSpPr/>
              <p:nvPr/>
            </p:nvCxnSpPr>
            <p:spPr>
              <a:xfrm>
                <a:off x="2894" y="850"/>
                <a:ext cx="52" cy="96"/>
              </a:xfrm>
              <a:prstGeom prst="straightConnector1">
                <a:avLst/>
              </a:prstGeom>
              <a:noFill/>
              <a:ln w="28575" cap="flat" cmpd="sng">
                <a:solidFill>
                  <a:schemeClr val="dk1"/>
                </a:solidFill>
                <a:prstDash val="solid"/>
                <a:miter lim="800000"/>
                <a:headEnd type="none" w="med" len="med"/>
                <a:tailEnd type="none" w="med" len="med"/>
              </a:ln>
            </p:spPr>
          </p:cxnSp>
        </p:grpSp>
      </p:grpSp>
      <p:grpSp>
        <p:nvGrpSpPr>
          <p:cNvPr id="2331" name="Google Shape;2331;p52"/>
          <p:cNvGrpSpPr/>
          <p:nvPr/>
        </p:nvGrpSpPr>
        <p:grpSpPr>
          <a:xfrm>
            <a:off x="6054725" y="1574800"/>
            <a:ext cx="568325" cy="284162"/>
            <a:chOff x="3824" y="1838"/>
            <a:chExt cx="358" cy="179"/>
          </a:xfrm>
        </p:grpSpPr>
        <p:sp>
          <p:nvSpPr>
            <p:cNvPr id="2332" name="Google Shape;2332;p52"/>
            <p:cNvSpPr/>
            <p:nvPr/>
          </p:nvSpPr>
          <p:spPr>
            <a:xfrm>
              <a:off x="3827" y="1918"/>
              <a:ext cx="355" cy="99"/>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333" name="Google Shape;2333;p52"/>
            <p:cNvCxnSpPr/>
            <p:nvPr/>
          </p:nvCxnSpPr>
          <p:spPr>
            <a:xfrm>
              <a:off x="3827" y="1910"/>
              <a:ext cx="0" cy="61"/>
            </a:xfrm>
            <a:prstGeom prst="straightConnector1">
              <a:avLst/>
            </a:prstGeom>
            <a:noFill/>
            <a:ln w="12700" cap="flat" cmpd="sng">
              <a:solidFill>
                <a:schemeClr val="dk1"/>
              </a:solidFill>
              <a:prstDash val="solid"/>
              <a:miter lim="800000"/>
              <a:headEnd type="none" w="med" len="med"/>
              <a:tailEnd type="none" w="med" len="med"/>
            </a:ln>
          </p:spPr>
        </p:cxnSp>
        <p:cxnSp>
          <p:nvCxnSpPr>
            <p:cNvPr id="2334" name="Google Shape;2334;p52"/>
            <p:cNvCxnSpPr/>
            <p:nvPr/>
          </p:nvCxnSpPr>
          <p:spPr>
            <a:xfrm>
              <a:off x="4182" y="1910"/>
              <a:ext cx="0" cy="61"/>
            </a:xfrm>
            <a:prstGeom prst="straightConnector1">
              <a:avLst/>
            </a:prstGeom>
            <a:noFill/>
            <a:ln w="12700" cap="flat" cmpd="sng">
              <a:solidFill>
                <a:schemeClr val="dk1"/>
              </a:solidFill>
              <a:prstDash val="solid"/>
              <a:miter lim="800000"/>
              <a:headEnd type="none" w="med" len="med"/>
              <a:tailEnd type="none" w="med" len="med"/>
            </a:ln>
          </p:spPr>
        </p:cxnSp>
        <p:sp>
          <p:nvSpPr>
            <p:cNvPr id="2335" name="Google Shape;2335;p52"/>
            <p:cNvSpPr txBox="1"/>
            <p:nvPr/>
          </p:nvSpPr>
          <p:spPr>
            <a:xfrm>
              <a:off x="3827" y="1910"/>
              <a:ext cx="352" cy="60"/>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36" name="Google Shape;2336;p52"/>
            <p:cNvSpPr/>
            <p:nvPr/>
          </p:nvSpPr>
          <p:spPr>
            <a:xfrm>
              <a:off x="3824" y="1838"/>
              <a:ext cx="355" cy="116"/>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337" name="Google Shape;2337;p52"/>
            <p:cNvGrpSpPr/>
            <p:nvPr/>
          </p:nvGrpSpPr>
          <p:grpSpPr>
            <a:xfrm>
              <a:off x="3910" y="1864"/>
              <a:ext cx="176" cy="67"/>
              <a:chOff x="2848" y="848"/>
              <a:chExt cx="140" cy="98"/>
            </a:xfrm>
          </p:grpSpPr>
          <p:cxnSp>
            <p:nvCxnSpPr>
              <p:cNvPr id="2338" name="Google Shape;2338;p52"/>
              <p:cNvCxnSpPr/>
              <p:nvPr/>
            </p:nvCxnSpPr>
            <p:spPr>
              <a:xfrm rot="10800000" flipH="1">
                <a:off x="2848" y="848"/>
                <a:ext cx="50" cy="2"/>
              </a:xfrm>
              <a:prstGeom prst="straightConnector1">
                <a:avLst/>
              </a:prstGeom>
              <a:noFill/>
              <a:ln w="28575" cap="flat" cmpd="sng">
                <a:solidFill>
                  <a:schemeClr val="dk1"/>
                </a:solidFill>
                <a:prstDash val="solid"/>
                <a:miter lim="800000"/>
                <a:headEnd type="none" w="med" len="med"/>
                <a:tailEnd type="none" w="med" len="med"/>
              </a:ln>
            </p:spPr>
          </p:cxnSp>
          <p:cxnSp>
            <p:nvCxnSpPr>
              <p:cNvPr id="2339" name="Google Shape;2339;p52"/>
              <p:cNvCxnSpPr/>
              <p:nvPr/>
            </p:nvCxnSpPr>
            <p:spPr>
              <a:xfrm>
                <a:off x="2944" y="946"/>
                <a:ext cx="44" cy="0"/>
              </a:xfrm>
              <a:prstGeom prst="straightConnector1">
                <a:avLst/>
              </a:prstGeom>
              <a:noFill/>
              <a:ln w="28575" cap="flat" cmpd="sng">
                <a:solidFill>
                  <a:schemeClr val="dk1"/>
                </a:solidFill>
                <a:prstDash val="solid"/>
                <a:miter lim="800000"/>
                <a:headEnd type="none" w="med" len="med"/>
                <a:tailEnd type="none" w="med" len="med"/>
              </a:ln>
            </p:spPr>
          </p:cxnSp>
          <p:cxnSp>
            <p:nvCxnSpPr>
              <p:cNvPr id="2340" name="Google Shape;2340;p52"/>
              <p:cNvCxnSpPr/>
              <p:nvPr/>
            </p:nvCxnSpPr>
            <p:spPr>
              <a:xfrm>
                <a:off x="2894" y="850"/>
                <a:ext cx="52" cy="96"/>
              </a:xfrm>
              <a:prstGeom prst="straightConnector1">
                <a:avLst/>
              </a:prstGeom>
              <a:noFill/>
              <a:ln w="28575" cap="flat" cmpd="sng">
                <a:solidFill>
                  <a:schemeClr val="dk1"/>
                </a:solidFill>
                <a:prstDash val="solid"/>
                <a:miter lim="800000"/>
                <a:headEnd type="none" w="med" len="med"/>
                <a:tailEnd type="none" w="med" len="med"/>
              </a:ln>
            </p:spPr>
          </p:cxnSp>
        </p:grpSp>
        <p:grpSp>
          <p:nvGrpSpPr>
            <p:cNvPr id="2341" name="Google Shape;2341;p52"/>
            <p:cNvGrpSpPr/>
            <p:nvPr/>
          </p:nvGrpSpPr>
          <p:grpSpPr>
            <a:xfrm rot="10800000" flipH="1">
              <a:off x="3910" y="1863"/>
              <a:ext cx="176" cy="67"/>
              <a:chOff x="2848" y="848"/>
              <a:chExt cx="140" cy="98"/>
            </a:xfrm>
          </p:grpSpPr>
          <p:cxnSp>
            <p:nvCxnSpPr>
              <p:cNvPr id="2342" name="Google Shape;2342;p52"/>
              <p:cNvCxnSpPr/>
              <p:nvPr/>
            </p:nvCxnSpPr>
            <p:spPr>
              <a:xfrm rot="10800000" flipH="1">
                <a:off x="2848" y="848"/>
                <a:ext cx="50" cy="2"/>
              </a:xfrm>
              <a:prstGeom prst="straightConnector1">
                <a:avLst/>
              </a:prstGeom>
              <a:noFill/>
              <a:ln w="28575" cap="flat" cmpd="sng">
                <a:solidFill>
                  <a:schemeClr val="dk1"/>
                </a:solidFill>
                <a:prstDash val="solid"/>
                <a:miter lim="800000"/>
                <a:headEnd type="none" w="med" len="med"/>
                <a:tailEnd type="none" w="med" len="med"/>
              </a:ln>
            </p:spPr>
          </p:cxnSp>
          <p:cxnSp>
            <p:nvCxnSpPr>
              <p:cNvPr id="2343" name="Google Shape;2343;p52"/>
              <p:cNvCxnSpPr/>
              <p:nvPr/>
            </p:nvCxnSpPr>
            <p:spPr>
              <a:xfrm>
                <a:off x="2944" y="946"/>
                <a:ext cx="44" cy="0"/>
              </a:xfrm>
              <a:prstGeom prst="straightConnector1">
                <a:avLst/>
              </a:prstGeom>
              <a:noFill/>
              <a:ln w="28575" cap="flat" cmpd="sng">
                <a:solidFill>
                  <a:schemeClr val="dk1"/>
                </a:solidFill>
                <a:prstDash val="solid"/>
                <a:miter lim="800000"/>
                <a:headEnd type="none" w="med" len="med"/>
                <a:tailEnd type="none" w="med" len="med"/>
              </a:ln>
            </p:spPr>
          </p:cxnSp>
          <p:cxnSp>
            <p:nvCxnSpPr>
              <p:cNvPr id="2344" name="Google Shape;2344;p52"/>
              <p:cNvCxnSpPr/>
              <p:nvPr/>
            </p:nvCxnSpPr>
            <p:spPr>
              <a:xfrm>
                <a:off x="2894" y="850"/>
                <a:ext cx="52" cy="96"/>
              </a:xfrm>
              <a:prstGeom prst="straightConnector1">
                <a:avLst/>
              </a:prstGeom>
              <a:noFill/>
              <a:ln w="28575" cap="flat" cmpd="sng">
                <a:solidFill>
                  <a:schemeClr val="dk1"/>
                </a:solidFill>
                <a:prstDash val="solid"/>
                <a:miter lim="800000"/>
                <a:headEnd type="none" w="med" len="med"/>
                <a:tailEnd type="none" w="med" len="med"/>
              </a:ln>
            </p:spPr>
          </p:cxnSp>
        </p:grpSp>
      </p:grpSp>
      <p:sp>
        <p:nvSpPr>
          <p:cNvPr id="2345" name="Google Shape;2345;p52"/>
          <p:cNvSpPr txBox="1"/>
          <p:nvPr/>
        </p:nvSpPr>
        <p:spPr>
          <a:xfrm>
            <a:off x="4371975" y="1719262"/>
            <a:ext cx="344487" cy="3975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omic Sans MS" panose="030F0702030302020204"/>
              <a:buNone/>
            </a:pPr>
            <a:r>
              <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R</a:t>
            </a:r>
            <a:endPar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2346" name="Google Shape;2346;p52"/>
          <p:cNvSpPr txBox="1"/>
          <p:nvPr/>
        </p:nvSpPr>
        <p:spPr>
          <a:xfrm>
            <a:off x="5545138" y="1703387"/>
            <a:ext cx="344487" cy="3975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omic Sans MS" panose="030F0702030302020204"/>
              <a:buNone/>
            </a:pPr>
            <a:r>
              <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R</a:t>
            </a:r>
            <a:endPar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2347" name="Google Shape;2347;p52"/>
          <p:cNvSpPr txBox="1"/>
          <p:nvPr/>
        </p:nvSpPr>
        <p:spPr>
          <a:xfrm>
            <a:off x="6724650" y="1709737"/>
            <a:ext cx="344487" cy="3975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omic Sans MS" panose="030F0702030302020204"/>
              <a:buNone/>
            </a:pPr>
            <a:r>
              <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R</a:t>
            </a:r>
            <a:endPar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2348" name="Google Shape;2348;p52"/>
          <p:cNvSpPr txBox="1"/>
          <p:nvPr/>
        </p:nvSpPr>
        <p:spPr>
          <a:xfrm>
            <a:off x="3998913" y="1395412"/>
            <a:ext cx="485775" cy="29368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omic Sans MS" panose="030F0702030302020204"/>
              <a:buNone/>
            </a:pPr>
            <a:r>
              <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L</a:t>
            </a:r>
            <a:endPar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2349" name="Google Shape;2349;p52"/>
          <p:cNvSpPr/>
          <p:nvPr/>
        </p:nvSpPr>
        <p:spPr>
          <a:xfrm>
            <a:off x="5902325" y="5307012"/>
            <a:ext cx="152400" cy="914400"/>
          </a:xfrm>
          <a:prstGeom prst="righ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50" name="Google Shape;2350;p52"/>
          <p:cNvSpPr txBox="1"/>
          <p:nvPr/>
        </p:nvSpPr>
        <p:spPr>
          <a:xfrm>
            <a:off x="6059488" y="5529262"/>
            <a:ext cx="2986087" cy="3975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omic Sans MS" panose="030F0702030302020204"/>
              <a:buNone/>
            </a:pPr>
            <a:r>
              <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more on delay shortly …</a:t>
            </a:r>
            <a:endPar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094" name="Shape 3094"/>
        <p:cNvGrpSpPr/>
        <p:nvPr/>
      </p:nvGrpSpPr>
      <p:grpSpPr>
        <a:xfrm>
          <a:off x="0" y="0"/>
          <a:ext cx="0" cy="0"/>
          <a:chOff x="0" y="0"/>
          <a:chExt cx="0" cy="0"/>
        </a:xfrm>
      </p:grpSpPr>
      <p:sp>
        <p:nvSpPr>
          <p:cNvPr id="3095" name="Google Shape;3095;p67"/>
          <p:cNvSpPr txBox="1"/>
          <p:nvPr/>
        </p:nvSpPr>
        <p:spPr>
          <a:xfrm>
            <a:off x="6932613" y="6400800"/>
            <a:ext cx="2895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Comic Sans MS" panose="030F0702030302020204"/>
              <a:buNone/>
            </a:pPr>
            <a:r>
              <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Introduction</a:t>
            </a:r>
            <a:endPar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3096" name="Google Shape;3096;p67"/>
          <p:cNvSpPr txBox="1"/>
          <p:nvPr/>
        </p:nvSpPr>
        <p:spPr>
          <a:xfrm>
            <a:off x="9828213" y="6400800"/>
            <a:ext cx="625475"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r>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097" name="Google Shape;3097;p67"/>
          <p:cNvSpPr txBox="1"/>
          <p:nvPr>
            <p:ph type="title"/>
          </p:nvPr>
        </p:nvSpPr>
        <p:spPr>
          <a:xfrm>
            <a:off x="2055813" y="2286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3600"/>
              <a:buFont typeface="Comic Sans MS" panose="030F0702030302020204"/>
              <a:buNone/>
            </a:pPr>
            <a:r>
              <a:rPr lang="en-US" sz="3600" b="0" i="0" u="sng">
                <a:solidFill>
                  <a:schemeClr val="accent2"/>
                </a:solidFill>
                <a:latin typeface="Comic Sans MS" panose="030F0702030302020204"/>
                <a:ea typeface="Comic Sans MS" panose="030F0702030302020204"/>
                <a:cs typeface="Comic Sans MS" panose="030F0702030302020204"/>
                <a:sym typeface="Comic Sans MS" panose="030F0702030302020204"/>
              </a:rPr>
              <a:t>Physical Media</a:t>
            </a:r>
            <a:endParaRPr lang="en-US" sz="3600" b="0" i="0" u="sng">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sp>
        <p:nvSpPr>
          <p:cNvPr id="3098" name="Google Shape;3098;p67"/>
          <p:cNvSpPr txBox="1"/>
          <p:nvPr>
            <p:ph type="body" idx="1"/>
          </p:nvPr>
        </p:nvSpPr>
        <p:spPr>
          <a:xfrm>
            <a:off x="2055813" y="1600200"/>
            <a:ext cx="4322762"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2040"/>
              <a:buFont typeface="Noto Sans Symbols"/>
              <a:buChar char="❑"/>
            </a:pPr>
            <a:r>
              <a:rPr lang="en-US" sz="2400" b="0" i="0" u="none">
                <a:solidFill>
                  <a:srgbClr val="FF0000"/>
                </a:solidFill>
                <a:latin typeface="Comic Sans MS" panose="030F0702030302020204"/>
                <a:ea typeface="Comic Sans MS" panose="030F0702030302020204"/>
                <a:cs typeface="Comic Sans MS" panose="030F0702030302020204"/>
                <a:sym typeface="Comic Sans MS" panose="030F0702030302020204"/>
              </a:rPr>
              <a:t>Bit: </a:t>
            </a: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propagates between</a:t>
            </a:r>
            <a:b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b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transmitter/rcvr pairs</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480"/>
              </a:spcBef>
              <a:spcAft>
                <a:spcPts val="0"/>
              </a:spcAft>
              <a:buClr>
                <a:schemeClr val="accent2"/>
              </a:buClr>
              <a:buSzPts val="2040"/>
              <a:buFont typeface="Noto Sans Symbols"/>
              <a:buChar char="❑"/>
            </a:pPr>
            <a:r>
              <a:rPr lang="en-US" sz="2400" b="0" i="0" u="none">
                <a:solidFill>
                  <a:srgbClr val="FF0000"/>
                </a:solidFill>
                <a:latin typeface="Comic Sans MS" panose="030F0702030302020204"/>
                <a:ea typeface="Comic Sans MS" panose="030F0702030302020204"/>
                <a:cs typeface="Comic Sans MS" panose="030F0702030302020204"/>
                <a:sym typeface="Comic Sans MS" panose="030F0702030302020204"/>
              </a:rPr>
              <a:t>physical link:</a:t>
            </a: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what lies between transmitter &amp; receiver</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480"/>
              </a:spcBef>
              <a:spcAft>
                <a:spcPts val="0"/>
              </a:spcAft>
              <a:buClr>
                <a:schemeClr val="accent2"/>
              </a:buClr>
              <a:buSzPts val="2040"/>
              <a:buFont typeface="Noto Sans Symbols"/>
              <a:buChar char="❑"/>
            </a:pPr>
            <a:r>
              <a:rPr lang="en-US" sz="2400" b="0" i="0" u="none">
                <a:solidFill>
                  <a:srgbClr val="FF0000"/>
                </a:solidFill>
                <a:latin typeface="Comic Sans MS" panose="030F0702030302020204"/>
                <a:ea typeface="Comic Sans MS" panose="030F0702030302020204"/>
                <a:cs typeface="Comic Sans MS" panose="030F0702030302020204"/>
                <a:sym typeface="Comic Sans MS" panose="030F0702030302020204"/>
              </a:rPr>
              <a:t>guided media:</a:t>
            </a: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00000"/>
              </a:lnSpc>
              <a:spcBef>
                <a:spcPts val="400"/>
              </a:spcBef>
              <a:spcAft>
                <a:spcPts val="0"/>
              </a:spcAft>
              <a:buClr>
                <a:schemeClr val="accent2"/>
              </a:buClr>
              <a:buSzPts val="1500"/>
              <a:buFont typeface="Noto Sans Symbols"/>
              <a:buChar char="❖"/>
            </a:pPr>
            <a:r>
              <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signals propagate in solid media: copper, fiber, coax</a:t>
            </a:r>
            <a:endPar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480"/>
              </a:spcBef>
              <a:spcAft>
                <a:spcPts val="0"/>
              </a:spcAft>
              <a:buClr>
                <a:schemeClr val="accent2"/>
              </a:buClr>
              <a:buSzPts val="2040"/>
              <a:buFont typeface="Noto Sans Symbols"/>
              <a:buChar char="❑"/>
            </a:pPr>
            <a:r>
              <a:rPr lang="en-US" sz="2400" b="0" i="0" u="none">
                <a:solidFill>
                  <a:srgbClr val="FF0000"/>
                </a:solidFill>
                <a:latin typeface="Comic Sans MS" panose="030F0702030302020204"/>
                <a:ea typeface="Comic Sans MS" panose="030F0702030302020204"/>
                <a:cs typeface="Comic Sans MS" panose="030F0702030302020204"/>
                <a:sym typeface="Comic Sans MS" panose="030F0702030302020204"/>
              </a:rPr>
              <a:t>unguided media:</a:t>
            </a: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00000"/>
              </a:lnSpc>
              <a:spcBef>
                <a:spcPts val="400"/>
              </a:spcBef>
              <a:spcAft>
                <a:spcPts val="0"/>
              </a:spcAft>
              <a:buClr>
                <a:schemeClr val="accent2"/>
              </a:buClr>
              <a:buSzPts val="1500"/>
              <a:buFont typeface="Noto Sans Symbols"/>
              <a:buChar char="❖"/>
            </a:pPr>
            <a:r>
              <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signals propagate freely, e.g., radio</a:t>
            </a:r>
            <a:endPar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3099" name="Google Shape;3099;p67"/>
          <p:cNvSpPr txBox="1"/>
          <p:nvPr>
            <p:ph type="body" idx="1"/>
          </p:nvPr>
        </p:nvSpPr>
        <p:spPr>
          <a:xfrm>
            <a:off x="6599238" y="1277937"/>
            <a:ext cx="38100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40"/>
              <a:buNone/>
            </a:pPr>
            <a:r>
              <a:rPr lang="en-US" sz="2400" b="0" i="0" u="sng">
                <a:solidFill>
                  <a:srgbClr val="FF0000"/>
                </a:solidFill>
                <a:latin typeface="Comic Sans MS" panose="030F0702030302020204"/>
                <a:ea typeface="Comic Sans MS" panose="030F0702030302020204"/>
                <a:cs typeface="Comic Sans MS" panose="030F0702030302020204"/>
                <a:sym typeface="Comic Sans MS" panose="030F0702030302020204"/>
              </a:rPr>
              <a:t>Twisted Pair (TP)</a:t>
            </a: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480"/>
              </a:spcBef>
              <a:spcAft>
                <a:spcPts val="0"/>
              </a:spcAft>
              <a:buClr>
                <a:schemeClr val="accent2"/>
              </a:buClr>
              <a:buSzPts val="204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two insulated copper wires</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00000"/>
              </a:lnSpc>
              <a:spcBef>
                <a:spcPts val="400"/>
              </a:spcBef>
              <a:spcAft>
                <a:spcPts val="0"/>
              </a:spcAft>
              <a:buClr>
                <a:schemeClr val="accent2"/>
              </a:buClr>
              <a:buSzPts val="1500"/>
              <a:buFont typeface="Noto Sans Symbols"/>
              <a:buChar char="❖"/>
            </a:pPr>
            <a:r>
              <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Category 3: traditional phone wires, 10 Mbps Ethernet</a:t>
            </a:r>
            <a:endPar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00000"/>
              </a:lnSpc>
              <a:spcBef>
                <a:spcPts val="400"/>
              </a:spcBef>
              <a:spcAft>
                <a:spcPts val="0"/>
              </a:spcAft>
              <a:buClr>
                <a:schemeClr val="accent2"/>
              </a:buClr>
              <a:buSzPts val="1500"/>
              <a:buFont typeface="Noto Sans Symbols"/>
              <a:buChar char="❖"/>
            </a:pPr>
            <a:r>
              <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Category 5: </a:t>
            </a:r>
            <a:br>
              <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br>
            <a:r>
              <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100Mbps Ethernet</a:t>
            </a:r>
            <a:endPar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pic>
        <p:nvPicPr>
          <p:cNvPr id="3100" name="Google Shape;3100;p67" descr="grentwist"/>
          <p:cNvPicPr preferRelativeResize="0"/>
          <p:nvPr/>
        </p:nvPicPr>
        <p:blipFill rotWithShape="1">
          <a:blip r:embed="rId1"/>
          <a:srcRect/>
          <a:stretch>
            <a:fillRect/>
          </a:stretch>
        </p:blipFill>
        <p:spPr>
          <a:xfrm>
            <a:off x="6188075" y="4506912"/>
            <a:ext cx="4111625" cy="371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105" name="Shape 3105"/>
        <p:cNvGrpSpPr/>
        <p:nvPr/>
      </p:nvGrpSpPr>
      <p:grpSpPr>
        <a:xfrm>
          <a:off x="0" y="0"/>
          <a:ext cx="0" cy="0"/>
          <a:chOff x="0" y="0"/>
          <a:chExt cx="0" cy="0"/>
        </a:xfrm>
      </p:grpSpPr>
      <p:sp>
        <p:nvSpPr>
          <p:cNvPr id="3106" name="Google Shape;3106;p68"/>
          <p:cNvSpPr txBox="1"/>
          <p:nvPr/>
        </p:nvSpPr>
        <p:spPr>
          <a:xfrm>
            <a:off x="6932613" y="6400800"/>
            <a:ext cx="2895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Comic Sans MS" panose="030F0702030302020204"/>
              <a:buNone/>
            </a:pPr>
            <a:r>
              <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Introduction</a:t>
            </a:r>
            <a:endPar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3107" name="Google Shape;3107;p68"/>
          <p:cNvSpPr txBox="1"/>
          <p:nvPr/>
        </p:nvSpPr>
        <p:spPr>
          <a:xfrm>
            <a:off x="9828213" y="6400800"/>
            <a:ext cx="625475"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r>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08" name="Google Shape;3108;p68"/>
          <p:cNvSpPr txBox="1"/>
          <p:nvPr>
            <p:ph type="title"/>
          </p:nvPr>
        </p:nvSpPr>
        <p:spPr>
          <a:xfrm>
            <a:off x="1827213" y="228600"/>
            <a:ext cx="8382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3200"/>
              <a:buFont typeface="Comic Sans MS" panose="030F0702030302020204"/>
              <a:buNone/>
            </a:pPr>
            <a:r>
              <a:rPr lang="en-US" sz="3200" b="0" i="0" u="sng">
                <a:solidFill>
                  <a:schemeClr val="accent2"/>
                </a:solidFill>
                <a:latin typeface="Comic Sans MS" panose="030F0702030302020204"/>
                <a:ea typeface="Comic Sans MS" panose="030F0702030302020204"/>
                <a:cs typeface="Comic Sans MS" panose="030F0702030302020204"/>
                <a:sym typeface="Comic Sans MS" panose="030F0702030302020204"/>
              </a:rPr>
              <a:t>Physical Media: coax, fiber</a:t>
            </a:r>
            <a:endParaRPr lang="en-US" sz="3200" b="0" i="0" u="sng">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sp>
        <p:nvSpPr>
          <p:cNvPr id="3109" name="Google Shape;3109;p68"/>
          <p:cNvSpPr txBox="1"/>
          <p:nvPr>
            <p:ph type="body" idx="1"/>
          </p:nvPr>
        </p:nvSpPr>
        <p:spPr>
          <a:xfrm>
            <a:off x="2055813" y="1371600"/>
            <a:ext cx="3962400" cy="432752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380"/>
              <a:buNone/>
            </a:pPr>
            <a:r>
              <a:rPr lang="en-US" sz="2800" b="0" i="0" u="none">
                <a:solidFill>
                  <a:srgbClr val="FF0000"/>
                </a:solidFill>
                <a:latin typeface="Comic Sans MS" panose="030F0702030302020204"/>
                <a:ea typeface="Comic Sans MS" panose="030F0702030302020204"/>
                <a:cs typeface="Comic Sans MS" panose="030F0702030302020204"/>
                <a:sym typeface="Comic Sans MS" panose="030F0702030302020204"/>
              </a:rPr>
              <a:t>Coaxial cable:</a:t>
            </a: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90000"/>
              </a:lnSpc>
              <a:spcBef>
                <a:spcPts val="480"/>
              </a:spcBef>
              <a:spcAft>
                <a:spcPts val="0"/>
              </a:spcAft>
              <a:buClr>
                <a:schemeClr val="accent2"/>
              </a:buClr>
              <a:buSzPts val="204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two concentric copper conductors</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90000"/>
              </a:lnSpc>
              <a:spcBef>
                <a:spcPts val="480"/>
              </a:spcBef>
              <a:spcAft>
                <a:spcPts val="0"/>
              </a:spcAft>
              <a:buClr>
                <a:schemeClr val="accent2"/>
              </a:buClr>
              <a:buSzPts val="204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bidirectional</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90000"/>
              </a:lnSpc>
              <a:spcBef>
                <a:spcPts val="480"/>
              </a:spcBef>
              <a:spcAft>
                <a:spcPts val="0"/>
              </a:spcAft>
              <a:buClr>
                <a:schemeClr val="accent2"/>
              </a:buClr>
              <a:buSzPts val="204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baseband:</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90000"/>
              </a:lnSpc>
              <a:spcBef>
                <a:spcPts val="400"/>
              </a:spcBef>
              <a:spcAft>
                <a:spcPts val="0"/>
              </a:spcAft>
              <a:buClr>
                <a:schemeClr val="accent2"/>
              </a:buClr>
              <a:buSzPts val="1500"/>
              <a:buFont typeface="Noto Sans Symbols"/>
              <a:buChar char="❖"/>
            </a:pPr>
            <a:r>
              <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single channel on cable</a:t>
            </a:r>
            <a:endPar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90000"/>
              </a:lnSpc>
              <a:spcBef>
                <a:spcPts val="400"/>
              </a:spcBef>
              <a:spcAft>
                <a:spcPts val="0"/>
              </a:spcAft>
              <a:buClr>
                <a:schemeClr val="accent2"/>
              </a:buClr>
              <a:buSzPts val="1500"/>
              <a:buFont typeface="Noto Sans Symbols"/>
              <a:buChar char="❖"/>
            </a:pPr>
            <a:r>
              <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legacy Ethernet</a:t>
            </a:r>
            <a:endPar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90000"/>
              </a:lnSpc>
              <a:spcBef>
                <a:spcPts val="480"/>
              </a:spcBef>
              <a:spcAft>
                <a:spcPts val="0"/>
              </a:spcAft>
              <a:buClr>
                <a:schemeClr val="accent2"/>
              </a:buClr>
              <a:buSzPts val="204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broadband:</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90000"/>
              </a:lnSpc>
              <a:spcBef>
                <a:spcPts val="400"/>
              </a:spcBef>
              <a:spcAft>
                <a:spcPts val="0"/>
              </a:spcAft>
              <a:buClr>
                <a:schemeClr val="accent2"/>
              </a:buClr>
              <a:buSzPts val="1500"/>
              <a:buFont typeface="Noto Sans Symbols"/>
              <a:buChar char="❖"/>
            </a:pPr>
            <a:r>
              <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 multiple channels on cable</a:t>
            </a:r>
            <a:endPar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90000"/>
              </a:lnSpc>
              <a:spcBef>
                <a:spcPts val="400"/>
              </a:spcBef>
              <a:spcAft>
                <a:spcPts val="0"/>
              </a:spcAft>
              <a:buClr>
                <a:schemeClr val="accent2"/>
              </a:buClr>
              <a:buSzPts val="1500"/>
              <a:buFont typeface="Noto Sans Symbols"/>
              <a:buChar char="❖"/>
            </a:pPr>
            <a:r>
              <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 HFC</a:t>
            </a:r>
            <a:endPar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pic>
        <p:nvPicPr>
          <p:cNvPr id="3110" name="Google Shape;3110;p68" descr="coax"/>
          <p:cNvPicPr preferRelativeResize="0"/>
          <p:nvPr/>
        </p:nvPicPr>
        <p:blipFill rotWithShape="1">
          <a:blip r:embed="rId1"/>
          <a:srcRect/>
          <a:stretch>
            <a:fillRect/>
          </a:stretch>
        </p:blipFill>
        <p:spPr>
          <a:xfrm>
            <a:off x="2768600" y="5464175"/>
            <a:ext cx="2501900" cy="1085850"/>
          </a:xfrm>
          <a:prstGeom prst="rect">
            <a:avLst/>
          </a:prstGeom>
          <a:noFill/>
          <a:ln>
            <a:noFill/>
          </a:ln>
        </p:spPr>
      </p:pic>
      <p:sp>
        <p:nvSpPr>
          <p:cNvPr id="3111" name="Google Shape;3111;p68"/>
          <p:cNvSpPr txBox="1"/>
          <p:nvPr/>
        </p:nvSpPr>
        <p:spPr>
          <a:xfrm>
            <a:off x="6189663" y="1195387"/>
            <a:ext cx="4230687" cy="34385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0000"/>
              </a:buClr>
              <a:buSzPts val="2800"/>
              <a:buFont typeface="Comic Sans MS" panose="030F0702030302020204"/>
              <a:buNone/>
            </a:pPr>
            <a:r>
              <a:rPr lang="en-US" sz="2800" b="0" i="0" u="none">
                <a:solidFill>
                  <a:srgbClr val="FF0000"/>
                </a:solidFill>
                <a:latin typeface="Comic Sans MS" panose="030F0702030302020204"/>
                <a:ea typeface="Comic Sans MS" panose="030F0702030302020204"/>
                <a:cs typeface="Comic Sans MS" panose="030F0702030302020204"/>
                <a:sym typeface="Comic Sans MS" panose="030F0702030302020204"/>
              </a:rPr>
              <a:t>Fiber optic cable:</a:t>
            </a: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marR="0" lvl="0" indent="-342900" algn="l" rtl="0">
              <a:lnSpc>
                <a:spcPct val="100000"/>
              </a:lnSpc>
              <a:spcBef>
                <a:spcPts val="480"/>
              </a:spcBef>
              <a:spcAft>
                <a:spcPts val="0"/>
              </a:spcAft>
              <a:buClr>
                <a:schemeClr val="accent2"/>
              </a:buClr>
              <a:buSzPts val="204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glass fiber carrying light pulses, each pulse a bit</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marR="0" lvl="0" indent="-342900" algn="l" rtl="0">
              <a:lnSpc>
                <a:spcPct val="100000"/>
              </a:lnSpc>
              <a:spcBef>
                <a:spcPts val="480"/>
              </a:spcBef>
              <a:spcAft>
                <a:spcPts val="0"/>
              </a:spcAft>
              <a:buClr>
                <a:schemeClr val="accent2"/>
              </a:buClr>
              <a:buSzPts val="204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high-speed operation:</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marR="0" lvl="1" indent="-285750" algn="l" rtl="0">
              <a:lnSpc>
                <a:spcPct val="100000"/>
              </a:lnSpc>
              <a:spcBef>
                <a:spcPts val="400"/>
              </a:spcBef>
              <a:spcAft>
                <a:spcPts val="0"/>
              </a:spcAft>
              <a:buClr>
                <a:schemeClr val="accent2"/>
              </a:buClr>
              <a:buSzPts val="1500"/>
              <a:buFont typeface="Noto Sans Symbols"/>
              <a:buChar char="❖"/>
            </a:pPr>
            <a:r>
              <a:rPr lang="en-US" sz="20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rPr>
              <a:t>high-speed point-to-point transmission (e.g., 10’s-100’s Gps)</a:t>
            </a:r>
            <a:endParaRPr lang="en-US" sz="20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marR="0" lvl="0" indent="-342900" algn="l" rtl="0">
              <a:lnSpc>
                <a:spcPct val="100000"/>
              </a:lnSpc>
              <a:spcBef>
                <a:spcPts val="480"/>
              </a:spcBef>
              <a:spcAft>
                <a:spcPts val="0"/>
              </a:spcAft>
              <a:buClr>
                <a:schemeClr val="accent2"/>
              </a:buClr>
              <a:buSzPts val="204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low error rate: repeaters spaced far apart ; immune to electromagnetic noise</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pic>
        <p:nvPicPr>
          <p:cNvPr id="3112" name="Google Shape;3112;p68" descr="f-pict"/>
          <p:cNvPicPr preferRelativeResize="0"/>
          <p:nvPr/>
        </p:nvPicPr>
        <p:blipFill rotWithShape="1">
          <a:blip r:embed="rId2"/>
          <a:srcRect/>
          <a:stretch>
            <a:fillRect/>
          </a:stretch>
        </p:blipFill>
        <p:spPr>
          <a:xfrm>
            <a:off x="6946900" y="4956175"/>
            <a:ext cx="2371725" cy="1460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117" name="Shape 3117"/>
        <p:cNvGrpSpPr/>
        <p:nvPr/>
      </p:nvGrpSpPr>
      <p:grpSpPr>
        <a:xfrm>
          <a:off x="0" y="0"/>
          <a:ext cx="0" cy="0"/>
          <a:chOff x="0" y="0"/>
          <a:chExt cx="0" cy="0"/>
        </a:xfrm>
      </p:grpSpPr>
      <p:sp>
        <p:nvSpPr>
          <p:cNvPr id="3118" name="Google Shape;3118;p69"/>
          <p:cNvSpPr txBox="1"/>
          <p:nvPr/>
        </p:nvSpPr>
        <p:spPr>
          <a:xfrm>
            <a:off x="6932613" y="6400800"/>
            <a:ext cx="2895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Comic Sans MS" panose="030F0702030302020204"/>
              <a:buNone/>
            </a:pPr>
            <a:r>
              <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Introduction</a:t>
            </a:r>
            <a:endPar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3119" name="Google Shape;3119;p69"/>
          <p:cNvSpPr txBox="1"/>
          <p:nvPr/>
        </p:nvSpPr>
        <p:spPr>
          <a:xfrm>
            <a:off x="9828213" y="6400800"/>
            <a:ext cx="625475"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r>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20" name="Google Shape;3120;p69"/>
          <p:cNvSpPr txBox="1"/>
          <p:nvPr>
            <p:ph type="title"/>
          </p:nvPr>
        </p:nvSpPr>
        <p:spPr>
          <a:xfrm>
            <a:off x="1827213" y="228600"/>
            <a:ext cx="8382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3200"/>
              <a:buFont typeface="Comic Sans MS" panose="030F0702030302020204"/>
              <a:buNone/>
            </a:pPr>
            <a:r>
              <a:rPr lang="en-US" sz="3200" b="0" i="0" u="sng">
                <a:solidFill>
                  <a:schemeClr val="accent2"/>
                </a:solidFill>
                <a:latin typeface="Comic Sans MS" panose="030F0702030302020204"/>
                <a:ea typeface="Comic Sans MS" panose="030F0702030302020204"/>
                <a:cs typeface="Comic Sans MS" panose="030F0702030302020204"/>
                <a:sym typeface="Comic Sans MS" panose="030F0702030302020204"/>
              </a:rPr>
              <a:t>Physical media: radio</a:t>
            </a:r>
            <a:endParaRPr lang="en-US" sz="3200" b="0" i="0" u="sng">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sp>
        <p:nvSpPr>
          <p:cNvPr id="3121" name="Google Shape;3121;p69"/>
          <p:cNvSpPr txBox="1"/>
          <p:nvPr>
            <p:ph type="body" idx="1"/>
          </p:nvPr>
        </p:nvSpPr>
        <p:spPr>
          <a:xfrm>
            <a:off x="2055813" y="1371600"/>
            <a:ext cx="3962400" cy="4876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204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signal carried in electromagnetic spectrum</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480"/>
              </a:spcBef>
              <a:spcAft>
                <a:spcPts val="0"/>
              </a:spcAft>
              <a:buClr>
                <a:schemeClr val="accent2"/>
              </a:buClr>
              <a:buSzPts val="204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no physical “wire”</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480"/>
              </a:spcBef>
              <a:spcAft>
                <a:spcPts val="0"/>
              </a:spcAft>
              <a:buClr>
                <a:schemeClr val="accent2"/>
              </a:buClr>
              <a:buSzPts val="204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bidirectional</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480"/>
              </a:spcBef>
              <a:spcAft>
                <a:spcPts val="0"/>
              </a:spcAft>
              <a:buClr>
                <a:schemeClr val="accent2"/>
              </a:buClr>
              <a:buSzPts val="204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propagation environment effects:</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00000"/>
              </a:lnSpc>
              <a:spcBef>
                <a:spcPts val="400"/>
              </a:spcBef>
              <a:spcAft>
                <a:spcPts val="0"/>
              </a:spcAft>
              <a:buClr>
                <a:schemeClr val="accent2"/>
              </a:buClr>
              <a:buSzPts val="1500"/>
              <a:buFont typeface="Noto Sans Symbols"/>
              <a:buChar char="❖"/>
            </a:pPr>
            <a:r>
              <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reflection </a:t>
            </a:r>
            <a:endPar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00000"/>
              </a:lnSpc>
              <a:spcBef>
                <a:spcPts val="400"/>
              </a:spcBef>
              <a:spcAft>
                <a:spcPts val="0"/>
              </a:spcAft>
              <a:buClr>
                <a:schemeClr val="accent2"/>
              </a:buClr>
              <a:buSzPts val="1500"/>
              <a:buFont typeface="Noto Sans Symbols"/>
              <a:buChar char="❖"/>
            </a:pPr>
            <a:r>
              <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obstruction by objects</a:t>
            </a:r>
            <a:endPar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00000"/>
              </a:lnSpc>
              <a:spcBef>
                <a:spcPts val="400"/>
              </a:spcBef>
              <a:spcAft>
                <a:spcPts val="0"/>
              </a:spcAft>
              <a:buClr>
                <a:schemeClr val="accent2"/>
              </a:buClr>
              <a:buSzPts val="1500"/>
              <a:buFont typeface="Noto Sans Symbols"/>
              <a:buChar char="❖"/>
            </a:pPr>
            <a:r>
              <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interference</a:t>
            </a:r>
            <a:endPar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3122" name="Google Shape;3122;p69"/>
          <p:cNvSpPr txBox="1"/>
          <p:nvPr/>
        </p:nvSpPr>
        <p:spPr>
          <a:xfrm>
            <a:off x="6208713" y="1238250"/>
            <a:ext cx="4457700" cy="34385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0000"/>
              </a:buClr>
              <a:buSzPts val="2800"/>
              <a:buFont typeface="Comic Sans MS" panose="030F0702030302020204"/>
              <a:buNone/>
            </a:pPr>
            <a:r>
              <a:rPr lang="en-US" sz="2800" b="0" i="0" u="none">
                <a:solidFill>
                  <a:srgbClr val="FF0000"/>
                </a:solidFill>
                <a:latin typeface="Comic Sans MS" panose="030F0702030302020204"/>
                <a:ea typeface="Comic Sans MS" panose="030F0702030302020204"/>
                <a:cs typeface="Comic Sans MS" panose="030F0702030302020204"/>
                <a:sym typeface="Comic Sans MS" panose="030F0702030302020204"/>
              </a:rPr>
              <a:t>Radio link types:</a:t>
            </a: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marR="0" lvl="0" indent="-342900" algn="l" rtl="0">
              <a:lnSpc>
                <a:spcPct val="100000"/>
              </a:lnSpc>
              <a:spcBef>
                <a:spcPts val="480"/>
              </a:spcBef>
              <a:spcAft>
                <a:spcPts val="0"/>
              </a:spcAft>
              <a:buClr>
                <a:schemeClr val="accent2"/>
              </a:buClr>
              <a:buSzPts val="2040"/>
              <a:buFont typeface="Noto Sans Symbols"/>
              <a:buChar char="❑"/>
            </a:pPr>
            <a:r>
              <a:rPr lang="en-US" sz="2400" b="0" i="0" u="none">
                <a:solidFill>
                  <a:srgbClr val="FF0000"/>
                </a:solidFill>
                <a:latin typeface="Comic Sans MS" panose="030F0702030302020204"/>
                <a:ea typeface="Comic Sans MS" panose="030F0702030302020204"/>
                <a:cs typeface="Comic Sans MS" panose="030F0702030302020204"/>
                <a:sym typeface="Comic Sans MS" panose="030F0702030302020204"/>
              </a:rPr>
              <a:t>terrestrial  microwave</a:t>
            </a: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marR="0" lvl="1" indent="-285750" algn="l" rtl="0">
              <a:lnSpc>
                <a:spcPct val="100000"/>
              </a:lnSpc>
              <a:spcBef>
                <a:spcPts val="400"/>
              </a:spcBef>
              <a:spcAft>
                <a:spcPts val="0"/>
              </a:spcAft>
              <a:buClr>
                <a:schemeClr val="accent2"/>
              </a:buClr>
              <a:buSzPts val="1500"/>
              <a:buFont typeface="Noto Sans Symbols"/>
              <a:buChar char="❖"/>
            </a:pPr>
            <a:r>
              <a:rPr lang="en-US" sz="20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rPr>
              <a:t>e.g. up to 45 Mbps channels</a:t>
            </a:r>
            <a:endParaRPr lang="en-US" sz="20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marR="0" lvl="0" indent="-342900" algn="l" rtl="0">
              <a:lnSpc>
                <a:spcPct val="100000"/>
              </a:lnSpc>
              <a:spcBef>
                <a:spcPts val="480"/>
              </a:spcBef>
              <a:spcAft>
                <a:spcPts val="0"/>
              </a:spcAft>
              <a:buClr>
                <a:schemeClr val="accent2"/>
              </a:buClr>
              <a:buSzPts val="2040"/>
              <a:buFont typeface="Noto Sans Symbols"/>
              <a:buChar char="❑"/>
            </a:pPr>
            <a:r>
              <a:rPr lang="en-US" sz="2400" b="0" i="0" u="none">
                <a:solidFill>
                  <a:srgbClr val="FF0000"/>
                </a:solidFill>
                <a:latin typeface="Comic Sans MS" panose="030F0702030302020204"/>
                <a:ea typeface="Comic Sans MS" panose="030F0702030302020204"/>
                <a:cs typeface="Comic Sans MS" panose="030F0702030302020204"/>
                <a:sym typeface="Comic Sans MS" panose="030F0702030302020204"/>
              </a:rPr>
              <a:t>LAN</a:t>
            </a: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(e.g., Wifi)</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marR="0" lvl="1" indent="-285750" algn="l" rtl="0">
              <a:lnSpc>
                <a:spcPct val="100000"/>
              </a:lnSpc>
              <a:spcBef>
                <a:spcPts val="400"/>
              </a:spcBef>
              <a:spcAft>
                <a:spcPts val="0"/>
              </a:spcAft>
              <a:buClr>
                <a:schemeClr val="accent2"/>
              </a:buClr>
              <a:buSzPts val="1500"/>
              <a:buFont typeface="Noto Sans Symbols"/>
              <a:buChar char="❖"/>
            </a:pPr>
            <a:r>
              <a:rPr lang="en-US" sz="20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rPr>
              <a:t>11Mbps, 54 Mbps</a:t>
            </a:r>
            <a:endParaRPr lang="en-US" sz="20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marR="0" lvl="0" indent="-342900" algn="l" rtl="0">
              <a:lnSpc>
                <a:spcPct val="100000"/>
              </a:lnSpc>
              <a:spcBef>
                <a:spcPts val="480"/>
              </a:spcBef>
              <a:spcAft>
                <a:spcPts val="0"/>
              </a:spcAft>
              <a:buClr>
                <a:schemeClr val="accent2"/>
              </a:buClr>
              <a:buSzPts val="2040"/>
              <a:buFont typeface="Noto Sans Symbols"/>
              <a:buChar char="❑"/>
            </a:pPr>
            <a:r>
              <a:rPr lang="en-US" sz="2400" b="0" i="0" u="none">
                <a:solidFill>
                  <a:srgbClr val="FF0000"/>
                </a:solidFill>
                <a:latin typeface="Comic Sans MS" panose="030F0702030302020204"/>
                <a:ea typeface="Comic Sans MS" panose="030F0702030302020204"/>
                <a:cs typeface="Comic Sans MS" panose="030F0702030302020204"/>
                <a:sym typeface="Comic Sans MS" panose="030F0702030302020204"/>
              </a:rPr>
              <a:t>wide-area</a:t>
            </a: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(e.g., cellular)</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marR="0" lvl="1" indent="-285750" algn="l" rtl="0">
              <a:lnSpc>
                <a:spcPct val="100000"/>
              </a:lnSpc>
              <a:spcBef>
                <a:spcPts val="400"/>
              </a:spcBef>
              <a:spcAft>
                <a:spcPts val="0"/>
              </a:spcAft>
              <a:buClr>
                <a:schemeClr val="accent2"/>
              </a:buClr>
              <a:buSzPts val="1500"/>
              <a:buFont typeface="Noto Sans Symbols"/>
              <a:buChar char="❖"/>
            </a:pPr>
            <a:r>
              <a:rPr lang="en-US" sz="20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rPr>
              <a:t>e.g. 3G: hundreds of kbps</a:t>
            </a:r>
            <a:endParaRPr lang="en-US" sz="20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marR="0" lvl="0" indent="-342900" algn="l" rtl="0">
              <a:lnSpc>
                <a:spcPct val="100000"/>
              </a:lnSpc>
              <a:spcBef>
                <a:spcPts val="480"/>
              </a:spcBef>
              <a:spcAft>
                <a:spcPts val="0"/>
              </a:spcAft>
              <a:buClr>
                <a:schemeClr val="accent2"/>
              </a:buClr>
              <a:buSzPts val="2040"/>
              <a:buFont typeface="Noto Sans Symbols"/>
              <a:buChar char="❑"/>
            </a:pPr>
            <a:r>
              <a:rPr lang="en-US" sz="2400" b="0" i="0" u="none">
                <a:solidFill>
                  <a:srgbClr val="FF0000"/>
                </a:solidFill>
                <a:latin typeface="Comic Sans MS" panose="030F0702030302020204"/>
                <a:ea typeface="Comic Sans MS" panose="030F0702030302020204"/>
                <a:cs typeface="Comic Sans MS" panose="030F0702030302020204"/>
                <a:sym typeface="Comic Sans MS" panose="030F0702030302020204"/>
              </a:rPr>
              <a:t>satellite</a:t>
            </a: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marR="0" lvl="1" indent="-285750" algn="l" rtl="0">
              <a:lnSpc>
                <a:spcPct val="100000"/>
              </a:lnSpc>
              <a:spcBef>
                <a:spcPts val="400"/>
              </a:spcBef>
              <a:spcAft>
                <a:spcPts val="0"/>
              </a:spcAft>
              <a:buClr>
                <a:schemeClr val="accent2"/>
              </a:buClr>
              <a:buSzPts val="1500"/>
              <a:buFont typeface="Noto Sans Symbols"/>
              <a:buChar char="❖"/>
            </a:pPr>
            <a:r>
              <a:rPr lang="en-US" sz="20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rPr>
              <a:t>Kbps to 45Mbps channel (or multiple smaller channels)</a:t>
            </a:r>
            <a:endParaRPr lang="en-US" sz="20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marR="0" lvl="1" indent="-285750" algn="l" rtl="0">
              <a:lnSpc>
                <a:spcPct val="100000"/>
              </a:lnSpc>
              <a:spcBef>
                <a:spcPts val="400"/>
              </a:spcBef>
              <a:spcAft>
                <a:spcPts val="0"/>
              </a:spcAft>
              <a:buClr>
                <a:schemeClr val="accent2"/>
              </a:buClr>
              <a:buSzPts val="1500"/>
              <a:buFont typeface="Noto Sans Symbols"/>
              <a:buChar char="❖"/>
            </a:pPr>
            <a:r>
              <a:rPr lang="en-US" sz="20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rPr>
              <a:t>270 msec end-end delay</a:t>
            </a:r>
            <a:endParaRPr lang="en-US" sz="20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marR="0" lvl="1" indent="-285750" algn="l" rtl="0">
              <a:lnSpc>
                <a:spcPct val="100000"/>
              </a:lnSpc>
              <a:spcBef>
                <a:spcPts val="400"/>
              </a:spcBef>
              <a:spcAft>
                <a:spcPts val="0"/>
              </a:spcAft>
              <a:buClr>
                <a:schemeClr val="accent2"/>
              </a:buClr>
              <a:buSzPts val="1500"/>
              <a:buFont typeface="Noto Sans Symbols"/>
              <a:buChar char="❖"/>
            </a:pPr>
            <a:r>
              <a:rPr lang="en-US" sz="20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rPr>
              <a:t>geosynchronous versus low altitude</a:t>
            </a:r>
            <a:endParaRPr lang="en-US" sz="20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427412" y="2438400"/>
            <a:ext cx="6096000" cy="1107996"/>
          </a:xfrm>
          <a:prstGeom prst="rect">
            <a:avLst/>
          </a:prstGeom>
          <a:noFill/>
        </p:spPr>
        <p:txBody>
          <a:bodyPr wrap="square" rtlCol="0" anchor="t">
            <a:spAutoFit/>
          </a:bodyPr>
          <a:lstStyle/>
          <a:p>
            <a:pPr>
              <a:defRPr/>
            </a:pPr>
            <a:r>
              <a:rPr lang="en-US" sz="6600" b="1" dirty="0">
                <a:solidFill>
                  <a:srgbClr val="5A0000"/>
                </a:solidFill>
                <a:latin typeface="Arial" panose="020B0604020202020204" pitchFamily="34" charset="0"/>
                <a:cs typeface="Arial" panose="020B0604020202020204" pitchFamily="34" charset="0"/>
                <a:sym typeface="+mn-ea"/>
              </a:rPr>
              <a:t>Thank You</a:t>
            </a:r>
            <a:endParaRPr lang="en-US" sz="6600" b="1" dirty="0">
              <a:solidFill>
                <a:srgbClr val="5A0000"/>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8536634" y="4696506"/>
            <a:ext cx="3557346" cy="1812110"/>
          </a:xfrm>
        </p:spPr>
        <p:txBody>
          <a:bodyPr/>
          <a:lstStyle/>
          <a:p>
            <a:pPr marL="92075" algn="l"/>
            <a:r>
              <a:rPr lang="en-IN" altLang="en-US" sz="2795" b="1" dirty="0">
                <a:solidFill>
                  <a:srgbClr val="640000"/>
                </a:solidFill>
                <a:latin typeface="Arial" panose="020B0604020202020204" pitchFamily="34" charset="0"/>
                <a:cs typeface="Arial" panose="020B0604020202020204" pitchFamily="34" charset="0"/>
              </a:rPr>
              <a:t>By</a:t>
            </a:r>
            <a:endParaRPr lang="en-IN" altLang="en-US" sz="2795" b="1" dirty="0">
              <a:solidFill>
                <a:srgbClr val="640000"/>
              </a:solidFill>
              <a:latin typeface="Arial" panose="020B0604020202020204" pitchFamily="34" charset="0"/>
              <a:cs typeface="Arial" panose="020B0604020202020204" pitchFamily="34" charset="0"/>
            </a:endParaRPr>
          </a:p>
          <a:p>
            <a:pPr marL="92075" algn="l"/>
            <a:r>
              <a:rPr lang="en-IN" altLang="en-US" sz="2795" b="1" dirty="0" err="1">
                <a:solidFill>
                  <a:srgbClr val="640000"/>
                </a:solidFill>
                <a:latin typeface="Arial" panose="020B0604020202020204" pitchFamily="34" charset="0"/>
                <a:cs typeface="Arial" panose="020B0604020202020204" pitchFamily="34" charset="0"/>
              </a:rPr>
              <a:t>Mr.</a:t>
            </a:r>
            <a:r>
              <a:rPr lang="en-IN" altLang="en-US" sz="2795" b="1" dirty="0">
                <a:solidFill>
                  <a:srgbClr val="640000"/>
                </a:solidFill>
                <a:latin typeface="Arial" panose="020B0604020202020204" pitchFamily="34" charset="0"/>
                <a:cs typeface="Arial" panose="020B0604020202020204" pitchFamily="34" charset="0"/>
              </a:rPr>
              <a:t> Pankaj Mishra </a:t>
            </a:r>
            <a:r>
              <a:rPr lang="en-US" altLang="en-US" sz="2795" b="1" dirty="0">
                <a:solidFill>
                  <a:srgbClr val="640000"/>
                </a:solidFill>
                <a:latin typeface="Arial" panose="020B0604020202020204" pitchFamily="34" charset="0"/>
                <a:cs typeface="Arial" panose="020B0604020202020204" pitchFamily="34" charset="0"/>
              </a:rPr>
              <a:t>Dept. of CSE &amp; IT</a:t>
            </a:r>
            <a:br>
              <a:rPr lang="en-IN" altLang="en-US" sz="2795" b="1" dirty="0">
                <a:solidFill>
                  <a:srgbClr val="640000"/>
                </a:solidFill>
                <a:latin typeface="Arial" panose="020B0604020202020204" pitchFamily="34" charset="0"/>
                <a:cs typeface="Arial" panose="020B0604020202020204" pitchFamily="34" charset="0"/>
              </a:rPr>
            </a:br>
            <a:r>
              <a:rPr lang="en-IN" sz="2795" b="1" dirty="0">
                <a:solidFill>
                  <a:srgbClr val="640000"/>
                </a:solidFill>
                <a:latin typeface="Arial" panose="020B0604020202020204" pitchFamily="34" charset="0"/>
                <a:cs typeface="Arial" panose="020B0604020202020204" pitchFamily="34" charset="0"/>
              </a:rPr>
              <a:t>JIIT, NOIDA</a:t>
            </a:r>
            <a:endParaRPr lang="en-IN" sz="2795" b="1" dirty="0">
              <a:solidFill>
                <a:srgbClr val="640000"/>
              </a:solidFill>
              <a:latin typeface="Arial" panose="020B0604020202020204" pitchFamily="34" charset="0"/>
              <a:cs typeface="Arial" panose="020B0604020202020204" pitchFamily="34" charset="0"/>
            </a:endParaRPr>
          </a:p>
          <a:p>
            <a:pPr algn="l"/>
            <a:endParaRPr lang="en-IN" sz="2795" dirty="0">
              <a:solidFill>
                <a:srgbClr val="640000"/>
              </a:solidFill>
            </a:endParaRPr>
          </a:p>
        </p:txBody>
      </p:sp>
      <p:sp>
        <p:nvSpPr>
          <p:cNvPr id="4" name="Google Shape;225;p32"/>
          <p:cNvSpPr txBox="1"/>
          <p:nvPr/>
        </p:nvSpPr>
        <p:spPr>
          <a:xfrm>
            <a:off x="229334" y="1219776"/>
            <a:ext cx="11730156" cy="823673"/>
          </a:xfrm>
          <a:prstGeom prst="rect">
            <a:avLst/>
          </a:prstGeom>
          <a:noFill/>
          <a:ln>
            <a:noFill/>
          </a:ln>
        </p:spPr>
        <p:txBody>
          <a:bodyPr spcFirstLastPara="1" wrap="square" lIns="91222" tIns="45599" rIns="91222" bIns="45599"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ClrTx/>
            </a:pPr>
            <a:r>
              <a:rPr lang="en-US" b="1" dirty="0">
                <a:latin typeface="Arial" panose="020B0604020202020204" pitchFamily="34" charset="0"/>
                <a:cs typeface="Arial" panose="020B0604020202020204" pitchFamily="34" charset="0"/>
                <a:sym typeface="+mn-ea"/>
              </a:rPr>
              <a:t> </a:t>
            </a:r>
            <a:r>
              <a:rPr lang="en-IN" altLang="en-US" sz="4000" b="1" dirty="0">
                <a:latin typeface="Arial" panose="020B0604020202020204" pitchFamily="34" charset="0"/>
                <a:cs typeface="Arial" panose="020B0604020202020204" pitchFamily="34" charset="0"/>
                <a:sym typeface="+mn-ea"/>
              </a:rPr>
              <a:t>CIRCUIT SWITCHING AND PACKET SWITCHING , Physical Media</a:t>
            </a:r>
            <a:endParaRPr lang="en-US" b="1" dirty="0">
              <a:latin typeface="Times New Roman" panose="02020603050405020304" pitchFamily="18" charset="0"/>
              <a:cs typeface="Times New Roman" panose="02020603050405020304" pitchFamily="18" charset="0"/>
            </a:endParaRPr>
          </a:p>
          <a:p>
            <a:pPr>
              <a:buClrTx/>
            </a:pPr>
            <a:r>
              <a:rPr lang="en-IN" altLang="en-US" sz="6000" b="1" dirty="0">
                <a:solidFill>
                  <a:srgbClr val="640000"/>
                </a:solidFill>
                <a:latin typeface="Arial" panose="020B0604020202020204" pitchFamily="34" charset="0"/>
                <a:cs typeface="Arial" panose="020B0604020202020204" pitchFamily="34" charset="0"/>
              </a:rPr>
              <a:t> </a:t>
            </a:r>
            <a:endParaRPr lang="en-IN" altLang="en-US" sz="6000" b="1" dirty="0">
              <a:solidFill>
                <a:srgbClr val="640000"/>
              </a:solidFill>
              <a:latin typeface="Arial" panose="020B0604020202020204" pitchFamily="34" charset="0"/>
              <a:cs typeface="Arial" panose="020B0604020202020204" pitchFamily="34" charset="0"/>
            </a:endParaRPr>
          </a:p>
          <a:p>
            <a:pPr>
              <a:buClrTx/>
            </a:pPr>
            <a:r>
              <a:rPr lang="en-IN" altLang="en-US" sz="4000" b="1" dirty="0">
                <a:solidFill>
                  <a:srgbClr val="640000"/>
                </a:solidFill>
                <a:latin typeface="Arial" panose="020B0604020202020204" pitchFamily="34" charset="0"/>
                <a:cs typeface="Arial" panose="020B0604020202020204" pitchFamily="34" charset="0"/>
              </a:rPr>
              <a:t>									</a:t>
            </a:r>
            <a:endParaRPr lang="en-US" sz="4000" b="1" dirty="0">
              <a:solidFill>
                <a:srgbClr val="640000"/>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8012" y="1143000"/>
            <a:ext cx="4495800" cy="4572000"/>
          </a:xfrm>
        </p:spPr>
        <p:txBody>
          <a:bodyPr>
            <a:noAutofit/>
          </a:bodyPr>
          <a:lstStyle/>
          <a:p>
            <a:pPr>
              <a:lnSpc>
                <a:spcPct val="100000"/>
              </a:lnSpc>
            </a:pPr>
            <a:r>
              <a:rPr lang="en-IN" altLang="en-US" b="1" dirty="0">
                <a:latin typeface="Arial" panose="020B0604020202020204" pitchFamily="34" charset="0"/>
                <a:cs typeface="Arial" panose="020B0604020202020204" pitchFamily="34" charset="0"/>
              </a:rPr>
              <a:t>Circuit Switching</a:t>
            </a:r>
            <a:endParaRPr lang="en-IN" altLang="en-US" b="1" dirty="0">
              <a:latin typeface="Arial" panose="020B0604020202020204" pitchFamily="34" charset="0"/>
              <a:cs typeface="Arial" panose="020B0604020202020204" pitchFamily="34" charset="0"/>
            </a:endParaRPr>
          </a:p>
          <a:p>
            <a:pPr>
              <a:lnSpc>
                <a:spcPct val="100000"/>
              </a:lnSpc>
            </a:pPr>
            <a:r>
              <a:rPr lang="en-IN" altLang="en-US" b="1" dirty="0">
                <a:latin typeface="Arial" panose="020B0604020202020204" pitchFamily="34" charset="0"/>
                <a:cs typeface="Arial" panose="020B0604020202020204" pitchFamily="34" charset="0"/>
              </a:rPr>
              <a:t>Packet Switching</a:t>
            </a:r>
            <a:endParaRPr lang="en-IN" altLang="en-US" b="1" dirty="0">
              <a:latin typeface="Arial" panose="020B0604020202020204" pitchFamily="34" charset="0"/>
              <a:cs typeface="Arial" panose="020B0604020202020204" pitchFamily="34" charset="0"/>
            </a:endParaRPr>
          </a:p>
          <a:p>
            <a:pPr>
              <a:lnSpc>
                <a:spcPct val="100000"/>
              </a:lnSpc>
            </a:pPr>
            <a:r>
              <a:rPr lang="en-IN" altLang="en-US" b="1" dirty="0">
                <a:latin typeface="Arial" panose="020B0604020202020204" pitchFamily="34" charset="0"/>
                <a:cs typeface="Arial" panose="020B0604020202020204" pitchFamily="34" charset="0"/>
              </a:rPr>
              <a:t>Physical Media</a:t>
            </a:r>
            <a:endParaRPr lang="en-IN" altLang="en-US" b="1" dirty="0">
              <a:latin typeface="Arial" panose="020B0604020202020204" pitchFamily="34" charset="0"/>
              <a:cs typeface="Arial" panose="020B0604020202020204" pitchFamily="34" charset="0"/>
            </a:endParaRPr>
          </a:p>
        </p:txBody>
      </p:sp>
      <p:sp>
        <p:nvSpPr>
          <p:cNvPr id="4" name="Subtitle 2"/>
          <p:cNvSpPr txBox="1">
            <a:spLocks noChangeArrowheads="1"/>
          </p:cNvSpPr>
          <p:nvPr/>
        </p:nvSpPr>
        <p:spPr bwMode="auto">
          <a:xfrm>
            <a:off x="-1" y="211397"/>
            <a:ext cx="12188825" cy="474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US" altLang="en-US" sz="4000" b="1" dirty="0">
                <a:solidFill>
                  <a:srgbClr val="002060"/>
                </a:solidFill>
                <a:latin typeface="Arial" panose="020B0604020202020204" pitchFamily="34" charset="0"/>
                <a:cs typeface="Arial" panose="020B0604020202020204" pitchFamily="34" charset="0"/>
              </a:rPr>
              <a:t>Topics of Today’s Lecture </a:t>
            </a:r>
            <a:endParaRPr lang="en-US" altLang="en-US" sz="4000" b="1" dirty="0">
              <a:solidFill>
                <a:srgbClr val="00206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839" name="Shape 1839"/>
        <p:cNvGrpSpPr/>
        <p:nvPr/>
      </p:nvGrpSpPr>
      <p:grpSpPr>
        <a:xfrm>
          <a:off x="0" y="0"/>
          <a:ext cx="0" cy="0"/>
          <a:chOff x="0" y="0"/>
          <a:chExt cx="0" cy="0"/>
        </a:xfrm>
      </p:grpSpPr>
      <p:sp>
        <p:nvSpPr>
          <p:cNvPr id="1840" name="Google Shape;1840;p46"/>
          <p:cNvSpPr txBox="1"/>
          <p:nvPr/>
        </p:nvSpPr>
        <p:spPr>
          <a:xfrm>
            <a:off x="6932613" y="6400800"/>
            <a:ext cx="2895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Comic Sans MS" panose="030F0702030302020204"/>
              <a:buNone/>
            </a:pPr>
            <a:r>
              <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Introduction</a:t>
            </a:r>
            <a:endPar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1841" name="Google Shape;1841;p46"/>
          <p:cNvSpPr txBox="1"/>
          <p:nvPr/>
        </p:nvSpPr>
        <p:spPr>
          <a:xfrm>
            <a:off x="9828213" y="6400800"/>
            <a:ext cx="625475"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r>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42" name="Google Shape;1842;p46"/>
          <p:cNvSpPr txBox="1"/>
          <p:nvPr>
            <p:ph type="title"/>
          </p:nvPr>
        </p:nvSpPr>
        <p:spPr>
          <a:xfrm>
            <a:off x="2055813" y="2286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3600"/>
              <a:buFont typeface="Comic Sans MS" panose="030F0702030302020204"/>
              <a:buNone/>
            </a:pPr>
            <a:r>
              <a:rPr lang="en-US" sz="3600" b="0" i="0" u="sng">
                <a:solidFill>
                  <a:schemeClr val="tx1"/>
                </a:solidFill>
                <a:latin typeface="Comic Sans MS" panose="030F0702030302020204"/>
                <a:ea typeface="Comic Sans MS" panose="030F0702030302020204"/>
                <a:cs typeface="Comic Sans MS" panose="030F0702030302020204"/>
                <a:sym typeface="Comic Sans MS" panose="030F0702030302020204"/>
              </a:rPr>
              <a:t> Circuit Switching</a:t>
            </a:r>
            <a:endParaRPr lang="en-US" sz="3600" b="0" i="0" u="sng">
              <a:solidFill>
                <a:schemeClr val="tx1"/>
              </a:solidFill>
              <a:latin typeface="Comic Sans MS" panose="030F0702030302020204"/>
              <a:ea typeface="Comic Sans MS" panose="030F0702030302020204"/>
              <a:cs typeface="Comic Sans MS" panose="030F0702030302020204"/>
              <a:sym typeface="Comic Sans MS" panose="030F0702030302020204"/>
            </a:endParaRPr>
          </a:p>
        </p:txBody>
      </p:sp>
      <p:sp>
        <p:nvSpPr>
          <p:cNvPr id="1844" name="Google Shape;1844;p46"/>
          <p:cNvSpPr/>
          <p:nvPr/>
        </p:nvSpPr>
        <p:spPr>
          <a:xfrm>
            <a:off x="8234363" y="1717675"/>
            <a:ext cx="2046287" cy="2049462"/>
          </a:xfrm>
          <a:custGeom>
            <a:avLst/>
            <a:gdLst/>
            <a:ahLst/>
            <a:cxnLst/>
            <a:rect l="l" t="t" r="r" b="b"/>
            <a:pathLst>
              <a:path w="1292" h="1255" extrusionOk="0">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45" name="Google Shape;1845;p46"/>
          <p:cNvSpPr/>
          <p:nvPr/>
        </p:nvSpPr>
        <p:spPr>
          <a:xfrm>
            <a:off x="6097588" y="1543050"/>
            <a:ext cx="2122487" cy="1943100"/>
          </a:xfrm>
          <a:custGeom>
            <a:avLst/>
            <a:gdLst/>
            <a:ahLst/>
            <a:cxnLst/>
            <a:rect l="l" t="t" r="r" b="b"/>
            <a:pathLst>
              <a:path w="1340" h="1191" extrusionOk="0">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46" name="Google Shape;1846;p46"/>
          <p:cNvSpPr/>
          <p:nvPr/>
        </p:nvSpPr>
        <p:spPr>
          <a:xfrm>
            <a:off x="6516688" y="3317875"/>
            <a:ext cx="3382962" cy="2714625"/>
          </a:xfrm>
          <a:custGeom>
            <a:avLst/>
            <a:gdLst/>
            <a:ahLst/>
            <a:cxnLst/>
            <a:rect l="l" t="t" r="r" b="b"/>
            <a:pathLst>
              <a:path w="2135" h="1662" extrusionOk="0">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1847" name="Google Shape;1847;p46"/>
          <p:cNvGrpSpPr/>
          <p:nvPr/>
        </p:nvGrpSpPr>
        <p:grpSpPr>
          <a:xfrm>
            <a:off x="6230938" y="1708150"/>
            <a:ext cx="835025" cy="390525"/>
            <a:chOff x="3552" y="246"/>
            <a:chExt cx="527" cy="248"/>
          </a:xfrm>
        </p:grpSpPr>
        <p:pic>
          <p:nvPicPr>
            <p:cNvPr id="1848" name="Google Shape;1848;p46"/>
            <p:cNvPicPr preferRelativeResize="0"/>
            <p:nvPr/>
          </p:nvPicPr>
          <p:blipFill rotWithShape="1">
            <a:blip r:embed="rId1"/>
            <a:srcRect/>
            <a:stretch>
              <a:fillRect/>
            </a:stretch>
          </p:blipFill>
          <p:spPr>
            <a:xfrm>
              <a:off x="3552" y="246"/>
              <a:ext cx="299" cy="248"/>
            </a:xfrm>
            <a:prstGeom prst="rect">
              <a:avLst/>
            </a:prstGeom>
            <a:noFill/>
            <a:ln>
              <a:noFill/>
            </a:ln>
          </p:spPr>
        </p:pic>
        <p:pic>
          <p:nvPicPr>
            <p:cNvPr id="1849" name="Google Shape;1849;p46"/>
            <p:cNvPicPr preferRelativeResize="0"/>
            <p:nvPr/>
          </p:nvPicPr>
          <p:blipFill rotWithShape="1">
            <a:blip r:embed="rId2"/>
            <a:srcRect/>
            <a:stretch>
              <a:fillRect/>
            </a:stretch>
          </p:blipFill>
          <p:spPr>
            <a:xfrm>
              <a:off x="3878" y="338"/>
              <a:ext cx="201" cy="144"/>
            </a:xfrm>
            <a:prstGeom prst="rect">
              <a:avLst/>
            </a:prstGeom>
            <a:noFill/>
            <a:ln>
              <a:noFill/>
            </a:ln>
          </p:spPr>
        </p:pic>
        <p:cxnSp>
          <p:nvCxnSpPr>
            <p:cNvPr id="1850" name="Google Shape;1850;p46"/>
            <p:cNvCxnSpPr/>
            <p:nvPr/>
          </p:nvCxnSpPr>
          <p:spPr>
            <a:xfrm rot="10800000" flipH="1">
              <a:off x="3844" y="434"/>
              <a:ext cx="82" cy="2"/>
            </a:xfrm>
            <a:prstGeom prst="straightConnector1">
              <a:avLst/>
            </a:prstGeom>
            <a:noFill/>
            <a:ln w="19050" cap="flat" cmpd="sng">
              <a:solidFill>
                <a:schemeClr val="dk1"/>
              </a:solidFill>
              <a:prstDash val="solid"/>
              <a:miter lim="800000"/>
              <a:headEnd type="none" w="med" len="med"/>
              <a:tailEnd type="none" w="med" len="med"/>
            </a:ln>
          </p:spPr>
        </p:cxnSp>
      </p:grpSp>
      <p:grpSp>
        <p:nvGrpSpPr>
          <p:cNvPr id="1851" name="Google Shape;1851;p46"/>
          <p:cNvGrpSpPr/>
          <p:nvPr/>
        </p:nvGrpSpPr>
        <p:grpSpPr>
          <a:xfrm>
            <a:off x="6230938" y="2436812"/>
            <a:ext cx="835025" cy="390525"/>
            <a:chOff x="3552" y="246"/>
            <a:chExt cx="527" cy="248"/>
          </a:xfrm>
        </p:grpSpPr>
        <p:pic>
          <p:nvPicPr>
            <p:cNvPr id="1852" name="Google Shape;1852;p46"/>
            <p:cNvPicPr preferRelativeResize="0"/>
            <p:nvPr/>
          </p:nvPicPr>
          <p:blipFill rotWithShape="1">
            <a:blip r:embed="rId1"/>
            <a:srcRect/>
            <a:stretch>
              <a:fillRect/>
            </a:stretch>
          </p:blipFill>
          <p:spPr>
            <a:xfrm>
              <a:off x="3552" y="246"/>
              <a:ext cx="299" cy="248"/>
            </a:xfrm>
            <a:prstGeom prst="rect">
              <a:avLst/>
            </a:prstGeom>
            <a:noFill/>
            <a:ln>
              <a:noFill/>
            </a:ln>
          </p:spPr>
        </p:pic>
        <p:pic>
          <p:nvPicPr>
            <p:cNvPr id="1853" name="Google Shape;1853;p46"/>
            <p:cNvPicPr preferRelativeResize="0"/>
            <p:nvPr/>
          </p:nvPicPr>
          <p:blipFill rotWithShape="1">
            <a:blip r:embed="rId2"/>
            <a:srcRect/>
            <a:stretch>
              <a:fillRect/>
            </a:stretch>
          </p:blipFill>
          <p:spPr>
            <a:xfrm>
              <a:off x="3878" y="338"/>
              <a:ext cx="201" cy="144"/>
            </a:xfrm>
            <a:prstGeom prst="rect">
              <a:avLst/>
            </a:prstGeom>
            <a:noFill/>
            <a:ln>
              <a:noFill/>
            </a:ln>
          </p:spPr>
        </p:pic>
        <p:cxnSp>
          <p:nvCxnSpPr>
            <p:cNvPr id="1854" name="Google Shape;1854;p46"/>
            <p:cNvCxnSpPr/>
            <p:nvPr/>
          </p:nvCxnSpPr>
          <p:spPr>
            <a:xfrm rot="10800000" flipH="1">
              <a:off x="3844" y="434"/>
              <a:ext cx="82" cy="2"/>
            </a:xfrm>
            <a:prstGeom prst="straightConnector1">
              <a:avLst/>
            </a:prstGeom>
            <a:noFill/>
            <a:ln w="19050" cap="flat" cmpd="sng">
              <a:solidFill>
                <a:schemeClr val="dk1"/>
              </a:solidFill>
              <a:prstDash val="solid"/>
              <a:miter lim="800000"/>
              <a:headEnd type="none" w="med" len="med"/>
              <a:tailEnd type="none" w="med" len="med"/>
            </a:ln>
          </p:spPr>
        </p:cxnSp>
      </p:grpSp>
      <p:grpSp>
        <p:nvGrpSpPr>
          <p:cNvPr id="1855" name="Google Shape;1855;p46"/>
          <p:cNvGrpSpPr/>
          <p:nvPr/>
        </p:nvGrpSpPr>
        <p:grpSpPr>
          <a:xfrm>
            <a:off x="6659563" y="2176462"/>
            <a:ext cx="79375" cy="261937"/>
            <a:chOff x="3842" y="406"/>
            <a:chExt cx="51" cy="167"/>
          </a:xfrm>
        </p:grpSpPr>
        <p:sp>
          <p:nvSpPr>
            <p:cNvPr id="1856" name="Google Shape;1856;p46"/>
            <p:cNvSpPr/>
            <p:nvPr/>
          </p:nvSpPr>
          <p:spPr>
            <a:xfrm>
              <a:off x="3842" y="406"/>
              <a:ext cx="47" cy="4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57" name="Google Shape;1857;p46"/>
            <p:cNvSpPr/>
            <p:nvPr/>
          </p:nvSpPr>
          <p:spPr>
            <a:xfrm>
              <a:off x="3844" y="466"/>
              <a:ext cx="47" cy="4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58" name="Google Shape;1858;p46"/>
            <p:cNvSpPr/>
            <p:nvPr/>
          </p:nvSpPr>
          <p:spPr>
            <a:xfrm>
              <a:off x="3846" y="526"/>
              <a:ext cx="47" cy="4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859" name="Google Shape;1859;p46"/>
          <p:cNvGrpSpPr/>
          <p:nvPr/>
        </p:nvGrpSpPr>
        <p:grpSpPr>
          <a:xfrm>
            <a:off x="7192963" y="2792412"/>
            <a:ext cx="238125" cy="482600"/>
            <a:chOff x="4180" y="783"/>
            <a:chExt cx="150" cy="307"/>
          </a:xfrm>
        </p:grpSpPr>
        <p:sp>
          <p:nvSpPr>
            <p:cNvPr id="1860" name="Google Shape;1860;p46"/>
            <p:cNvSpPr/>
            <p:nvPr/>
          </p:nvSpPr>
          <p:spPr>
            <a:xfrm>
              <a:off x="4180" y="1019"/>
              <a:ext cx="150" cy="71"/>
            </a:xfrm>
            <a:prstGeom prst="parallelogram">
              <a:avLst>
                <a:gd name="adj" fmla="val 8321"/>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61" name="Google Shape;1861;p46"/>
            <p:cNvSpPr txBox="1"/>
            <p:nvPr/>
          </p:nvSpPr>
          <p:spPr>
            <a:xfrm>
              <a:off x="4256" y="785"/>
              <a:ext cx="69" cy="236"/>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62" name="Google Shape;1862;p46"/>
            <p:cNvSpPr txBox="1"/>
            <p:nvPr/>
          </p:nvSpPr>
          <p:spPr>
            <a:xfrm>
              <a:off x="4181" y="852"/>
              <a:ext cx="95" cy="236"/>
            </a:xfrm>
            <a:prstGeom prst="rect">
              <a:avLst/>
            </a:prstGeom>
            <a:solidFill>
              <a:srgbClr val="33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63" name="Google Shape;1863;p46"/>
            <p:cNvSpPr/>
            <p:nvPr/>
          </p:nvSpPr>
          <p:spPr>
            <a:xfrm>
              <a:off x="4180" y="783"/>
              <a:ext cx="150" cy="71"/>
            </a:xfrm>
            <a:prstGeom prst="parallelogram">
              <a:avLst>
                <a:gd name="adj" fmla="val 8321"/>
              </a:avLst>
            </a:prstGeom>
            <a:solidFill>
              <a:srgbClr val="33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864" name="Google Shape;1864;p46"/>
            <p:cNvCxnSpPr/>
            <p:nvPr/>
          </p:nvCxnSpPr>
          <p:spPr>
            <a:xfrm>
              <a:off x="4330" y="788"/>
              <a:ext cx="0" cy="231"/>
            </a:xfrm>
            <a:prstGeom prst="straightConnector1">
              <a:avLst/>
            </a:prstGeom>
            <a:noFill/>
            <a:ln w="9525" cap="flat" cmpd="sng">
              <a:solidFill>
                <a:schemeClr val="dk1"/>
              </a:solidFill>
              <a:prstDash val="solid"/>
              <a:miter lim="800000"/>
              <a:headEnd type="none" w="med" len="med"/>
              <a:tailEnd type="none" w="med" len="med"/>
            </a:ln>
          </p:spPr>
        </p:cxnSp>
        <p:cxnSp>
          <p:nvCxnSpPr>
            <p:cNvPr id="1865" name="Google Shape;1865;p46"/>
            <p:cNvCxnSpPr/>
            <p:nvPr/>
          </p:nvCxnSpPr>
          <p:spPr>
            <a:xfrm flipH="1">
              <a:off x="4276" y="1019"/>
              <a:ext cx="54" cy="69"/>
            </a:xfrm>
            <a:prstGeom prst="straightConnector1">
              <a:avLst/>
            </a:prstGeom>
            <a:noFill/>
            <a:ln w="9525" cap="flat" cmpd="sng">
              <a:solidFill>
                <a:schemeClr val="dk1"/>
              </a:solidFill>
              <a:prstDash val="solid"/>
              <a:miter lim="800000"/>
              <a:headEnd type="none" w="med" len="med"/>
              <a:tailEnd type="none" w="med" len="med"/>
            </a:ln>
          </p:spPr>
        </p:cxnSp>
        <p:sp>
          <p:nvSpPr>
            <p:cNvPr id="1866" name="Google Shape;1866;p46"/>
            <p:cNvSpPr txBox="1"/>
            <p:nvPr/>
          </p:nvSpPr>
          <p:spPr>
            <a:xfrm>
              <a:off x="4193" y="883"/>
              <a:ext cx="63" cy="136"/>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67" name="Google Shape;1867;p46"/>
            <p:cNvSpPr txBox="1"/>
            <p:nvPr/>
          </p:nvSpPr>
          <p:spPr>
            <a:xfrm>
              <a:off x="4202" y="924"/>
              <a:ext cx="48" cy="4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868" name="Google Shape;1868;p46"/>
          <p:cNvGrpSpPr/>
          <p:nvPr/>
        </p:nvGrpSpPr>
        <p:grpSpPr>
          <a:xfrm rot="-5400000">
            <a:off x="7545388" y="2897187"/>
            <a:ext cx="100012" cy="265112"/>
            <a:chOff x="3842" y="406"/>
            <a:chExt cx="51" cy="167"/>
          </a:xfrm>
        </p:grpSpPr>
        <p:sp>
          <p:nvSpPr>
            <p:cNvPr id="1869" name="Google Shape;1869;p46"/>
            <p:cNvSpPr/>
            <p:nvPr/>
          </p:nvSpPr>
          <p:spPr>
            <a:xfrm>
              <a:off x="3842" y="406"/>
              <a:ext cx="47" cy="4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70" name="Google Shape;1870;p46"/>
            <p:cNvSpPr/>
            <p:nvPr/>
          </p:nvSpPr>
          <p:spPr>
            <a:xfrm>
              <a:off x="3844" y="466"/>
              <a:ext cx="47" cy="4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71" name="Google Shape;1871;p46"/>
            <p:cNvSpPr/>
            <p:nvPr/>
          </p:nvSpPr>
          <p:spPr>
            <a:xfrm>
              <a:off x="3846" y="526"/>
              <a:ext cx="47" cy="4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cxnSp>
        <p:nvCxnSpPr>
          <p:cNvPr id="1872" name="Google Shape;1872;p46"/>
          <p:cNvCxnSpPr/>
          <p:nvPr/>
        </p:nvCxnSpPr>
        <p:spPr>
          <a:xfrm>
            <a:off x="7348538" y="2679700"/>
            <a:ext cx="563562" cy="1587"/>
          </a:xfrm>
          <a:prstGeom prst="straightConnector1">
            <a:avLst/>
          </a:prstGeom>
          <a:noFill/>
          <a:ln w="12700" cap="flat" cmpd="sng">
            <a:solidFill>
              <a:schemeClr val="dk1"/>
            </a:solidFill>
            <a:prstDash val="solid"/>
            <a:miter lim="800000"/>
            <a:headEnd type="none" w="med" len="med"/>
            <a:tailEnd type="none" w="med" len="med"/>
          </a:ln>
        </p:spPr>
      </p:cxnSp>
      <p:cxnSp>
        <p:nvCxnSpPr>
          <p:cNvPr id="1873" name="Google Shape;1873;p46"/>
          <p:cNvCxnSpPr/>
          <p:nvPr/>
        </p:nvCxnSpPr>
        <p:spPr>
          <a:xfrm>
            <a:off x="7351713" y="2674937"/>
            <a:ext cx="3175" cy="117475"/>
          </a:xfrm>
          <a:prstGeom prst="straightConnector1">
            <a:avLst/>
          </a:prstGeom>
          <a:noFill/>
          <a:ln w="12700" cap="flat" cmpd="sng">
            <a:solidFill>
              <a:schemeClr val="dk1"/>
            </a:solidFill>
            <a:prstDash val="solid"/>
            <a:miter lim="800000"/>
            <a:headEnd type="none" w="med" len="med"/>
            <a:tailEnd type="none" w="med" len="med"/>
          </a:ln>
        </p:spPr>
      </p:cxnSp>
      <p:cxnSp>
        <p:nvCxnSpPr>
          <p:cNvPr id="1874" name="Google Shape;1874;p46"/>
          <p:cNvCxnSpPr/>
          <p:nvPr/>
        </p:nvCxnSpPr>
        <p:spPr>
          <a:xfrm>
            <a:off x="7915275" y="2673350"/>
            <a:ext cx="1587" cy="100012"/>
          </a:xfrm>
          <a:prstGeom prst="straightConnector1">
            <a:avLst/>
          </a:prstGeom>
          <a:noFill/>
          <a:ln w="12700" cap="flat" cmpd="sng">
            <a:solidFill>
              <a:schemeClr val="dk1"/>
            </a:solidFill>
            <a:prstDash val="solid"/>
            <a:miter lim="800000"/>
            <a:headEnd type="none" w="med" len="med"/>
            <a:tailEnd type="none" w="med" len="med"/>
          </a:ln>
        </p:spPr>
      </p:cxnSp>
      <p:cxnSp>
        <p:nvCxnSpPr>
          <p:cNvPr id="1875" name="Google Shape;1875;p46"/>
          <p:cNvCxnSpPr/>
          <p:nvPr/>
        </p:nvCxnSpPr>
        <p:spPr>
          <a:xfrm>
            <a:off x="7007225" y="2019300"/>
            <a:ext cx="328612" cy="323850"/>
          </a:xfrm>
          <a:prstGeom prst="straightConnector1">
            <a:avLst/>
          </a:prstGeom>
          <a:noFill/>
          <a:ln w="12700" cap="flat" cmpd="sng">
            <a:solidFill>
              <a:schemeClr val="dk1"/>
            </a:solidFill>
            <a:prstDash val="solid"/>
            <a:miter lim="800000"/>
            <a:headEnd type="none" w="med" len="med"/>
            <a:tailEnd type="none" w="med" len="med"/>
          </a:ln>
        </p:spPr>
      </p:cxnSp>
      <p:cxnSp>
        <p:nvCxnSpPr>
          <p:cNvPr id="1876" name="Google Shape;1876;p46"/>
          <p:cNvCxnSpPr/>
          <p:nvPr/>
        </p:nvCxnSpPr>
        <p:spPr>
          <a:xfrm rot="10800000" flipH="1">
            <a:off x="7021513" y="2368550"/>
            <a:ext cx="314325" cy="403225"/>
          </a:xfrm>
          <a:prstGeom prst="straightConnector1">
            <a:avLst/>
          </a:prstGeom>
          <a:noFill/>
          <a:ln w="12700" cap="flat" cmpd="sng">
            <a:solidFill>
              <a:schemeClr val="dk1"/>
            </a:solidFill>
            <a:prstDash val="solid"/>
            <a:miter lim="800000"/>
            <a:headEnd type="none" w="med" len="med"/>
            <a:tailEnd type="none" w="med" len="med"/>
          </a:ln>
        </p:spPr>
      </p:cxnSp>
      <p:cxnSp>
        <p:nvCxnSpPr>
          <p:cNvPr id="1877" name="Google Shape;1877;p46"/>
          <p:cNvCxnSpPr/>
          <p:nvPr/>
        </p:nvCxnSpPr>
        <p:spPr>
          <a:xfrm rot="10800000" flipH="1">
            <a:off x="7621588" y="2473325"/>
            <a:ext cx="1587" cy="200025"/>
          </a:xfrm>
          <a:prstGeom prst="straightConnector1">
            <a:avLst/>
          </a:prstGeom>
          <a:noFill/>
          <a:ln w="12700" cap="flat" cmpd="sng">
            <a:solidFill>
              <a:schemeClr val="dk1"/>
            </a:solidFill>
            <a:prstDash val="solid"/>
            <a:miter lim="800000"/>
            <a:headEnd type="none" w="med" len="med"/>
            <a:tailEnd type="none" w="med" len="med"/>
          </a:ln>
        </p:spPr>
      </p:cxnSp>
      <p:grpSp>
        <p:nvGrpSpPr>
          <p:cNvPr id="1878" name="Google Shape;1878;p46"/>
          <p:cNvGrpSpPr/>
          <p:nvPr/>
        </p:nvGrpSpPr>
        <p:grpSpPr>
          <a:xfrm>
            <a:off x="7756525" y="2763837"/>
            <a:ext cx="238125" cy="484187"/>
            <a:chOff x="4180" y="783"/>
            <a:chExt cx="150" cy="307"/>
          </a:xfrm>
        </p:grpSpPr>
        <p:sp>
          <p:nvSpPr>
            <p:cNvPr id="1879" name="Google Shape;1879;p46"/>
            <p:cNvSpPr/>
            <p:nvPr/>
          </p:nvSpPr>
          <p:spPr>
            <a:xfrm>
              <a:off x="4180" y="1019"/>
              <a:ext cx="150" cy="71"/>
            </a:xfrm>
            <a:prstGeom prst="parallelogram">
              <a:avLst>
                <a:gd name="adj" fmla="val 8321"/>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80" name="Google Shape;1880;p46"/>
            <p:cNvSpPr txBox="1"/>
            <p:nvPr/>
          </p:nvSpPr>
          <p:spPr>
            <a:xfrm>
              <a:off x="4256" y="785"/>
              <a:ext cx="69" cy="236"/>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81" name="Google Shape;1881;p46"/>
            <p:cNvSpPr txBox="1"/>
            <p:nvPr/>
          </p:nvSpPr>
          <p:spPr>
            <a:xfrm>
              <a:off x="4181" y="852"/>
              <a:ext cx="95" cy="236"/>
            </a:xfrm>
            <a:prstGeom prst="rect">
              <a:avLst/>
            </a:prstGeom>
            <a:solidFill>
              <a:srgbClr val="33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82" name="Google Shape;1882;p46"/>
            <p:cNvSpPr/>
            <p:nvPr/>
          </p:nvSpPr>
          <p:spPr>
            <a:xfrm>
              <a:off x="4180" y="783"/>
              <a:ext cx="150" cy="71"/>
            </a:xfrm>
            <a:prstGeom prst="parallelogram">
              <a:avLst>
                <a:gd name="adj" fmla="val 8321"/>
              </a:avLst>
            </a:prstGeom>
            <a:solidFill>
              <a:srgbClr val="33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883" name="Google Shape;1883;p46"/>
            <p:cNvCxnSpPr/>
            <p:nvPr/>
          </p:nvCxnSpPr>
          <p:spPr>
            <a:xfrm>
              <a:off x="4330" y="788"/>
              <a:ext cx="0" cy="231"/>
            </a:xfrm>
            <a:prstGeom prst="straightConnector1">
              <a:avLst/>
            </a:prstGeom>
            <a:noFill/>
            <a:ln w="9525" cap="flat" cmpd="sng">
              <a:solidFill>
                <a:schemeClr val="dk1"/>
              </a:solidFill>
              <a:prstDash val="solid"/>
              <a:miter lim="800000"/>
              <a:headEnd type="none" w="med" len="med"/>
              <a:tailEnd type="none" w="med" len="med"/>
            </a:ln>
          </p:spPr>
        </p:cxnSp>
        <p:cxnSp>
          <p:nvCxnSpPr>
            <p:cNvPr id="1884" name="Google Shape;1884;p46"/>
            <p:cNvCxnSpPr/>
            <p:nvPr/>
          </p:nvCxnSpPr>
          <p:spPr>
            <a:xfrm flipH="1">
              <a:off x="4276" y="1019"/>
              <a:ext cx="54" cy="69"/>
            </a:xfrm>
            <a:prstGeom prst="straightConnector1">
              <a:avLst/>
            </a:prstGeom>
            <a:noFill/>
            <a:ln w="9525" cap="flat" cmpd="sng">
              <a:solidFill>
                <a:schemeClr val="dk1"/>
              </a:solidFill>
              <a:prstDash val="solid"/>
              <a:miter lim="800000"/>
              <a:headEnd type="none" w="med" len="med"/>
              <a:tailEnd type="none" w="med" len="med"/>
            </a:ln>
          </p:spPr>
        </p:cxnSp>
        <p:sp>
          <p:nvSpPr>
            <p:cNvPr id="1885" name="Google Shape;1885;p46"/>
            <p:cNvSpPr txBox="1"/>
            <p:nvPr/>
          </p:nvSpPr>
          <p:spPr>
            <a:xfrm>
              <a:off x="4193" y="883"/>
              <a:ext cx="63" cy="136"/>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86" name="Google Shape;1886;p46"/>
            <p:cNvSpPr txBox="1"/>
            <p:nvPr/>
          </p:nvSpPr>
          <p:spPr>
            <a:xfrm>
              <a:off x="4202" y="924"/>
              <a:ext cx="48" cy="4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887" name="Google Shape;1887;p46"/>
          <p:cNvGrpSpPr/>
          <p:nvPr/>
        </p:nvGrpSpPr>
        <p:grpSpPr>
          <a:xfrm>
            <a:off x="6667500" y="3521075"/>
            <a:ext cx="546100" cy="1133475"/>
            <a:chOff x="3314" y="1248"/>
            <a:chExt cx="344" cy="694"/>
          </a:xfrm>
        </p:grpSpPr>
        <p:pic>
          <p:nvPicPr>
            <p:cNvPr id="1888" name="Google Shape;1888;p46"/>
            <p:cNvPicPr preferRelativeResize="0"/>
            <p:nvPr/>
          </p:nvPicPr>
          <p:blipFill rotWithShape="1">
            <a:blip r:embed="rId1"/>
            <a:srcRect/>
            <a:stretch>
              <a:fillRect/>
            </a:stretch>
          </p:blipFill>
          <p:spPr>
            <a:xfrm>
              <a:off x="3314" y="1248"/>
              <a:ext cx="299" cy="248"/>
            </a:xfrm>
            <a:prstGeom prst="rect">
              <a:avLst/>
            </a:prstGeom>
            <a:noFill/>
            <a:ln>
              <a:noFill/>
            </a:ln>
          </p:spPr>
        </p:pic>
        <p:cxnSp>
          <p:nvCxnSpPr>
            <p:cNvPr id="1889" name="Google Shape;1889;p46"/>
            <p:cNvCxnSpPr/>
            <p:nvPr/>
          </p:nvCxnSpPr>
          <p:spPr>
            <a:xfrm rot="10800000" flipH="1">
              <a:off x="3606" y="1433"/>
              <a:ext cx="52" cy="5"/>
            </a:xfrm>
            <a:prstGeom prst="straightConnector1">
              <a:avLst/>
            </a:prstGeom>
            <a:noFill/>
            <a:ln w="19050" cap="flat" cmpd="sng">
              <a:solidFill>
                <a:schemeClr val="dk1"/>
              </a:solidFill>
              <a:prstDash val="solid"/>
              <a:miter lim="800000"/>
              <a:headEnd type="none" w="med" len="med"/>
              <a:tailEnd type="none" w="med" len="med"/>
            </a:ln>
          </p:spPr>
        </p:cxnSp>
        <p:pic>
          <p:nvPicPr>
            <p:cNvPr id="1890" name="Google Shape;1890;p46"/>
            <p:cNvPicPr preferRelativeResize="0"/>
            <p:nvPr/>
          </p:nvPicPr>
          <p:blipFill rotWithShape="1">
            <a:blip r:embed="rId1"/>
            <a:srcRect/>
            <a:stretch>
              <a:fillRect/>
            </a:stretch>
          </p:blipFill>
          <p:spPr>
            <a:xfrm>
              <a:off x="3314" y="1694"/>
              <a:ext cx="299" cy="248"/>
            </a:xfrm>
            <a:prstGeom prst="rect">
              <a:avLst/>
            </a:prstGeom>
            <a:noFill/>
            <a:ln>
              <a:noFill/>
            </a:ln>
          </p:spPr>
        </p:pic>
        <p:cxnSp>
          <p:nvCxnSpPr>
            <p:cNvPr id="1891" name="Google Shape;1891;p46"/>
            <p:cNvCxnSpPr/>
            <p:nvPr/>
          </p:nvCxnSpPr>
          <p:spPr>
            <a:xfrm rot="10800000" flipH="1">
              <a:off x="3606" y="1882"/>
              <a:ext cx="52" cy="2"/>
            </a:xfrm>
            <a:prstGeom prst="straightConnector1">
              <a:avLst/>
            </a:prstGeom>
            <a:noFill/>
            <a:ln w="19050" cap="flat" cmpd="sng">
              <a:solidFill>
                <a:schemeClr val="dk1"/>
              </a:solidFill>
              <a:prstDash val="solid"/>
              <a:miter lim="800000"/>
              <a:headEnd type="none" w="med" len="med"/>
              <a:tailEnd type="none" w="med" len="med"/>
            </a:ln>
          </p:spPr>
        </p:cxnSp>
        <p:grpSp>
          <p:nvGrpSpPr>
            <p:cNvPr id="1892" name="Google Shape;1892;p46"/>
            <p:cNvGrpSpPr/>
            <p:nvPr/>
          </p:nvGrpSpPr>
          <p:grpSpPr>
            <a:xfrm>
              <a:off x="3404" y="1504"/>
              <a:ext cx="51" cy="167"/>
              <a:chOff x="3842" y="406"/>
              <a:chExt cx="51" cy="167"/>
            </a:xfrm>
          </p:grpSpPr>
          <p:sp>
            <p:nvSpPr>
              <p:cNvPr id="1893" name="Google Shape;1893;p46"/>
              <p:cNvSpPr/>
              <p:nvPr/>
            </p:nvSpPr>
            <p:spPr>
              <a:xfrm>
                <a:off x="3842" y="406"/>
                <a:ext cx="47" cy="4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94" name="Google Shape;1894;p46"/>
              <p:cNvSpPr/>
              <p:nvPr/>
            </p:nvSpPr>
            <p:spPr>
              <a:xfrm>
                <a:off x="3844" y="466"/>
                <a:ext cx="47" cy="4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95" name="Google Shape;1895;p46"/>
              <p:cNvSpPr/>
              <p:nvPr/>
            </p:nvSpPr>
            <p:spPr>
              <a:xfrm>
                <a:off x="3846" y="526"/>
                <a:ext cx="47" cy="4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cxnSp>
          <p:nvCxnSpPr>
            <p:cNvPr id="1896" name="Google Shape;1896;p46"/>
            <p:cNvCxnSpPr/>
            <p:nvPr/>
          </p:nvCxnSpPr>
          <p:spPr>
            <a:xfrm>
              <a:off x="3654" y="1431"/>
              <a:ext cx="0" cy="450"/>
            </a:xfrm>
            <a:prstGeom prst="straightConnector1">
              <a:avLst/>
            </a:prstGeom>
            <a:noFill/>
            <a:ln w="12700" cap="flat" cmpd="sng">
              <a:solidFill>
                <a:schemeClr val="dk1"/>
              </a:solidFill>
              <a:prstDash val="solid"/>
              <a:miter lim="800000"/>
              <a:headEnd type="none" w="med" len="med"/>
              <a:tailEnd type="none" w="med" len="med"/>
            </a:ln>
          </p:spPr>
        </p:cxnSp>
      </p:grpSp>
      <p:pic>
        <p:nvPicPr>
          <p:cNvPr id="1897" name="Google Shape;1897;p46"/>
          <p:cNvPicPr preferRelativeResize="0"/>
          <p:nvPr/>
        </p:nvPicPr>
        <p:blipFill rotWithShape="1">
          <a:blip r:embed="rId3"/>
          <a:srcRect/>
          <a:stretch>
            <a:fillRect/>
          </a:stretch>
        </p:blipFill>
        <p:spPr>
          <a:xfrm>
            <a:off x="7654925" y="4756150"/>
            <a:ext cx="476250" cy="406400"/>
          </a:xfrm>
          <a:prstGeom prst="rect">
            <a:avLst/>
          </a:prstGeom>
          <a:noFill/>
          <a:ln>
            <a:noFill/>
          </a:ln>
        </p:spPr>
      </p:pic>
      <p:pic>
        <p:nvPicPr>
          <p:cNvPr id="1898" name="Google Shape;1898;p46"/>
          <p:cNvPicPr preferRelativeResize="0"/>
          <p:nvPr/>
        </p:nvPicPr>
        <p:blipFill rotWithShape="1">
          <a:blip r:embed="rId4"/>
          <a:srcRect/>
          <a:stretch>
            <a:fillRect/>
          </a:stretch>
        </p:blipFill>
        <p:spPr>
          <a:xfrm>
            <a:off x="6956425" y="4743450"/>
            <a:ext cx="473075" cy="403225"/>
          </a:xfrm>
          <a:prstGeom prst="rect">
            <a:avLst/>
          </a:prstGeom>
          <a:noFill/>
          <a:ln>
            <a:noFill/>
          </a:ln>
        </p:spPr>
      </p:pic>
      <p:sp>
        <p:nvSpPr>
          <p:cNvPr id="1899" name="Google Shape;1899;p46"/>
          <p:cNvSpPr/>
          <p:nvPr/>
        </p:nvSpPr>
        <p:spPr>
          <a:xfrm rot="-5400000">
            <a:off x="7428706" y="4872831"/>
            <a:ext cx="76200" cy="74612"/>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00" name="Google Shape;1900;p46"/>
          <p:cNvSpPr/>
          <p:nvPr/>
        </p:nvSpPr>
        <p:spPr>
          <a:xfrm rot="-5400000">
            <a:off x="7524750" y="4870450"/>
            <a:ext cx="77787" cy="74612"/>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01" name="Google Shape;1901;p46"/>
          <p:cNvSpPr/>
          <p:nvPr/>
        </p:nvSpPr>
        <p:spPr>
          <a:xfrm rot="-5400000">
            <a:off x="7612856" y="4876006"/>
            <a:ext cx="76200" cy="74612"/>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902" name="Google Shape;1902;p46"/>
          <p:cNvCxnSpPr/>
          <p:nvPr/>
        </p:nvCxnSpPr>
        <p:spPr>
          <a:xfrm rot="-5400000">
            <a:off x="7908925" y="4725987"/>
            <a:ext cx="73025" cy="3175"/>
          </a:xfrm>
          <a:prstGeom prst="straightConnector1">
            <a:avLst/>
          </a:prstGeom>
          <a:noFill/>
          <a:ln w="19050" cap="flat" cmpd="sng">
            <a:solidFill>
              <a:schemeClr val="dk1"/>
            </a:solidFill>
            <a:prstDash val="solid"/>
            <a:miter lim="800000"/>
            <a:headEnd type="none" w="med" len="med"/>
            <a:tailEnd type="none" w="med" len="med"/>
          </a:ln>
        </p:spPr>
      </p:cxnSp>
      <p:cxnSp>
        <p:nvCxnSpPr>
          <p:cNvPr id="1903" name="Google Shape;1903;p46"/>
          <p:cNvCxnSpPr/>
          <p:nvPr/>
        </p:nvCxnSpPr>
        <p:spPr>
          <a:xfrm rot="-5400000">
            <a:off x="7195344" y="4715668"/>
            <a:ext cx="77787" cy="0"/>
          </a:xfrm>
          <a:prstGeom prst="straightConnector1">
            <a:avLst/>
          </a:prstGeom>
          <a:noFill/>
          <a:ln w="19050" cap="flat" cmpd="sng">
            <a:solidFill>
              <a:schemeClr val="dk1"/>
            </a:solidFill>
            <a:prstDash val="solid"/>
            <a:miter lim="800000"/>
            <a:headEnd type="none" w="med" len="med"/>
            <a:tailEnd type="none" w="med" len="med"/>
          </a:ln>
        </p:spPr>
      </p:cxnSp>
      <p:cxnSp>
        <p:nvCxnSpPr>
          <p:cNvPr id="1904" name="Google Shape;1904;p46"/>
          <p:cNvCxnSpPr/>
          <p:nvPr/>
        </p:nvCxnSpPr>
        <p:spPr>
          <a:xfrm>
            <a:off x="7593806" y="4328318"/>
            <a:ext cx="0" cy="712787"/>
          </a:xfrm>
          <a:prstGeom prst="straightConnector1">
            <a:avLst/>
          </a:prstGeom>
          <a:noFill/>
          <a:ln w="12700" cap="flat" cmpd="sng">
            <a:solidFill>
              <a:schemeClr val="dk1"/>
            </a:solidFill>
            <a:prstDash val="solid"/>
            <a:miter lim="800000"/>
            <a:headEnd type="none" w="med" len="med"/>
            <a:tailEnd type="none" w="med" len="med"/>
          </a:ln>
        </p:spPr>
      </p:cxnSp>
      <p:cxnSp>
        <p:nvCxnSpPr>
          <p:cNvPr id="1905" name="Google Shape;1905;p46"/>
          <p:cNvCxnSpPr/>
          <p:nvPr/>
        </p:nvCxnSpPr>
        <p:spPr>
          <a:xfrm rot="10800000" flipH="1">
            <a:off x="7213600" y="4225925"/>
            <a:ext cx="106362" cy="4762"/>
          </a:xfrm>
          <a:prstGeom prst="straightConnector1">
            <a:avLst/>
          </a:prstGeom>
          <a:noFill/>
          <a:ln w="12700" cap="flat" cmpd="sng">
            <a:solidFill>
              <a:schemeClr val="dk1"/>
            </a:solidFill>
            <a:prstDash val="solid"/>
            <a:miter lim="800000"/>
            <a:headEnd type="none" w="med" len="med"/>
            <a:tailEnd type="none" w="med" len="med"/>
          </a:ln>
        </p:spPr>
      </p:cxnSp>
      <p:cxnSp>
        <p:nvCxnSpPr>
          <p:cNvPr id="1906" name="Google Shape;1906;p46"/>
          <p:cNvCxnSpPr/>
          <p:nvPr/>
        </p:nvCxnSpPr>
        <p:spPr>
          <a:xfrm>
            <a:off x="7897813" y="4283075"/>
            <a:ext cx="344487" cy="471487"/>
          </a:xfrm>
          <a:prstGeom prst="straightConnector1">
            <a:avLst/>
          </a:prstGeom>
          <a:noFill/>
          <a:ln w="12700" cap="flat" cmpd="sng">
            <a:solidFill>
              <a:schemeClr val="dk1"/>
            </a:solidFill>
            <a:prstDash val="solid"/>
            <a:miter lim="800000"/>
            <a:headEnd type="none" w="med" len="med"/>
            <a:tailEnd type="none" w="med" len="med"/>
          </a:ln>
        </p:spPr>
      </p:cxnSp>
      <p:cxnSp>
        <p:nvCxnSpPr>
          <p:cNvPr id="1907" name="Google Shape;1907;p46"/>
          <p:cNvCxnSpPr/>
          <p:nvPr/>
        </p:nvCxnSpPr>
        <p:spPr>
          <a:xfrm flipH="1">
            <a:off x="8802688" y="4278312"/>
            <a:ext cx="317500" cy="481012"/>
          </a:xfrm>
          <a:prstGeom prst="straightConnector1">
            <a:avLst/>
          </a:prstGeom>
          <a:noFill/>
          <a:ln w="12700" cap="flat" cmpd="sng">
            <a:solidFill>
              <a:schemeClr val="dk1"/>
            </a:solidFill>
            <a:prstDash val="solid"/>
            <a:miter lim="800000"/>
            <a:headEnd type="none" w="med" len="med"/>
            <a:tailEnd type="none" w="med" len="med"/>
          </a:ln>
        </p:spPr>
      </p:cxnSp>
      <p:pic>
        <p:nvPicPr>
          <p:cNvPr id="1908" name="Google Shape;1908;p46"/>
          <p:cNvPicPr preferRelativeResize="0"/>
          <p:nvPr/>
        </p:nvPicPr>
        <p:blipFill rotWithShape="1">
          <a:blip r:embed="rId5"/>
          <a:srcRect/>
          <a:stretch>
            <a:fillRect/>
          </a:stretch>
        </p:blipFill>
        <p:spPr>
          <a:xfrm>
            <a:off x="9004300" y="3732212"/>
            <a:ext cx="231775" cy="293687"/>
          </a:xfrm>
          <a:prstGeom prst="rect">
            <a:avLst/>
          </a:prstGeom>
          <a:noFill/>
          <a:ln>
            <a:noFill/>
          </a:ln>
        </p:spPr>
      </p:pic>
      <p:pic>
        <p:nvPicPr>
          <p:cNvPr id="1909" name="Google Shape;1909;p46"/>
          <p:cNvPicPr preferRelativeResize="0"/>
          <p:nvPr/>
        </p:nvPicPr>
        <p:blipFill rotWithShape="1">
          <a:blip r:embed="rId5"/>
          <a:srcRect/>
          <a:stretch>
            <a:fillRect/>
          </a:stretch>
        </p:blipFill>
        <p:spPr>
          <a:xfrm>
            <a:off x="7483475" y="3830637"/>
            <a:ext cx="231775" cy="293687"/>
          </a:xfrm>
          <a:prstGeom prst="rect">
            <a:avLst/>
          </a:prstGeom>
          <a:noFill/>
          <a:ln>
            <a:noFill/>
          </a:ln>
        </p:spPr>
      </p:pic>
      <p:sp>
        <p:nvSpPr>
          <p:cNvPr id="1910" name="Google Shape;1910;p46"/>
          <p:cNvSpPr/>
          <p:nvPr/>
        </p:nvSpPr>
        <p:spPr>
          <a:xfrm>
            <a:off x="7575550" y="3554412"/>
            <a:ext cx="1539875" cy="373062"/>
          </a:xfrm>
          <a:custGeom>
            <a:avLst/>
            <a:gdLst/>
            <a:ahLst/>
            <a:cxnLst/>
            <a:rect l="l" t="t" r="r" b="b"/>
            <a:pathLst>
              <a:path w="972" h="228" extrusionOk="0">
                <a:moveTo>
                  <a:pt x="0" y="228"/>
                </a:moveTo>
                <a:cubicBezTo>
                  <a:pt x="135" y="123"/>
                  <a:pt x="270" y="18"/>
                  <a:pt x="432" y="9"/>
                </a:cubicBezTo>
                <a:cubicBezTo>
                  <a:pt x="594" y="0"/>
                  <a:pt x="783" y="85"/>
                  <a:pt x="972" y="171"/>
                </a:cubicBezTo>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1911" name="Google Shape;1911;p46"/>
          <p:cNvGrpSpPr/>
          <p:nvPr/>
        </p:nvGrpSpPr>
        <p:grpSpPr>
          <a:xfrm>
            <a:off x="7878763" y="5294312"/>
            <a:ext cx="463550" cy="522287"/>
            <a:chOff x="2870" y="1518"/>
            <a:chExt cx="292" cy="320"/>
          </a:xfrm>
        </p:grpSpPr>
        <p:pic>
          <p:nvPicPr>
            <p:cNvPr id="1912" name="Google Shape;1912;p46"/>
            <p:cNvPicPr preferRelativeResize="0"/>
            <p:nvPr/>
          </p:nvPicPr>
          <p:blipFill rotWithShape="1">
            <a:blip r:embed="rId6"/>
            <a:srcRect/>
            <a:stretch>
              <a:fillRect/>
            </a:stretch>
          </p:blipFill>
          <p:spPr>
            <a:xfrm>
              <a:off x="2870" y="1518"/>
              <a:ext cx="272" cy="282"/>
            </a:xfrm>
            <a:prstGeom prst="rect">
              <a:avLst/>
            </a:prstGeom>
            <a:noFill/>
            <a:ln>
              <a:noFill/>
            </a:ln>
          </p:spPr>
        </p:pic>
        <p:pic>
          <p:nvPicPr>
            <p:cNvPr id="1913" name="Google Shape;1913;p46"/>
            <p:cNvPicPr preferRelativeResize="0"/>
            <p:nvPr/>
          </p:nvPicPr>
          <p:blipFill rotWithShape="1">
            <a:blip r:embed="rId7"/>
            <a:srcRect/>
            <a:stretch>
              <a:fillRect/>
            </a:stretch>
          </p:blipFill>
          <p:spPr>
            <a:xfrm>
              <a:off x="2913" y="1602"/>
              <a:ext cx="249" cy="236"/>
            </a:xfrm>
            <a:prstGeom prst="rect">
              <a:avLst/>
            </a:prstGeom>
            <a:noFill/>
            <a:ln>
              <a:noFill/>
            </a:ln>
          </p:spPr>
        </p:pic>
      </p:grpSp>
      <p:grpSp>
        <p:nvGrpSpPr>
          <p:cNvPr id="1914" name="Google Shape;1914;p46"/>
          <p:cNvGrpSpPr/>
          <p:nvPr/>
        </p:nvGrpSpPr>
        <p:grpSpPr>
          <a:xfrm>
            <a:off x="8764588" y="5334000"/>
            <a:ext cx="461962" cy="522287"/>
            <a:chOff x="2870" y="1518"/>
            <a:chExt cx="292" cy="320"/>
          </a:xfrm>
        </p:grpSpPr>
        <p:pic>
          <p:nvPicPr>
            <p:cNvPr id="1915" name="Google Shape;1915;p46"/>
            <p:cNvPicPr preferRelativeResize="0"/>
            <p:nvPr/>
          </p:nvPicPr>
          <p:blipFill rotWithShape="1">
            <a:blip r:embed="rId6"/>
            <a:srcRect/>
            <a:stretch>
              <a:fillRect/>
            </a:stretch>
          </p:blipFill>
          <p:spPr>
            <a:xfrm>
              <a:off x="2870" y="1518"/>
              <a:ext cx="272" cy="282"/>
            </a:xfrm>
            <a:prstGeom prst="rect">
              <a:avLst/>
            </a:prstGeom>
            <a:noFill/>
            <a:ln>
              <a:noFill/>
            </a:ln>
          </p:spPr>
        </p:pic>
        <p:pic>
          <p:nvPicPr>
            <p:cNvPr id="1916" name="Google Shape;1916;p46"/>
            <p:cNvPicPr preferRelativeResize="0"/>
            <p:nvPr/>
          </p:nvPicPr>
          <p:blipFill rotWithShape="1">
            <a:blip r:embed="rId7"/>
            <a:srcRect/>
            <a:stretch>
              <a:fillRect/>
            </a:stretch>
          </p:blipFill>
          <p:spPr>
            <a:xfrm>
              <a:off x="2913" y="1602"/>
              <a:ext cx="249" cy="236"/>
            </a:xfrm>
            <a:prstGeom prst="rect">
              <a:avLst/>
            </a:prstGeom>
            <a:noFill/>
            <a:ln>
              <a:noFill/>
            </a:ln>
          </p:spPr>
        </p:pic>
      </p:grpSp>
      <p:grpSp>
        <p:nvGrpSpPr>
          <p:cNvPr id="1917" name="Google Shape;1917;p46"/>
          <p:cNvGrpSpPr/>
          <p:nvPr/>
        </p:nvGrpSpPr>
        <p:grpSpPr>
          <a:xfrm>
            <a:off x="8293100" y="4986337"/>
            <a:ext cx="431800" cy="460375"/>
            <a:chOff x="4733" y="2082"/>
            <a:chExt cx="272" cy="282"/>
          </a:xfrm>
        </p:grpSpPr>
        <p:pic>
          <p:nvPicPr>
            <p:cNvPr id="1918" name="Google Shape;1918;p46"/>
            <p:cNvPicPr preferRelativeResize="0"/>
            <p:nvPr/>
          </p:nvPicPr>
          <p:blipFill rotWithShape="1">
            <a:blip r:embed="rId6"/>
            <a:srcRect/>
            <a:stretch>
              <a:fillRect/>
            </a:stretch>
          </p:blipFill>
          <p:spPr>
            <a:xfrm>
              <a:off x="4733" y="2082"/>
              <a:ext cx="272" cy="282"/>
            </a:xfrm>
            <a:prstGeom prst="rect">
              <a:avLst/>
            </a:prstGeom>
            <a:noFill/>
            <a:ln>
              <a:noFill/>
            </a:ln>
          </p:spPr>
        </p:pic>
        <p:sp>
          <p:nvSpPr>
            <p:cNvPr id="1919" name="Google Shape;1919;p46"/>
            <p:cNvSpPr txBox="1"/>
            <p:nvPr/>
          </p:nvSpPr>
          <p:spPr>
            <a:xfrm>
              <a:off x="4812" y="2181"/>
              <a:ext cx="192" cy="183"/>
            </a:xfrm>
            <a:prstGeom prst="rect">
              <a:avLst/>
            </a:prstGeom>
            <a:solidFill>
              <a:srgbClr val="33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cxnSp>
        <p:nvCxnSpPr>
          <p:cNvPr id="1920" name="Google Shape;1920;p46"/>
          <p:cNvCxnSpPr/>
          <p:nvPr/>
        </p:nvCxnSpPr>
        <p:spPr>
          <a:xfrm>
            <a:off x="8640763" y="4867275"/>
            <a:ext cx="0" cy="279400"/>
          </a:xfrm>
          <a:prstGeom prst="straightConnector1">
            <a:avLst/>
          </a:prstGeom>
          <a:noFill/>
          <a:ln w="12700" cap="flat" cmpd="sng">
            <a:solidFill>
              <a:schemeClr val="dk1"/>
            </a:solidFill>
            <a:prstDash val="solid"/>
            <a:miter lim="800000"/>
            <a:headEnd type="none" w="med" len="med"/>
            <a:tailEnd type="none" w="med" len="med"/>
          </a:ln>
        </p:spPr>
      </p:cxnSp>
      <p:grpSp>
        <p:nvGrpSpPr>
          <p:cNvPr id="1921" name="Google Shape;1921;p46"/>
          <p:cNvGrpSpPr/>
          <p:nvPr/>
        </p:nvGrpSpPr>
        <p:grpSpPr>
          <a:xfrm>
            <a:off x="9461500" y="4162425"/>
            <a:ext cx="236537" cy="501650"/>
            <a:chOff x="4180" y="783"/>
            <a:chExt cx="150" cy="307"/>
          </a:xfrm>
        </p:grpSpPr>
        <p:sp>
          <p:nvSpPr>
            <p:cNvPr id="1922" name="Google Shape;1922;p46"/>
            <p:cNvSpPr/>
            <p:nvPr/>
          </p:nvSpPr>
          <p:spPr>
            <a:xfrm>
              <a:off x="4180" y="1019"/>
              <a:ext cx="150" cy="71"/>
            </a:xfrm>
            <a:prstGeom prst="parallelogram">
              <a:avLst>
                <a:gd name="adj" fmla="val 8321"/>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23" name="Google Shape;1923;p46"/>
            <p:cNvSpPr txBox="1"/>
            <p:nvPr/>
          </p:nvSpPr>
          <p:spPr>
            <a:xfrm>
              <a:off x="4256" y="785"/>
              <a:ext cx="69" cy="236"/>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24" name="Google Shape;1924;p46"/>
            <p:cNvSpPr txBox="1"/>
            <p:nvPr/>
          </p:nvSpPr>
          <p:spPr>
            <a:xfrm>
              <a:off x="4181" y="852"/>
              <a:ext cx="95" cy="236"/>
            </a:xfrm>
            <a:prstGeom prst="rect">
              <a:avLst/>
            </a:prstGeom>
            <a:solidFill>
              <a:srgbClr val="33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25" name="Google Shape;1925;p46"/>
            <p:cNvSpPr/>
            <p:nvPr/>
          </p:nvSpPr>
          <p:spPr>
            <a:xfrm>
              <a:off x="4180" y="783"/>
              <a:ext cx="150" cy="71"/>
            </a:xfrm>
            <a:prstGeom prst="parallelogram">
              <a:avLst>
                <a:gd name="adj" fmla="val 8321"/>
              </a:avLst>
            </a:prstGeom>
            <a:solidFill>
              <a:srgbClr val="33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926" name="Google Shape;1926;p46"/>
            <p:cNvCxnSpPr/>
            <p:nvPr/>
          </p:nvCxnSpPr>
          <p:spPr>
            <a:xfrm>
              <a:off x="4330" y="788"/>
              <a:ext cx="0" cy="231"/>
            </a:xfrm>
            <a:prstGeom prst="straightConnector1">
              <a:avLst/>
            </a:prstGeom>
            <a:noFill/>
            <a:ln w="9525" cap="flat" cmpd="sng">
              <a:solidFill>
                <a:schemeClr val="dk1"/>
              </a:solidFill>
              <a:prstDash val="solid"/>
              <a:miter lim="800000"/>
              <a:headEnd type="none" w="med" len="med"/>
              <a:tailEnd type="none" w="med" len="med"/>
            </a:ln>
          </p:spPr>
        </p:cxnSp>
        <p:cxnSp>
          <p:nvCxnSpPr>
            <p:cNvPr id="1927" name="Google Shape;1927;p46"/>
            <p:cNvCxnSpPr/>
            <p:nvPr/>
          </p:nvCxnSpPr>
          <p:spPr>
            <a:xfrm flipH="1">
              <a:off x="4276" y="1019"/>
              <a:ext cx="54" cy="69"/>
            </a:xfrm>
            <a:prstGeom prst="straightConnector1">
              <a:avLst/>
            </a:prstGeom>
            <a:noFill/>
            <a:ln w="9525" cap="flat" cmpd="sng">
              <a:solidFill>
                <a:schemeClr val="dk1"/>
              </a:solidFill>
              <a:prstDash val="solid"/>
              <a:miter lim="800000"/>
              <a:headEnd type="none" w="med" len="med"/>
              <a:tailEnd type="none" w="med" len="med"/>
            </a:ln>
          </p:spPr>
        </p:cxnSp>
        <p:sp>
          <p:nvSpPr>
            <p:cNvPr id="1928" name="Google Shape;1928;p46"/>
            <p:cNvSpPr txBox="1"/>
            <p:nvPr/>
          </p:nvSpPr>
          <p:spPr>
            <a:xfrm>
              <a:off x="4193" y="883"/>
              <a:ext cx="63" cy="136"/>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29" name="Google Shape;1929;p46"/>
            <p:cNvSpPr txBox="1"/>
            <p:nvPr/>
          </p:nvSpPr>
          <p:spPr>
            <a:xfrm>
              <a:off x="4202" y="924"/>
              <a:ext cx="48" cy="4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930" name="Google Shape;1930;p46"/>
          <p:cNvGrpSpPr/>
          <p:nvPr/>
        </p:nvGrpSpPr>
        <p:grpSpPr>
          <a:xfrm>
            <a:off x="9447213" y="4706937"/>
            <a:ext cx="236537" cy="500062"/>
            <a:chOff x="4180" y="783"/>
            <a:chExt cx="150" cy="307"/>
          </a:xfrm>
        </p:grpSpPr>
        <p:sp>
          <p:nvSpPr>
            <p:cNvPr id="1931" name="Google Shape;1931;p46"/>
            <p:cNvSpPr/>
            <p:nvPr/>
          </p:nvSpPr>
          <p:spPr>
            <a:xfrm>
              <a:off x="4180" y="1019"/>
              <a:ext cx="150" cy="71"/>
            </a:xfrm>
            <a:prstGeom prst="parallelogram">
              <a:avLst>
                <a:gd name="adj" fmla="val 8321"/>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32" name="Google Shape;1932;p46"/>
            <p:cNvSpPr txBox="1"/>
            <p:nvPr/>
          </p:nvSpPr>
          <p:spPr>
            <a:xfrm>
              <a:off x="4256" y="785"/>
              <a:ext cx="69" cy="236"/>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33" name="Google Shape;1933;p46"/>
            <p:cNvSpPr txBox="1"/>
            <p:nvPr/>
          </p:nvSpPr>
          <p:spPr>
            <a:xfrm>
              <a:off x="4181" y="852"/>
              <a:ext cx="95" cy="236"/>
            </a:xfrm>
            <a:prstGeom prst="rect">
              <a:avLst/>
            </a:prstGeom>
            <a:solidFill>
              <a:srgbClr val="33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34" name="Google Shape;1934;p46"/>
            <p:cNvSpPr/>
            <p:nvPr/>
          </p:nvSpPr>
          <p:spPr>
            <a:xfrm>
              <a:off x="4180" y="783"/>
              <a:ext cx="150" cy="71"/>
            </a:xfrm>
            <a:prstGeom prst="parallelogram">
              <a:avLst>
                <a:gd name="adj" fmla="val 8321"/>
              </a:avLst>
            </a:prstGeom>
            <a:solidFill>
              <a:srgbClr val="33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935" name="Google Shape;1935;p46"/>
            <p:cNvCxnSpPr/>
            <p:nvPr/>
          </p:nvCxnSpPr>
          <p:spPr>
            <a:xfrm>
              <a:off x="4330" y="788"/>
              <a:ext cx="0" cy="231"/>
            </a:xfrm>
            <a:prstGeom prst="straightConnector1">
              <a:avLst/>
            </a:prstGeom>
            <a:noFill/>
            <a:ln w="9525" cap="flat" cmpd="sng">
              <a:solidFill>
                <a:schemeClr val="dk1"/>
              </a:solidFill>
              <a:prstDash val="solid"/>
              <a:miter lim="800000"/>
              <a:headEnd type="none" w="med" len="med"/>
              <a:tailEnd type="none" w="med" len="med"/>
            </a:ln>
          </p:spPr>
        </p:cxnSp>
        <p:cxnSp>
          <p:nvCxnSpPr>
            <p:cNvPr id="1936" name="Google Shape;1936;p46"/>
            <p:cNvCxnSpPr/>
            <p:nvPr/>
          </p:nvCxnSpPr>
          <p:spPr>
            <a:xfrm flipH="1">
              <a:off x="4276" y="1019"/>
              <a:ext cx="54" cy="69"/>
            </a:xfrm>
            <a:prstGeom prst="straightConnector1">
              <a:avLst/>
            </a:prstGeom>
            <a:noFill/>
            <a:ln w="9525" cap="flat" cmpd="sng">
              <a:solidFill>
                <a:schemeClr val="dk1"/>
              </a:solidFill>
              <a:prstDash val="solid"/>
              <a:miter lim="800000"/>
              <a:headEnd type="none" w="med" len="med"/>
              <a:tailEnd type="none" w="med" len="med"/>
            </a:ln>
          </p:spPr>
        </p:cxnSp>
        <p:sp>
          <p:nvSpPr>
            <p:cNvPr id="1937" name="Google Shape;1937;p46"/>
            <p:cNvSpPr txBox="1"/>
            <p:nvPr/>
          </p:nvSpPr>
          <p:spPr>
            <a:xfrm>
              <a:off x="4193" y="883"/>
              <a:ext cx="63" cy="136"/>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38" name="Google Shape;1938;p46"/>
            <p:cNvSpPr txBox="1"/>
            <p:nvPr/>
          </p:nvSpPr>
          <p:spPr>
            <a:xfrm>
              <a:off x="4202" y="924"/>
              <a:ext cx="48" cy="4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cxnSp>
        <p:nvCxnSpPr>
          <p:cNvPr id="1939" name="Google Shape;1939;p46"/>
          <p:cNvCxnSpPr/>
          <p:nvPr/>
        </p:nvCxnSpPr>
        <p:spPr>
          <a:xfrm rot="-5400000">
            <a:off x="8995569" y="4620418"/>
            <a:ext cx="747712" cy="0"/>
          </a:xfrm>
          <a:prstGeom prst="straightConnector1">
            <a:avLst/>
          </a:prstGeom>
          <a:noFill/>
          <a:ln w="12700" cap="flat" cmpd="sng">
            <a:solidFill>
              <a:schemeClr val="dk1"/>
            </a:solidFill>
            <a:prstDash val="solid"/>
            <a:miter lim="800000"/>
            <a:headEnd type="none" w="med" len="med"/>
            <a:tailEnd type="none" w="med" len="med"/>
          </a:ln>
        </p:spPr>
      </p:cxnSp>
      <p:cxnSp>
        <p:nvCxnSpPr>
          <p:cNvPr id="1940" name="Google Shape;1940;p46"/>
          <p:cNvCxnSpPr/>
          <p:nvPr/>
        </p:nvCxnSpPr>
        <p:spPr>
          <a:xfrm rot="10800000">
            <a:off x="9423400" y="4932362"/>
            <a:ext cx="0" cy="117475"/>
          </a:xfrm>
          <a:prstGeom prst="straightConnector1">
            <a:avLst/>
          </a:prstGeom>
          <a:noFill/>
          <a:ln w="12700" cap="flat" cmpd="sng">
            <a:solidFill>
              <a:schemeClr val="dk1"/>
            </a:solidFill>
            <a:prstDash val="solid"/>
            <a:miter lim="800000"/>
            <a:headEnd type="none" w="med" len="med"/>
            <a:tailEnd type="none" w="med" len="med"/>
          </a:ln>
        </p:spPr>
      </p:cxnSp>
      <p:cxnSp>
        <p:nvCxnSpPr>
          <p:cNvPr id="1941" name="Google Shape;1941;p46"/>
          <p:cNvCxnSpPr/>
          <p:nvPr/>
        </p:nvCxnSpPr>
        <p:spPr>
          <a:xfrm rot="10800000">
            <a:off x="9412288" y="4357687"/>
            <a:ext cx="0" cy="101600"/>
          </a:xfrm>
          <a:prstGeom prst="straightConnector1">
            <a:avLst/>
          </a:prstGeom>
          <a:noFill/>
          <a:ln w="12700" cap="flat" cmpd="sng">
            <a:solidFill>
              <a:schemeClr val="dk1"/>
            </a:solidFill>
            <a:prstDash val="solid"/>
            <a:miter lim="800000"/>
            <a:headEnd type="none" w="med" len="med"/>
            <a:tailEnd type="none" w="med" len="med"/>
          </a:ln>
        </p:spPr>
      </p:cxnSp>
      <p:cxnSp>
        <p:nvCxnSpPr>
          <p:cNvPr id="1942" name="Google Shape;1942;p46"/>
          <p:cNvCxnSpPr/>
          <p:nvPr/>
        </p:nvCxnSpPr>
        <p:spPr>
          <a:xfrm rot="10800000" flipH="1">
            <a:off x="7910513" y="2081212"/>
            <a:ext cx="520700" cy="254000"/>
          </a:xfrm>
          <a:prstGeom prst="straightConnector1">
            <a:avLst/>
          </a:prstGeom>
          <a:noFill/>
          <a:ln w="12700" cap="flat" cmpd="sng">
            <a:solidFill>
              <a:schemeClr val="dk1"/>
            </a:solidFill>
            <a:prstDash val="solid"/>
            <a:miter lim="800000"/>
            <a:headEnd type="none" w="med" len="med"/>
            <a:tailEnd type="none" w="med" len="med"/>
          </a:ln>
        </p:spPr>
      </p:cxnSp>
      <p:cxnSp>
        <p:nvCxnSpPr>
          <p:cNvPr id="1943" name="Google Shape;1943;p46"/>
          <p:cNvCxnSpPr/>
          <p:nvPr/>
        </p:nvCxnSpPr>
        <p:spPr>
          <a:xfrm>
            <a:off x="8974138" y="2062162"/>
            <a:ext cx="552450" cy="254000"/>
          </a:xfrm>
          <a:prstGeom prst="straightConnector1">
            <a:avLst/>
          </a:prstGeom>
          <a:noFill/>
          <a:ln w="12700" cap="flat" cmpd="sng">
            <a:solidFill>
              <a:schemeClr val="dk1"/>
            </a:solidFill>
            <a:prstDash val="solid"/>
            <a:miter lim="800000"/>
            <a:headEnd type="none" w="med" len="med"/>
            <a:tailEnd type="none" w="med" len="med"/>
          </a:ln>
        </p:spPr>
      </p:cxnSp>
      <p:cxnSp>
        <p:nvCxnSpPr>
          <p:cNvPr id="1944" name="Google Shape;1944;p46"/>
          <p:cNvCxnSpPr/>
          <p:nvPr/>
        </p:nvCxnSpPr>
        <p:spPr>
          <a:xfrm flipH="1">
            <a:off x="9564688" y="2473325"/>
            <a:ext cx="273050" cy="833437"/>
          </a:xfrm>
          <a:prstGeom prst="straightConnector1">
            <a:avLst/>
          </a:prstGeom>
          <a:noFill/>
          <a:ln w="12700" cap="flat" cmpd="sng">
            <a:solidFill>
              <a:schemeClr val="dk1"/>
            </a:solidFill>
            <a:prstDash val="solid"/>
            <a:miter lim="800000"/>
            <a:headEnd type="none" w="med" len="med"/>
            <a:tailEnd type="none" w="med" len="med"/>
          </a:ln>
        </p:spPr>
      </p:cxnSp>
      <p:cxnSp>
        <p:nvCxnSpPr>
          <p:cNvPr id="1945" name="Google Shape;1945;p46"/>
          <p:cNvCxnSpPr/>
          <p:nvPr/>
        </p:nvCxnSpPr>
        <p:spPr>
          <a:xfrm>
            <a:off x="8688388" y="2198687"/>
            <a:ext cx="0" cy="528637"/>
          </a:xfrm>
          <a:prstGeom prst="straightConnector1">
            <a:avLst/>
          </a:prstGeom>
          <a:noFill/>
          <a:ln w="12700" cap="flat" cmpd="sng">
            <a:solidFill>
              <a:schemeClr val="dk1"/>
            </a:solidFill>
            <a:prstDash val="solid"/>
            <a:miter lim="800000"/>
            <a:headEnd type="none" w="med" len="med"/>
            <a:tailEnd type="none" w="med" len="med"/>
          </a:ln>
        </p:spPr>
      </p:cxnSp>
      <p:cxnSp>
        <p:nvCxnSpPr>
          <p:cNvPr id="1946" name="Google Shape;1946;p46"/>
          <p:cNvCxnSpPr/>
          <p:nvPr/>
        </p:nvCxnSpPr>
        <p:spPr>
          <a:xfrm>
            <a:off x="8716963" y="2990850"/>
            <a:ext cx="608012" cy="450850"/>
          </a:xfrm>
          <a:prstGeom prst="straightConnector1">
            <a:avLst/>
          </a:prstGeom>
          <a:noFill/>
          <a:ln w="12700" cap="flat" cmpd="sng">
            <a:solidFill>
              <a:schemeClr val="dk1"/>
            </a:solidFill>
            <a:prstDash val="solid"/>
            <a:miter lim="800000"/>
            <a:headEnd type="none" w="med" len="med"/>
            <a:tailEnd type="none" w="med" len="med"/>
          </a:ln>
        </p:spPr>
      </p:cxnSp>
      <p:cxnSp>
        <p:nvCxnSpPr>
          <p:cNvPr id="1947" name="Google Shape;1947;p46"/>
          <p:cNvCxnSpPr/>
          <p:nvPr/>
        </p:nvCxnSpPr>
        <p:spPr>
          <a:xfrm flipH="1">
            <a:off x="9240838" y="3560762"/>
            <a:ext cx="303212" cy="441325"/>
          </a:xfrm>
          <a:prstGeom prst="straightConnector1">
            <a:avLst/>
          </a:prstGeom>
          <a:noFill/>
          <a:ln w="12700" cap="flat" cmpd="sng">
            <a:solidFill>
              <a:schemeClr val="dk1"/>
            </a:solidFill>
            <a:prstDash val="solid"/>
            <a:miter lim="800000"/>
            <a:headEnd type="none" w="med" len="med"/>
            <a:tailEnd type="none" w="med" len="med"/>
          </a:ln>
        </p:spPr>
      </p:cxnSp>
      <p:cxnSp>
        <p:nvCxnSpPr>
          <p:cNvPr id="1948" name="Google Shape;1948;p46"/>
          <p:cNvCxnSpPr/>
          <p:nvPr/>
        </p:nvCxnSpPr>
        <p:spPr>
          <a:xfrm flipH="1">
            <a:off x="8982075" y="2433637"/>
            <a:ext cx="638175" cy="469900"/>
          </a:xfrm>
          <a:prstGeom prst="straightConnector1">
            <a:avLst/>
          </a:prstGeom>
          <a:noFill/>
          <a:ln w="12700" cap="flat" cmpd="sng">
            <a:solidFill>
              <a:schemeClr val="dk1"/>
            </a:solidFill>
            <a:prstDash val="solid"/>
            <a:miter lim="800000"/>
            <a:headEnd type="none" w="med" len="med"/>
            <a:tailEnd type="none" w="med" len="med"/>
          </a:ln>
        </p:spPr>
      </p:cxnSp>
      <p:cxnSp>
        <p:nvCxnSpPr>
          <p:cNvPr id="1949" name="Google Shape;1949;p46"/>
          <p:cNvCxnSpPr/>
          <p:nvPr/>
        </p:nvCxnSpPr>
        <p:spPr>
          <a:xfrm flipH="1">
            <a:off x="8993188" y="1749425"/>
            <a:ext cx="398462" cy="312737"/>
          </a:xfrm>
          <a:prstGeom prst="straightConnector1">
            <a:avLst/>
          </a:prstGeom>
          <a:noFill/>
          <a:ln w="12700" cap="flat" cmpd="sng">
            <a:solidFill>
              <a:schemeClr val="dk1"/>
            </a:solidFill>
            <a:prstDash val="solid"/>
            <a:miter lim="800000"/>
            <a:headEnd type="none" w="med" len="med"/>
            <a:tailEnd type="none" w="med" len="med"/>
          </a:ln>
        </p:spPr>
      </p:cxnSp>
      <p:cxnSp>
        <p:nvCxnSpPr>
          <p:cNvPr id="1950" name="Google Shape;1950;p46"/>
          <p:cNvCxnSpPr/>
          <p:nvPr/>
        </p:nvCxnSpPr>
        <p:spPr>
          <a:xfrm flipH="1">
            <a:off x="9809163" y="1963737"/>
            <a:ext cx="230187" cy="215900"/>
          </a:xfrm>
          <a:prstGeom prst="straightConnector1">
            <a:avLst/>
          </a:prstGeom>
          <a:noFill/>
          <a:ln w="12700" cap="flat" cmpd="sng">
            <a:solidFill>
              <a:schemeClr val="dk1"/>
            </a:solidFill>
            <a:prstDash val="solid"/>
            <a:miter lim="800000"/>
            <a:headEnd type="none" w="med" len="med"/>
            <a:tailEnd type="none" w="med" len="med"/>
          </a:ln>
        </p:spPr>
      </p:cxnSp>
      <p:grpSp>
        <p:nvGrpSpPr>
          <p:cNvPr id="1951" name="Google Shape;1951;p46"/>
          <p:cNvGrpSpPr/>
          <p:nvPr/>
        </p:nvGrpSpPr>
        <p:grpSpPr>
          <a:xfrm>
            <a:off x="7319963" y="2198687"/>
            <a:ext cx="569912" cy="285750"/>
            <a:chOff x="3600" y="219"/>
            <a:chExt cx="360" cy="175"/>
          </a:xfrm>
        </p:grpSpPr>
        <p:sp>
          <p:nvSpPr>
            <p:cNvPr id="1952" name="Google Shape;1952;p46"/>
            <p:cNvSpPr/>
            <p:nvPr/>
          </p:nvSpPr>
          <p:spPr>
            <a:xfrm>
              <a:off x="3603" y="297"/>
              <a:ext cx="357" cy="97"/>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953" name="Google Shape;1953;p46"/>
            <p:cNvCxnSpPr/>
            <p:nvPr/>
          </p:nvCxnSpPr>
          <p:spPr>
            <a:xfrm>
              <a:off x="3603" y="289"/>
              <a:ext cx="0" cy="60"/>
            </a:xfrm>
            <a:prstGeom prst="straightConnector1">
              <a:avLst/>
            </a:prstGeom>
            <a:noFill/>
            <a:ln w="12700" cap="flat" cmpd="sng">
              <a:solidFill>
                <a:schemeClr val="dk1"/>
              </a:solidFill>
              <a:prstDash val="solid"/>
              <a:miter lim="800000"/>
              <a:headEnd type="none" w="med" len="med"/>
              <a:tailEnd type="none" w="med" len="med"/>
            </a:ln>
          </p:spPr>
        </p:cxnSp>
        <p:cxnSp>
          <p:nvCxnSpPr>
            <p:cNvPr id="1954" name="Google Shape;1954;p46"/>
            <p:cNvCxnSpPr/>
            <p:nvPr/>
          </p:nvCxnSpPr>
          <p:spPr>
            <a:xfrm>
              <a:off x="3960" y="289"/>
              <a:ext cx="0" cy="60"/>
            </a:xfrm>
            <a:prstGeom prst="straightConnector1">
              <a:avLst/>
            </a:prstGeom>
            <a:noFill/>
            <a:ln w="12700" cap="flat" cmpd="sng">
              <a:solidFill>
                <a:schemeClr val="dk1"/>
              </a:solidFill>
              <a:prstDash val="solid"/>
              <a:miter lim="800000"/>
              <a:headEnd type="none" w="med" len="med"/>
              <a:tailEnd type="none" w="med" len="med"/>
            </a:ln>
          </p:spPr>
        </p:cxnSp>
        <p:sp>
          <p:nvSpPr>
            <p:cNvPr id="1955" name="Google Shape;1955;p46"/>
            <p:cNvSpPr txBox="1"/>
            <p:nvPr/>
          </p:nvSpPr>
          <p:spPr>
            <a:xfrm>
              <a:off x="3603" y="289"/>
              <a:ext cx="354" cy="59"/>
            </a:xfrm>
            <a:prstGeom prst="rect">
              <a:avLst/>
            </a:prstGeom>
            <a:solidFill>
              <a:schemeClr va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56" name="Google Shape;1956;p46"/>
            <p:cNvSpPr/>
            <p:nvPr/>
          </p:nvSpPr>
          <p:spPr>
            <a:xfrm>
              <a:off x="3600" y="219"/>
              <a:ext cx="357" cy="113"/>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1957" name="Google Shape;1957;p46"/>
            <p:cNvGrpSpPr/>
            <p:nvPr/>
          </p:nvGrpSpPr>
          <p:grpSpPr>
            <a:xfrm>
              <a:off x="3686" y="244"/>
              <a:ext cx="177" cy="66"/>
              <a:chOff x="2848" y="848"/>
              <a:chExt cx="140" cy="98"/>
            </a:xfrm>
          </p:grpSpPr>
          <p:cxnSp>
            <p:nvCxnSpPr>
              <p:cNvPr id="1958" name="Google Shape;1958;p46"/>
              <p:cNvCxnSpPr/>
              <p:nvPr/>
            </p:nvCxnSpPr>
            <p:spPr>
              <a:xfrm rot="10800000" flipH="1">
                <a:off x="2848" y="848"/>
                <a:ext cx="50" cy="2"/>
              </a:xfrm>
              <a:prstGeom prst="straightConnector1">
                <a:avLst/>
              </a:prstGeom>
              <a:noFill/>
              <a:ln w="28575" cap="flat" cmpd="sng">
                <a:solidFill>
                  <a:schemeClr val="dk1"/>
                </a:solidFill>
                <a:prstDash val="solid"/>
                <a:miter lim="800000"/>
                <a:headEnd type="none" w="med" len="med"/>
                <a:tailEnd type="none" w="med" len="med"/>
              </a:ln>
            </p:spPr>
          </p:cxnSp>
          <p:cxnSp>
            <p:nvCxnSpPr>
              <p:cNvPr id="1959" name="Google Shape;1959;p46"/>
              <p:cNvCxnSpPr/>
              <p:nvPr/>
            </p:nvCxnSpPr>
            <p:spPr>
              <a:xfrm>
                <a:off x="2944" y="946"/>
                <a:ext cx="44" cy="0"/>
              </a:xfrm>
              <a:prstGeom prst="straightConnector1">
                <a:avLst/>
              </a:prstGeom>
              <a:noFill/>
              <a:ln w="28575" cap="flat" cmpd="sng">
                <a:solidFill>
                  <a:schemeClr val="dk1"/>
                </a:solidFill>
                <a:prstDash val="solid"/>
                <a:miter lim="800000"/>
                <a:headEnd type="none" w="med" len="med"/>
                <a:tailEnd type="none" w="med" len="med"/>
              </a:ln>
            </p:spPr>
          </p:cxnSp>
          <p:cxnSp>
            <p:nvCxnSpPr>
              <p:cNvPr id="1960" name="Google Shape;1960;p46"/>
              <p:cNvCxnSpPr/>
              <p:nvPr/>
            </p:nvCxnSpPr>
            <p:spPr>
              <a:xfrm>
                <a:off x="2894" y="850"/>
                <a:ext cx="52" cy="96"/>
              </a:xfrm>
              <a:prstGeom prst="straightConnector1">
                <a:avLst/>
              </a:prstGeom>
              <a:noFill/>
              <a:ln w="28575" cap="flat" cmpd="sng">
                <a:solidFill>
                  <a:schemeClr val="dk1"/>
                </a:solidFill>
                <a:prstDash val="solid"/>
                <a:miter lim="800000"/>
                <a:headEnd type="none" w="med" len="med"/>
                <a:tailEnd type="none" w="med" len="med"/>
              </a:ln>
            </p:spPr>
          </p:cxnSp>
        </p:grpSp>
        <p:grpSp>
          <p:nvGrpSpPr>
            <p:cNvPr id="1961" name="Google Shape;1961;p46"/>
            <p:cNvGrpSpPr/>
            <p:nvPr/>
          </p:nvGrpSpPr>
          <p:grpSpPr>
            <a:xfrm rot="10800000" flipH="1">
              <a:off x="3686" y="243"/>
              <a:ext cx="177" cy="66"/>
              <a:chOff x="2848" y="848"/>
              <a:chExt cx="140" cy="98"/>
            </a:xfrm>
          </p:grpSpPr>
          <p:cxnSp>
            <p:nvCxnSpPr>
              <p:cNvPr id="1962" name="Google Shape;1962;p46"/>
              <p:cNvCxnSpPr/>
              <p:nvPr/>
            </p:nvCxnSpPr>
            <p:spPr>
              <a:xfrm rot="10800000" flipH="1">
                <a:off x="2848" y="848"/>
                <a:ext cx="50" cy="2"/>
              </a:xfrm>
              <a:prstGeom prst="straightConnector1">
                <a:avLst/>
              </a:prstGeom>
              <a:noFill/>
              <a:ln w="28575" cap="flat" cmpd="sng">
                <a:solidFill>
                  <a:schemeClr val="dk1"/>
                </a:solidFill>
                <a:prstDash val="solid"/>
                <a:miter lim="800000"/>
                <a:headEnd type="none" w="med" len="med"/>
                <a:tailEnd type="none" w="med" len="med"/>
              </a:ln>
            </p:spPr>
          </p:cxnSp>
          <p:cxnSp>
            <p:nvCxnSpPr>
              <p:cNvPr id="1963" name="Google Shape;1963;p46"/>
              <p:cNvCxnSpPr/>
              <p:nvPr/>
            </p:nvCxnSpPr>
            <p:spPr>
              <a:xfrm>
                <a:off x="2944" y="946"/>
                <a:ext cx="44" cy="0"/>
              </a:xfrm>
              <a:prstGeom prst="straightConnector1">
                <a:avLst/>
              </a:prstGeom>
              <a:noFill/>
              <a:ln w="28575" cap="flat" cmpd="sng">
                <a:solidFill>
                  <a:schemeClr val="dk1"/>
                </a:solidFill>
                <a:prstDash val="solid"/>
                <a:miter lim="800000"/>
                <a:headEnd type="none" w="med" len="med"/>
                <a:tailEnd type="none" w="med" len="med"/>
              </a:ln>
            </p:spPr>
          </p:cxnSp>
          <p:cxnSp>
            <p:nvCxnSpPr>
              <p:cNvPr id="1964" name="Google Shape;1964;p46"/>
              <p:cNvCxnSpPr/>
              <p:nvPr/>
            </p:nvCxnSpPr>
            <p:spPr>
              <a:xfrm>
                <a:off x="2894" y="850"/>
                <a:ext cx="52" cy="96"/>
              </a:xfrm>
              <a:prstGeom prst="straightConnector1">
                <a:avLst/>
              </a:prstGeom>
              <a:noFill/>
              <a:ln w="28575" cap="flat" cmpd="sng">
                <a:solidFill>
                  <a:schemeClr val="dk1"/>
                </a:solidFill>
                <a:prstDash val="solid"/>
                <a:miter lim="800000"/>
                <a:headEnd type="none" w="med" len="med"/>
                <a:tailEnd type="none" w="med" len="med"/>
              </a:ln>
            </p:spPr>
          </p:cxnSp>
        </p:grpSp>
      </p:grpSp>
      <p:grpSp>
        <p:nvGrpSpPr>
          <p:cNvPr id="1965" name="Google Shape;1965;p46"/>
          <p:cNvGrpSpPr/>
          <p:nvPr/>
        </p:nvGrpSpPr>
        <p:grpSpPr>
          <a:xfrm>
            <a:off x="8402638" y="1919287"/>
            <a:ext cx="571500" cy="285750"/>
            <a:chOff x="3600" y="219"/>
            <a:chExt cx="360" cy="175"/>
          </a:xfrm>
        </p:grpSpPr>
        <p:sp>
          <p:nvSpPr>
            <p:cNvPr id="1966" name="Google Shape;1966;p46"/>
            <p:cNvSpPr/>
            <p:nvPr/>
          </p:nvSpPr>
          <p:spPr>
            <a:xfrm>
              <a:off x="3603" y="297"/>
              <a:ext cx="357" cy="97"/>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967" name="Google Shape;1967;p46"/>
            <p:cNvCxnSpPr/>
            <p:nvPr/>
          </p:nvCxnSpPr>
          <p:spPr>
            <a:xfrm>
              <a:off x="3603" y="289"/>
              <a:ext cx="0" cy="60"/>
            </a:xfrm>
            <a:prstGeom prst="straightConnector1">
              <a:avLst/>
            </a:prstGeom>
            <a:noFill/>
            <a:ln w="12700" cap="flat" cmpd="sng">
              <a:solidFill>
                <a:schemeClr val="dk1"/>
              </a:solidFill>
              <a:prstDash val="solid"/>
              <a:miter lim="800000"/>
              <a:headEnd type="none" w="med" len="med"/>
              <a:tailEnd type="none" w="med" len="med"/>
            </a:ln>
          </p:spPr>
        </p:cxnSp>
        <p:cxnSp>
          <p:nvCxnSpPr>
            <p:cNvPr id="1968" name="Google Shape;1968;p46"/>
            <p:cNvCxnSpPr/>
            <p:nvPr/>
          </p:nvCxnSpPr>
          <p:spPr>
            <a:xfrm>
              <a:off x="3960" y="289"/>
              <a:ext cx="0" cy="60"/>
            </a:xfrm>
            <a:prstGeom prst="straightConnector1">
              <a:avLst/>
            </a:prstGeom>
            <a:noFill/>
            <a:ln w="12700" cap="flat" cmpd="sng">
              <a:solidFill>
                <a:schemeClr val="dk1"/>
              </a:solidFill>
              <a:prstDash val="solid"/>
              <a:miter lim="800000"/>
              <a:headEnd type="none" w="med" len="med"/>
              <a:tailEnd type="none" w="med" len="med"/>
            </a:ln>
          </p:spPr>
        </p:cxnSp>
        <p:sp>
          <p:nvSpPr>
            <p:cNvPr id="1969" name="Google Shape;1969;p46"/>
            <p:cNvSpPr txBox="1"/>
            <p:nvPr/>
          </p:nvSpPr>
          <p:spPr>
            <a:xfrm>
              <a:off x="3603" y="289"/>
              <a:ext cx="354" cy="59"/>
            </a:xfrm>
            <a:prstGeom prst="rect">
              <a:avLst/>
            </a:prstGeom>
            <a:solidFill>
              <a:schemeClr va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70" name="Google Shape;1970;p46"/>
            <p:cNvSpPr/>
            <p:nvPr/>
          </p:nvSpPr>
          <p:spPr>
            <a:xfrm>
              <a:off x="3600" y="219"/>
              <a:ext cx="357" cy="113"/>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1971" name="Google Shape;1971;p46"/>
            <p:cNvGrpSpPr/>
            <p:nvPr/>
          </p:nvGrpSpPr>
          <p:grpSpPr>
            <a:xfrm>
              <a:off x="3686" y="244"/>
              <a:ext cx="177" cy="66"/>
              <a:chOff x="2848" y="848"/>
              <a:chExt cx="140" cy="98"/>
            </a:xfrm>
          </p:grpSpPr>
          <p:cxnSp>
            <p:nvCxnSpPr>
              <p:cNvPr id="1972" name="Google Shape;1972;p46"/>
              <p:cNvCxnSpPr/>
              <p:nvPr/>
            </p:nvCxnSpPr>
            <p:spPr>
              <a:xfrm rot="10800000" flipH="1">
                <a:off x="2848" y="848"/>
                <a:ext cx="50" cy="2"/>
              </a:xfrm>
              <a:prstGeom prst="straightConnector1">
                <a:avLst/>
              </a:prstGeom>
              <a:noFill/>
              <a:ln w="28575" cap="flat" cmpd="sng">
                <a:solidFill>
                  <a:schemeClr val="dk1"/>
                </a:solidFill>
                <a:prstDash val="solid"/>
                <a:miter lim="800000"/>
                <a:headEnd type="none" w="med" len="med"/>
                <a:tailEnd type="none" w="med" len="med"/>
              </a:ln>
            </p:spPr>
          </p:cxnSp>
          <p:cxnSp>
            <p:nvCxnSpPr>
              <p:cNvPr id="1973" name="Google Shape;1973;p46"/>
              <p:cNvCxnSpPr/>
              <p:nvPr/>
            </p:nvCxnSpPr>
            <p:spPr>
              <a:xfrm>
                <a:off x="2944" y="946"/>
                <a:ext cx="44" cy="0"/>
              </a:xfrm>
              <a:prstGeom prst="straightConnector1">
                <a:avLst/>
              </a:prstGeom>
              <a:noFill/>
              <a:ln w="28575" cap="flat" cmpd="sng">
                <a:solidFill>
                  <a:schemeClr val="dk1"/>
                </a:solidFill>
                <a:prstDash val="solid"/>
                <a:miter lim="800000"/>
                <a:headEnd type="none" w="med" len="med"/>
                <a:tailEnd type="none" w="med" len="med"/>
              </a:ln>
            </p:spPr>
          </p:cxnSp>
          <p:cxnSp>
            <p:nvCxnSpPr>
              <p:cNvPr id="1974" name="Google Shape;1974;p46"/>
              <p:cNvCxnSpPr/>
              <p:nvPr/>
            </p:nvCxnSpPr>
            <p:spPr>
              <a:xfrm>
                <a:off x="2894" y="850"/>
                <a:ext cx="52" cy="96"/>
              </a:xfrm>
              <a:prstGeom prst="straightConnector1">
                <a:avLst/>
              </a:prstGeom>
              <a:noFill/>
              <a:ln w="28575" cap="flat" cmpd="sng">
                <a:solidFill>
                  <a:schemeClr val="dk1"/>
                </a:solidFill>
                <a:prstDash val="solid"/>
                <a:miter lim="800000"/>
                <a:headEnd type="none" w="med" len="med"/>
                <a:tailEnd type="none" w="med" len="med"/>
              </a:ln>
            </p:spPr>
          </p:cxnSp>
        </p:grpSp>
        <p:grpSp>
          <p:nvGrpSpPr>
            <p:cNvPr id="1975" name="Google Shape;1975;p46"/>
            <p:cNvGrpSpPr/>
            <p:nvPr/>
          </p:nvGrpSpPr>
          <p:grpSpPr>
            <a:xfrm rot="10800000" flipH="1">
              <a:off x="3686" y="243"/>
              <a:ext cx="177" cy="66"/>
              <a:chOff x="2848" y="848"/>
              <a:chExt cx="140" cy="98"/>
            </a:xfrm>
          </p:grpSpPr>
          <p:cxnSp>
            <p:nvCxnSpPr>
              <p:cNvPr id="1976" name="Google Shape;1976;p46"/>
              <p:cNvCxnSpPr/>
              <p:nvPr/>
            </p:nvCxnSpPr>
            <p:spPr>
              <a:xfrm rot="10800000" flipH="1">
                <a:off x="2848" y="848"/>
                <a:ext cx="50" cy="2"/>
              </a:xfrm>
              <a:prstGeom prst="straightConnector1">
                <a:avLst/>
              </a:prstGeom>
              <a:noFill/>
              <a:ln w="28575" cap="flat" cmpd="sng">
                <a:solidFill>
                  <a:schemeClr val="dk1"/>
                </a:solidFill>
                <a:prstDash val="solid"/>
                <a:miter lim="800000"/>
                <a:headEnd type="none" w="med" len="med"/>
                <a:tailEnd type="none" w="med" len="med"/>
              </a:ln>
            </p:spPr>
          </p:cxnSp>
          <p:cxnSp>
            <p:nvCxnSpPr>
              <p:cNvPr id="1977" name="Google Shape;1977;p46"/>
              <p:cNvCxnSpPr/>
              <p:nvPr/>
            </p:nvCxnSpPr>
            <p:spPr>
              <a:xfrm>
                <a:off x="2944" y="946"/>
                <a:ext cx="44" cy="0"/>
              </a:xfrm>
              <a:prstGeom prst="straightConnector1">
                <a:avLst/>
              </a:prstGeom>
              <a:noFill/>
              <a:ln w="28575" cap="flat" cmpd="sng">
                <a:solidFill>
                  <a:schemeClr val="dk1"/>
                </a:solidFill>
                <a:prstDash val="solid"/>
                <a:miter lim="800000"/>
                <a:headEnd type="none" w="med" len="med"/>
                <a:tailEnd type="none" w="med" len="med"/>
              </a:ln>
            </p:spPr>
          </p:cxnSp>
          <p:cxnSp>
            <p:nvCxnSpPr>
              <p:cNvPr id="1978" name="Google Shape;1978;p46"/>
              <p:cNvCxnSpPr/>
              <p:nvPr/>
            </p:nvCxnSpPr>
            <p:spPr>
              <a:xfrm>
                <a:off x="2894" y="850"/>
                <a:ext cx="52" cy="96"/>
              </a:xfrm>
              <a:prstGeom prst="straightConnector1">
                <a:avLst/>
              </a:prstGeom>
              <a:noFill/>
              <a:ln w="28575" cap="flat" cmpd="sng">
                <a:solidFill>
                  <a:schemeClr val="dk1"/>
                </a:solidFill>
                <a:prstDash val="solid"/>
                <a:miter lim="800000"/>
                <a:headEnd type="none" w="med" len="med"/>
                <a:tailEnd type="none" w="med" len="med"/>
              </a:ln>
            </p:spPr>
          </p:cxnSp>
        </p:grpSp>
      </p:grpSp>
      <p:grpSp>
        <p:nvGrpSpPr>
          <p:cNvPr id="1979" name="Google Shape;1979;p46"/>
          <p:cNvGrpSpPr/>
          <p:nvPr/>
        </p:nvGrpSpPr>
        <p:grpSpPr>
          <a:xfrm>
            <a:off x="8423275" y="2724150"/>
            <a:ext cx="569912" cy="285750"/>
            <a:chOff x="3600" y="219"/>
            <a:chExt cx="360" cy="175"/>
          </a:xfrm>
        </p:grpSpPr>
        <p:sp>
          <p:nvSpPr>
            <p:cNvPr id="1980" name="Google Shape;1980;p46"/>
            <p:cNvSpPr/>
            <p:nvPr/>
          </p:nvSpPr>
          <p:spPr>
            <a:xfrm>
              <a:off x="3603" y="297"/>
              <a:ext cx="357" cy="97"/>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981" name="Google Shape;1981;p46"/>
            <p:cNvCxnSpPr/>
            <p:nvPr/>
          </p:nvCxnSpPr>
          <p:spPr>
            <a:xfrm>
              <a:off x="3603" y="289"/>
              <a:ext cx="0" cy="60"/>
            </a:xfrm>
            <a:prstGeom prst="straightConnector1">
              <a:avLst/>
            </a:prstGeom>
            <a:noFill/>
            <a:ln w="12700" cap="flat" cmpd="sng">
              <a:solidFill>
                <a:schemeClr val="dk1"/>
              </a:solidFill>
              <a:prstDash val="solid"/>
              <a:miter lim="800000"/>
              <a:headEnd type="none" w="med" len="med"/>
              <a:tailEnd type="none" w="med" len="med"/>
            </a:ln>
          </p:spPr>
        </p:cxnSp>
        <p:cxnSp>
          <p:nvCxnSpPr>
            <p:cNvPr id="1982" name="Google Shape;1982;p46"/>
            <p:cNvCxnSpPr/>
            <p:nvPr/>
          </p:nvCxnSpPr>
          <p:spPr>
            <a:xfrm>
              <a:off x="3960" y="289"/>
              <a:ext cx="0" cy="60"/>
            </a:xfrm>
            <a:prstGeom prst="straightConnector1">
              <a:avLst/>
            </a:prstGeom>
            <a:noFill/>
            <a:ln w="12700" cap="flat" cmpd="sng">
              <a:solidFill>
                <a:schemeClr val="dk1"/>
              </a:solidFill>
              <a:prstDash val="solid"/>
              <a:miter lim="800000"/>
              <a:headEnd type="none" w="med" len="med"/>
              <a:tailEnd type="none" w="med" len="med"/>
            </a:ln>
          </p:spPr>
        </p:cxnSp>
        <p:sp>
          <p:nvSpPr>
            <p:cNvPr id="1983" name="Google Shape;1983;p46"/>
            <p:cNvSpPr txBox="1"/>
            <p:nvPr/>
          </p:nvSpPr>
          <p:spPr>
            <a:xfrm>
              <a:off x="3603" y="289"/>
              <a:ext cx="354" cy="59"/>
            </a:xfrm>
            <a:prstGeom prst="rect">
              <a:avLst/>
            </a:prstGeom>
            <a:solidFill>
              <a:schemeClr va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84" name="Google Shape;1984;p46"/>
            <p:cNvSpPr/>
            <p:nvPr/>
          </p:nvSpPr>
          <p:spPr>
            <a:xfrm>
              <a:off x="3600" y="219"/>
              <a:ext cx="357" cy="113"/>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1985" name="Google Shape;1985;p46"/>
            <p:cNvGrpSpPr/>
            <p:nvPr/>
          </p:nvGrpSpPr>
          <p:grpSpPr>
            <a:xfrm>
              <a:off x="3686" y="244"/>
              <a:ext cx="177" cy="66"/>
              <a:chOff x="2848" y="848"/>
              <a:chExt cx="140" cy="98"/>
            </a:xfrm>
          </p:grpSpPr>
          <p:cxnSp>
            <p:nvCxnSpPr>
              <p:cNvPr id="1986" name="Google Shape;1986;p46"/>
              <p:cNvCxnSpPr/>
              <p:nvPr/>
            </p:nvCxnSpPr>
            <p:spPr>
              <a:xfrm rot="10800000" flipH="1">
                <a:off x="2848" y="848"/>
                <a:ext cx="50" cy="2"/>
              </a:xfrm>
              <a:prstGeom prst="straightConnector1">
                <a:avLst/>
              </a:prstGeom>
              <a:noFill/>
              <a:ln w="28575" cap="flat" cmpd="sng">
                <a:solidFill>
                  <a:schemeClr val="dk1"/>
                </a:solidFill>
                <a:prstDash val="solid"/>
                <a:miter lim="800000"/>
                <a:headEnd type="none" w="med" len="med"/>
                <a:tailEnd type="none" w="med" len="med"/>
              </a:ln>
            </p:spPr>
          </p:cxnSp>
          <p:cxnSp>
            <p:nvCxnSpPr>
              <p:cNvPr id="1987" name="Google Shape;1987;p46"/>
              <p:cNvCxnSpPr/>
              <p:nvPr/>
            </p:nvCxnSpPr>
            <p:spPr>
              <a:xfrm>
                <a:off x="2944" y="946"/>
                <a:ext cx="44" cy="0"/>
              </a:xfrm>
              <a:prstGeom prst="straightConnector1">
                <a:avLst/>
              </a:prstGeom>
              <a:noFill/>
              <a:ln w="28575" cap="flat" cmpd="sng">
                <a:solidFill>
                  <a:schemeClr val="dk1"/>
                </a:solidFill>
                <a:prstDash val="solid"/>
                <a:miter lim="800000"/>
                <a:headEnd type="none" w="med" len="med"/>
                <a:tailEnd type="none" w="med" len="med"/>
              </a:ln>
            </p:spPr>
          </p:cxnSp>
          <p:cxnSp>
            <p:nvCxnSpPr>
              <p:cNvPr id="1988" name="Google Shape;1988;p46"/>
              <p:cNvCxnSpPr/>
              <p:nvPr/>
            </p:nvCxnSpPr>
            <p:spPr>
              <a:xfrm>
                <a:off x="2894" y="850"/>
                <a:ext cx="52" cy="96"/>
              </a:xfrm>
              <a:prstGeom prst="straightConnector1">
                <a:avLst/>
              </a:prstGeom>
              <a:noFill/>
              <a:ln w="28575" cap="flat" cmpd="sng">
                <a:solidFill>
                  <a:schemeClr val="dk1"/>
                </a:solidFill>
                <a:prstDash val="solid"/>
                <a:miter lim="800000"/>
                <a:headEnd type="none" w="med" len="med"/>
                <a:tailEnd type="none" w="med" len="med"/>
              </a:ln>
            </p:spPr>
          </p:cxnSp>
        </p:grpSp>
        <p:grpSp>
          <p:nvGrpSpPr>
            <p:cNvPr id="1989" name="Google Shape;1989;p46"/>
            <p:cNvGrpSpPr/>
            <p:nvPr/>
          </p:nvGrpSpPr>
          <p:grpSpPr>
            <a:xfrm rot="10800000" flipH="1">
              <a:off x="3686" y="243"/>
              <a:ext cx="177" cy="66"/>
              <a:chOff x="2848" y="848"/>
              <a:chExt cx="140" cy="98"/>
            </a:xfrm>
          </p:grpSpPr>
          <p:cxnSp>
            <p:nvCxnSpPr>
              <p:cNvPr id="1990" name="Google Shape;1990;p46"/>
              <p:cNvCxnSpPr/>
              <p:nvPr/>
            </p:nvCxnSpPr>
            <p:spPr>
              <a:xfrm rot="10800000" flipH="1">
                <a:off x="2848" y="848"/>
                <a:ext cx="50" cy="2"/>
              </a:xfrm>
              <a:prstGeom prst="straightConnector1">
                <a:avLst/>
              </a:prstGeom>
              <a:noFill/>
              <a:ln w="28575" cap="flat" cmpd="sng">
                <a:solidFill>
                  <a:schemeClr val="dk1"/>
                </a:solidFill>
                <a:prstDash val="solid"/>
                <a:miter lim="800000"/>
                <a:headEnd type="none" w="med" len="med"/>
                <a:tailEnd type="none" w="med" len="med"/>
              </a:ln>
            </p:spPr>
          </p:cxnSp>
          <p:cxnSp>
            <p:nvCxnSpPr>
              <p:cNvPr id="1991" name="Google Shape;1991;p46"/>
              <p:cNvCxnSpPr/>
              <p:nvPr/>
            </p:nvCxnSpPr>
            <p:spPr>
              <a:xfrm>
                <a:off x="2944" y="946"/>
                <a:ext cx="44" cy="0"/>
              </a:xfrm>
              <a:prstGeom prst="straightConnector1">
                <a:avLst/>
              </a:prstGeom>
              <a:noFill/>
              <a:ln w="28575" cap="flat" cmpd="sng">
                <a:solidFill>
                  <a:schemeClr val="dk1"/>
                </a:solidFill>
                <a:prstDash val="solid"/>
                <a:miter lim="800000"/>
                <a:headEnd type="none" w="med" len="med"/>
                <a:tailEnd type="none" w="med" len="med"/>
              </a:ln>
            </p:spPr>
          </p:cxnSp>
          <p:cxnSp>
            <p:nvCxnSpPr>
              <p:cNvPr id="1992" name="Google Shape;1992;p46"/>
              <p:cNvCxnSpPr/>
              <p:nvPr/>
            </p:nvCxnSpPr>
            <p:spPr>
              <a:xfrm>
                <a:off x="2894" y="850"/>
                <a:ext cx="52" cy="96"/>
              </a:xfrm>
              <a:prstGeom prst="straightConnector1">
                <a:avLst/>
              </a:prstGeom>
              <a:noFill/>
              <a:ln w="28575" cap="flat" cmpd="sng">
                <a:solidFill>
                  <a:schemeClr val="dk1"/>
                </a:solidFill>
                <a:prstDash val="solid"/>
                <a:miter lim="800000"/>
                <a:headEnd type="none" w="med" len="med"/>
                <a:tailEnd type="none" w="med" len="med"/>
              </a:ln>
            </p:spPr>
          </p:cxnSp>
        </p:grpSp>
      </p:grpSp>
      <p:grpSp>
        <p:nvGrpSpPr>
          <p:cNvPr id="1993" name="Google Shape;1993;p46"/>
          <p:cNvGrpSpPr/>
          <p:nvPr/>
        </p:nvGrpSpPr>
        <p:grpSpPr>
          <a:xfrm>
            <a:off x="9526588" y="2174875"/>
            <a:ext cx="568325" cy="284162"/>
            <a:chOff x="3600" y="219"/>
            <a:chExt cx="360" cy="175"/>
          </a:xfrm>
        </p:grpSpPr>
        <p:sp>
          <p:nvSpPr>
            <p:cNvPr id="1994" name="Google Shape;1994;p46"/>
            <p:cNvSpPr/>
            <p:nvPr/>
          </p:nvSpPr>
          <p:spPr>
            <a:xfrm>
              <a:off x="3603" y="297"/>
              <a:ext cx="357" cy="97"/>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995" name="Google Shape;1995;p46"/>
            <p:cNvCxnSpPr/>
            <p:nvPr/>
          </p:nvCxnSpPr>
          <p:spPr>
            <a:xfrm>
              <a:off x="3603" y="289"/>
              <a:ext cx="0" cy="60"/>
            </a:xfrm>
            <a:prstGeom prst="straightConnector1">
              <a:avLst/>
            </a:prstGeom>
            <a:noFill/>
            <a:ln w="12700" cap="flat" cmpd="sng">
              <a:solidFill>
                <a:schemeClr val="dk1"/>
              </a:solidFill>
              <a:prstDash val="solid"/>
              <a:miter lim="800000"/>
              <a:headEnd type="none" w="med" len="med"/>
              <a:tailEnd type="none" w="med" len="med"/>
            </a:ln>
          </p:spPr>
        </p:cxnSp>
        <p:cxnSp>
          <p:nvCxnSpPr>
            <p:cNvPr id="1996" name="Google Shape;1996;p46"/>
            <p:cNvCxnSpPr/>
            <p:nvPr/>
          </p:nvCxnSpPr>
          <p:spPr>
            <a:xfrm>
              <a:off x="3960" y="289"/>
              <a:ext cx="0" cy="60"/>
            </a:xfrm>
            <a:prstGeom prst="straightConnector1">
              <a:avLst/>
            </a:prstGeom>
            <a:noFill/>
            <a:ln w="12700" cap="flat" cmpd="sng">
              <a:solidFill>
                <a:schemeClr val="dk1"/>
              </a:solidFill>
              <a:prstDash val="solid"/>
              <a:miter lim="800000"/>
              <a:headEnd type="none" w="med" len="med"/>
              <a:tailEnd type="none" w="med" len="med"/>
            </a:ln>
          </p:spPr>
        </p:cxnSp>
        <p:sp>
          <p:nvSpPr>
            <p:cNvPr id="1997" name="Google Shape;1997;p46"/>
            <p:cNvSpPr txBox="1"/>
            <p:nvPr/>
          </p:nvSpPr>
          <p:spPr>
            <a:xfrm>
              <a:off x="3603" y="289"/>
              <a:ext cx="354" cy="59"/>
            </a:xfrm>
            <a:prstGeom prst="rect">
              <a:avLst/>
            </a:prstGeom>
            <a:solidFill>
              <a:schemeClr va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98" name="Google Shape;1998;p46"/>
            <p:cNvSpPr/>
            <p:nvPr/>
          </p:nvSpPr>
          <p:spPr>
            <a:xfrm>
              <a:off x="3600" y="219"/>
              <a:ext cx="357" cy="113"/>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1999" name="Google Shape;1999;p46"/>
            <p:cNvGrpSpPr/>
            <p:nvPr/>
          </p:nvGrpSpPr>
          <p:grpSpPr>
            <a:xfrm>
              <a:off x="3686" y="244"/>
              <a:ext cx="177" cy="66"/>
              <a:chOff x="2848" y="848"/>
              <a:chExt cx="140" cy="98"/>
            </a:xfrm>
          </p:grpSpPr>
          <p:cxnSp>
            <p:nvCxnSpPr>
              <p:cNvPr id="2000" name="Google Shape;2000;p46"/>
              <p:cNvCxnSpPr/>
              <p:nvPr/>
            </p:nvCxnSpPr>
            <p:spPr>
              <a:xfrm rot="10800000" flipH="1">
                <a:off x="2848" y="848"/>
                <a:ext cx="50" cy="2"/>
              </a:xfrm>
              <a:prstGeom prst="straightConnector1">
                <a:avLst/>
              </a:prstGeom>
              <a:noFill/>
              <a:ln w="28575" cap="flat" cmpd="sng">
                <a:solidFill>
                  <a:schemeClr val="dk1"/>
                </a:solidFill>
                <a:prstDash val="solid"/>
                <a:miter lim="800000"/>
                <a:headEnd type="none" w="med" len="med"/>
                <a:tailEnd type="none" w="med" len="med"/>
              </a:ln>
            </p:spPr>
          </p:cxnSp>
          <p:cxnSp>
            <p:nvCxnSpPr>
              <p:cNvPr id="2001" name="Google Shape;2001;p46"/>
              <p:cNvCxnSpPr/>
              <p:nvPr/>
            </p:nvCxnSpPr>
            <p:spPr>
              <a:xfrm>
                <a:off x="2944" y="946"/>
                <a:ext cx="44" cy="0"/>
              </a:xfrm>
              <a:prstGeom prst="straightConnector1">
                <a:avLst/>
              </a:prstGeom>
              <a:noFill/>
              <a:ln w="28575" cap="flat" cmpd="sng">
                <a:solidFill>
                  <a:schemeClr val="dk1"/>
                </a:solidFill>
                <a:prstDash val="solid"/>
                <a:miter lim="800000"/>
                <a:headEnd type="none" w="med" len="med"/>
                <a:tailEnd type="none" w="med" len="med"/>
              </a:ln>
            </p:spPr>
          </p:cxnSp>
          <p:cxnSp>
            <p:nvCxnSpPr>
              <p:cNvPr id="2002" name="Google Shape;2002;p46"/>
              <p:cNvCxnSpPr/>
              <p:nvPr/>
            </p:nvCxnSpPr>
            <p:spPr>
              <a:xfrm>
                <a:off x="2894" y="850"/>
                <a:ext cx="52" cy="96"/>
              </a:xfrm>
              <a:prstGeom prst="straightConnector1">
                <a:avLst/>
              </a:prstGeom>
              <a:noFill/>
              <a:ln w="28575" cap="flat" cmpd="sng">
                <a:solidFill>
                  <a:schemeClr val="dk1"/>
                </a:solidFill>
                <a:prstDash val="solid"/>
                <a:miter lim="800000"/>
                <a:headEnd type="none" w="med" len="med"/>
                <a:tailEnd type="none" w="med" len="med"/>
              </a:ln>
            </p:spPr>
          </p:cxnSp>
        </p:grpSp>
        <p:grpSp>
          <p:nvGrpSpPr>
            <p:cNvPr id="2003" name="Google Shape;2003;p46"/>
            <p:cNvGrpSpPr/>
            <p:nvPr/>
          </p:nvGrpSpPr>
          <p:grpSpPr>
            <a:xfrm rot="10800000" flipH="1">
              <a:off x="3686" y="243"/>
              <a:ext cx="177" cy="66"/>
              <a:chOff x="2848" y="848"/>
              <a:chExt cx="140" cy="98"/>
            </a:xfrm>
          </p:grpSpPr>
          <p:cxnSp>
            <p:nvCxnSpPr>
              <p:cNvPr id="2004" name="Google Shape;2004;p46"/>
              <p:cNvCxnSpPr/>
              <p:nvPr/>
            </p:nvCxnSpPr>
            <p:spPr>
              <a:xfrm rot="10800000" flipH="1">
                <a:off x="2848" y="848"/>
                <a:ext cx="50" cy="2"/>
              </a:xfrm>
              <a:prstGeom prst="straightConnector1">
                <a:avLst/>
              </a:prstGeom>
              <a:noFill/>
              <a:ln w="28575" cap="flat" cmpd="sng">
                <a:solidFill>
                  <a:schemeClr val="dk1"/>
                </a:solidFill>
                <a:prstDash val="solid"/>
                <a:miter lim="800000"/>
                <a:headEnd type="none" w="med" len="med"/>
                <a:tailEnd type="none" w="med" len="med"/>
              </a:ln>
            </p:spPr>
          </p:cxnSp>
          <p:cxnSp>
            <p:nvCxnSpPr>
              <p:cNvPr id="2005" name="Google Shape;2005;p46"/>
              <p:cNvCxnSpPr/>
              <p:nvPr/>
            </p:nvCxnSpPr>
            <p:spPr>
              <a:xfrm>
                <a:off x="2944" y="946"/>
                <a:ext cx="44" cy="0"/>
              </a:xfrm>
              <a:prstGeom prst="straightConnector1">
                <a:avLst/>
              </a:prstGeom>
              <a:noFill/>
              <a:ln w="28575" cap="flat" cmpd="sng">
                <a:solidFill>
                  <a:schemeClr val="dk1"/>
                </a:solidFill>
                <a:prstDash val="solid"/>
                <a:miter lim="800000"/>
                <a:headEnd type="none" w="med" len="med"/>
                <a:tailEnd type="none" w="med" len="med"/>
              </a:ln>
            </p:spPr>
          </p:cxnSp>
          <p:cxnSp>
            <p:nvCxnSpPr>
              <p:cNvPr id="2006" name="Google Shape;2006;p46"/>
              <p:cNvCxnSpPr/>
              <p:nvPr/>
            </p:nvCxnSpPr>
            <p:spPr>
              <a:xfrm>
                <a:off x="2894" y="850"/>
                <a:ext cx="52" cy="96"/>
              </a:xfrm>
              <a:prstGeom prst="straightConnector1">
                <a:avLst/>
              </a:prstGeom>
              <a:noFill/>
              <a:ln w="28575" cap="flat" cmpd="sng">
                <a:solidFill>
                  <a:schemeClr val="dk1"/>
                </a:solidFill>
                <a:prstDash val="solid"/>
                <a:miter lim="800000"/>
                <a:headEnd type="none" w="med" len="med"/>
                <a:tailEnd type="none" w="med" len="med"/>
              </a:ln>
            </p:spPr>
          </p:cxnSp>
        </p:grpSp>
      </p:grpSp>
      <p:grpSp>
        <p:nvGrpSpPr>
          <p:cNvPr id="2007" name="Google Shape;2007;p46"/>
          <p:cNvGrpSpPr/>
          <p:nvPr/>
        </p:nvGrpSpPr>
        <p:grpSpPr>
          <a:xfrm>
            <a:off x="9305925" y="3271837"/>
            <a:ext cx="569912" cy="284162"/>
            <a:chOff x="3600" y="219"/>
            <a:chExt cx="360" cy="175"/>
          </a:xfrm>
        </p:grpSpPr>
        <p:sp>
          <p:nvSpPr>
            <p:cNvPr id="2008" name="Google Shape;2008;p46"/>
            <p:cNvSpPr/>
            <p:nvPr/>
          </p:nvSpPr>
          <p:spPr>
            <a:xfrm>
              <a:off x="3603" y="297"/>
              <a:ext cx="357" cy="97"/>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009" name="Google Shape;2009;p46"/>
            <p:cNvCxnSpPr/>
            <p:nvPr/>
          </p:nvCxnSpPr>
          <p:spPr>
            <a:xfrm>
              <a:off x="3603" y="289"/>
              <a:ext cx="0" cy="60"/>
            </a:xfrm>
            <a:prstGeom prst="straightConnector1">
              <a:avLst/>
            </a:prstGeom>
            <a:noFill/>
            <a:ln w="12700" cap="flat" cmpd="sng">
              <a:solidFill>
                <a:schemeClr val="dk1"/>
              </a:solidFill>
              <a:prstDash val="solid"/>
              <a:miter lim="800000"/>
              <a:headEnd type="none" w="med" len="med"/>
              <a:tailEnd type="none" w="med" len="med"/>
            </a:ln>
          </p:spPr>
        </p:cxnSp>
        <p:cxnSp>
          <p:nvCxnSpPr>
            <p:cNvPr id="2010" name="Google Shape;2010;p46"/>
            <p:cNvCxnSpPr/>
            <p:nvPr/>
          </p:nvCxnSpPr>
          <p:spPr>
            <a:xfrm>
              <a:off x="3960" y="289"/>
              <a:ext cx="0" cy="60"/>
            </a:xfrm>
            <a:prstGeom prst="straightConnector1">
              <a:avLst/>
            </a:prstGeom>
            <a:noFill/>
            <a:ln w="12700" cap="flat" cmpd="sng">
              <a:solidFill>
                <a:schemeClr val="dk1"/>
              </a:solidFill>
              <a:prstDash val="solid"/>
              <a:miter lim="800000"/>
              <a:headEnd type="none" w="med" len="med"/>
              <a:tailEnd type="none" w="med" len="med"/>
            </a:ln>
          </p:spPr>
        </p:cxnSp>
        <p:sp>
          <p:nvSpPr>
            <p:cNvPr id="2011" name="Google Shape;2011;p46"/>
            <p:cNvSpPr txBox="1"/>
            <p:nvPr/>
          </p:nvSpPr>
          <p:spPr>
            <a:xfrm>
              <a:off x="3603" y="289"/>
              <a:ext cx="354" cy="59"/>
            </a:xfrm>
            <a:prstGeom prst="rect">
              <a:avLst/>
            </a:prstGeom>
            <a:solidFill>
              <a:schemeClr va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12" name="Google Shape;2012;p46"/>
            <p:cNvSpPr/>
            <p:nvPr/>
          </p:nvSpPr>
          <p:spPr>
            <a:xfrm>
              <a:off x="3600" y="219"/>
              <a:ext cx="357" cy="113"/>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013" name="Google Shape;2013;p46"/>
            <p:cNvGrpSpPr/>
            <p:nvPr/>
          </p:nvGrpSpPr>
          <p:grpSpPr>
            <a:xfrm>
              <a:off x="3686" y="244"/>
              <a:ext cx="177" cy="66"/>
              <a:chOff x="2848" y="848"/>
              <a:chExt cx="140" cy="98"/>
            </a:xfrm>
          </p:grpSpPr>
          <p:cxnSp>
            <p:nvCxnSpPr>
              <p:cNvPr id="2014" name="Google Shape;2014;p46"/>
              <p:cNvCxnSpPr/>
              <p:nvPr/>
            </p:nvCxnSpPr>
            <p:spPr>
              <a:xfrm rot="10800000" flipH="1">
                <a:off x="2848" y="848"/>
                <a:ext cx="50" cy="2"/>
              </a:xfrm>
              <a:prstGeom prst="straightConnector1">
                <a:avLst/>
              </a:prstGeom>
              <a:noFill/>
              <a:ln w="28575" cap="flat" cmpd="sng">
                <a:solidFill>
                  <a:schemeClr val="dk1"/>
                </a:solidFill>
                <a:prstDash val="solid"/>
                <a:miter lim="800000"/>
                <a:headEnd type="none" w="med" len="med"/>
                <a:tailEnd type="none" w="med" len="med"/>
              </a:ln>
            </p:spPr>
          </p:cxnSp>
          <p:cxnSp>
            <p:nvCxnSpPr>
              <p:cNvPr id="2015" name="Google Shape;2015;p46"/>
              <p:cNvCxnSpPr/>
              <p:nvPr/>
            </p:nvCxnSpPr>
            <p:spPr>
              <a:xfrm>
                <a:off x="2944" y="946"/>
                <a:ext cx="44" cy="0"/>
              </a:xfrm>
              <a:prstGeom prst="straightConnector1">
                <a:avLst/>
              </a:prstGeom>
              <a:noFill/>
              <a:ln w="28575" cap="flat" cmpd="sng">
                <a:solidFill>
                  <a:schemeClr val="dk1"/>
                </a:solidFill>
                <a:prstDash val="solid"/>
                <a:miter lim="800000"/>
                <a:headEnd type="none" w="med" len="med"/>
                <a:tailEnd type="none" w="med" len="med"/>
              </a:ln>
            </p:spPr>
          </p:cxnSp>
          <p:cxnSp>
            <p:nvCxnSpPr>
              <p:cNvPr id="2016" name="Google Shape;2016;p46"/>
              <p:cNvCxnSpPr/>
              <p:nvPr/>
            </p:nvCxnSpPr>
            <p:spPr>
              <a:xfrm>
                <a:off x="2894" y="850"/>
                <a:ext cx="52" cy="96"/>
              </a:xfrm>
              <a:prstGeom prst="straightConnector1">
                <a:avLst/>
              </a:prstGeom>
              <a:noFill/>
              <a:ln w="28575" cap="flat" cmpd="sng">
                <a:solidFill>
                  <a:schemeClr val="dk1"/>
                </a:solidFill>
                <a:prstDash val="solid"/>
                <a:miter lim="800000"/>
                <a:headEnd type="none" w="med" len="med"/>
                <a:tailEnd type="none" w="med" len="med"/>
              </a:ln>
            </p:spPr>
          </p:cxnSp>
        </p:grpSp>
        <p:grpSp>
          <p:nvGrpSpPr>
            <p:cNvPr id="2017" name="Google Shape;2017;p46"/>
            <p:cNvGrpSpPr/>
            <p:nvPr/>
          </p:nvGrpSpPr>
          <p:grpSpPr>
            <a:xfrm rot="10800000" flipH="1">
              <a:off x="3686" y="243"/>
              <a:ext cx="177" cy="66"/>
              <a:chOff x="2848" y="848"/>
              <a:chExt cx="140" cy="98"/>
            </a:xfrm>
          </p:grpSpPr>
          <p:cxnSp>
            <p:nvCxnSpPr>
              <p:cNvPr id="2018" name="Google Shape;2018;p46"/>
              <p:cNvCxnSpPr/>
              <p:nvPr/>
            </p:nvCxnSpPr>
            <p:spPr>
              <a:xfrm rot="10800000" flipH="1">
                <a:off x="2848" y="848"/>
                <a:ext cx="50" cy="2"/>
              </a:xfrm>
              <a:prstGeom prst="straightConnector1">
                <a:avLst/>
              </a:prstGeom>
              <a:noFill/>
              <a:ln w="28575" cap="flat" cmpd="sng">
                <a:solidFill>
                  <a:schemeClr val="dk1"/>
                </a:solidFill>
                <a:prstDash val="solid"/>
                <a:miter lim="800000"/>
                <a:headEnd type="none" w="med" len="med"/>
                <a:tailEnd type="none" w="med" len="med"/>
              </a:ln>
            </p:spPr>
          </p:cxnSp>
          <p:cxnSp>
            <p:nvCxnSpPr>
              <p:cNvPr id="2019" name="Google Shape;2019;p46"/>
              <p:cNvCxnSpPr/>
              <p:nvPr/>
            </p:nvCxnSpPr>
            <p:spPr>
              <a:xfrm>
                <a:off x="2944" y="946"/>
                <a:ext cx="44" cy="0"/>
              </a:xfrm>
              <a:prstGeom prst="straightConnector1">
                <a:avLst/>
              </a:prstGeom>
              <a:noFill/>
              <a:ln w="28575" cap="flat" cmpd="sng">
                <a:solidFill>
                  <a:schemeClr val="dk1"/>
                </a:solidFill>
                <a:prstDash val="solid"/>
                <a:miter lim="800000"/>
                <a:headEnd type="none" w="med" len="med"/>
                <a:tailEnd type="none" w="med" len="med"/>
              </a:ln>
            </p:spPr>
          </p:cxnSp>
          <p:cxnSp>
            <p:nvCxnSpPr>
              <p:cNvPr id="2020" name="Google Shape;2020;p46"/>
              <p:cNvCxnSpPr/>
              <p:nvPr/>
            </p:nvCxnSpPr>
            <p:spPr>
              <a:xfrm>
                <a:off x="2894" y="850"/>
                <a:ext cx="52" cy="96"/>
              </a:xfrm>
              <a:prstGeom prst="straightConnector1">
                <a:avLst/>
              </a:prstGeom>
              <a:noFill/>
              <a:ln w="28575" cap="flat" cmpd="sng">
                <a:solidFill>
                  <a:schemeClr val="dk1"/>
                </a:solidFill>
                <a:prstDash val="solid"/>
                <a:miter lim="800000"/>
                <a:headEnd type="none" w="med" len="med"/>
                <a:tailEnd type="none" w="med" len="med"/>
              </a:ln>
            </p:spPr>
          </p:cxnSp>
        </p:grpSp>
      </p:grpSp>
      <p:grpSp>
        <p:nvGrpSpPr>
          <p:cNvPr id="2021" name="Google Shape;2021;p46"/>
          <p:cNvGrpSpPr/>
          <p:nvPr/>
        </p:nvGrpSpPr>
        <p:grpSpPr>
          <a:xfrm>
            <a:off x="8926513" y="3986212"/>
            <a:ext cx="569912" cy="287337"/>
            <a:chOff x="3600" y="219"/>
            <a:chExt cx="360" cy="175"/>
          </a:xfrm>
        </p:grpSpPr>
        <p:sp>
          <p:nvSpPr>
            <p:cNvPr id="2022" name="Google Shape;2022;p46"/>
            <p:cNvSpPr/>
            <p:nvPr/>
          </p:nvSpPr>
          <p:spPr>
            <a:xfrm>
              <a:off x="3603" y="297"/>
              <a:ext cx="357" cy="97"/>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023" name="Google Shape;2023;p46"/>
            <p:cNvCxnSpPr/>
            <p:nvPr/>
          </p:nvCxnSpPr>
          <p:spPr>
            <a:xfrm>
              <a:off x="3603" y="289"/>
              <a:ext cx="0" cy="60"/>
            </a:xfrm>
            <a:prstGeom prst="straightConnector1">
              <a:avLst/>
            </a:prstGeom>
            <a:noFill/>
            <a:ln w="12700" cap="flat" cmpd="sng">
              <a:solidFill>
                <a:schemeClr val="dk1"/>
              </a:solidFill>
              <a:prstDash val="solid"/>
              <a:miter lim="800000"/>
              <a:headEnd type="none" w="med" len="med"/>
              <a:tailEnd type="none" w="med" len="med"/>
            </a:ln>
          </p:spPr>
        </p:cxnSp>
        <p:cxnSp>
          <p:nvCxnSpPr>
            <p:cNvPr id="2024" name="Google Shape;2024;p46"/>
            <p:cNvCxnSpPr/>
            <p:nvPr/>
          </p:nvCxnSpPr>
          <p:spPr>
            <a:xfrm>
              <a:off x="3960" y="289"/>
              <a:ext cx="0" cy="60"/>
            </a:xfrm>
            <a:prstGeom prst="straightConnector1">
              <a:avLst/>
            </a:prstGeom>
            <a:noFill/>
            <a:ln w="12700" cap="flat" cmpd="sng">
              <a:solidFill>
                <a:schemeClr val="dk1"/>
              </a:solidFill>
              <a:prstDash val="solid"/>
              <a:miter lim="800000"/>
              <a:headEnd type="none" w="med" len="med"/>
              <a:tailEnd type="none" w="med" len="med"/>
            </a:ln>
          </p:spPr>
        </p:cxnSp>
        <p:sp>
          <p:nvSpPr>
            <p:cNvPr id="2025" name="Google Shape;2025;p46"/>
            <p:cNvSpPr txBox="1"/>
            <p:nvPr/>
          </p:nvSpPr>
          <p:spPr>
            <a:xfrm>
              <a:off x="3603" y="289"/>
              <a:ext cx="354" cy="59"/>
            </a:xfrm>
            <a:prstGeom prst="rect">
              <a:avLst/>
            </a:prstGeom>
            <a:solidFill>
              <a:schemeClr va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26" name="Google Shape;2026;p46"/>
            <p:cNvSpPr/>
            <p:nvPr/>
          </p:nvSpPr>
          <p:spPr>
            <a:xfrm>
              <a:off x="3600" y="219"/>
              <a:ext cx="357" cy="113"/>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027" name="Google Shape;2027;p46"/>
            <p:cNvGrpSpPr/>
            <p:nvPr/>
          </p:nvGrpSpPr>
          <p:grpSpPr>
            <a:xfrm>
              <a:off x="3686" y="244"/>
              <a:ext cx="177" cy="66"/>
              <a:chOff x="2848" y="848"/>
              <a:chExt cx="140" cy="98"/>
            </a:xfrm>
          </p:grpSpPr>
          <p:cxnSp>
            <p:nvCxnSpPr>
              <p:cNvPr id="2028" name="Google Shape;2028;p46"/>
              <p:cNvCxnSpPr/>
              <p:nvPr/>
            </p:nvCxnSpPr>
            <p:spPr>
              <a:xfrm rot="10800000" flipH="1">
                <a:off x="2848" y="848"/>
                <a:ext cx="50" cy="2"/>
              </a:xfrm>
              <a:prstGeom prst="straightConnector1">
                <a:avLst/>
              </a:prstGeom>
              <a:noFill/>
              <a:ln w="28575" cap="flat" cmpd="sng">
                <a:solidFill>
                  <a:schemeClr val="dk1"/>
                </a:solidFill>
                <a:prstDash val="solid"/>
                <a:miter lim="800000"/>
                <a:headEnd type="none" w="med" len="med"/>
                <a:tailEnd type="none" w="med" len="med"/>
              </a:ln>
            </p:spPr>
          </p:cxnSp>
          <p:cxnSp>
            <p:nvCxnSpPr>
              <p:cNvPr id="2029" name="Google Shape;2029;p46"/>
              <p:cNvCxnSpPr/>
              <p:nvPr/>
            </p:nvCxnSpPr>
            <p:spPr>
              <a:xfrm>
                <a:off x="2944" y="946"/>
                <a:ext cx="44" cy="0"/>
              </a:xfrm>
              <a:prstGeom prst="straightConnector1">
                <a:avLst/>
              </a:prstGeom>
              <a:noFill/>
              <a:ln w="28575" cap="flat" cmpd="sng">
                <a:solidFill>
                  <a:schemeClr val="dk1"/>
                </a:solidFill>
                <a:prstDash val="solid"/>
                <a:miter lim="800000"/>
                <a:headEnd type="none" w="med" len="med"/>
                <a:tailEnd type="none" w="med" len="med"/>
              </a:ln>
            </p:spPr>
          </p:cxnSp>
          <p:cxnSp>
            <p:nvCxnSpPr>
              <p:cNvPr id="2030" name="Google Shape;2030;p46"/>
              <p:cNvCxnSpPr/>
              <p:nvPr/>
            </p:nvCxnSpPr>
            <p:spPr>
              <a:xfrm>
                <a:off x="2894" y="850"/>
                <a:ext cx="52" cy="96"/>
              </a:xfrm>
              <a:prstGeom prst="straightConnector1">
                <a:avLst/>
              </a:prstGeom>
              <a:noFill/>
              <a:ln w="28575" cap="flat" cmpd="sng">
                <a:solidFill>
                  <a:schemeClr val="dk1"/>
                </a:solidFill>
                <a:prstDash val="solid"/>
                <a:miter lim="800000"/>
                <a:headEnd type="none" w="med" len="med"/>
                <a:tailEnd type="none" w="med" len="med"/>
              </a:ln>
            </p:spPr>
          </p:cxnSp>
        </p:grpSp>
        <p:grpSp>
          <p:nvGrpSpPr>
            <p:cNvPr id="2031" name="Google Shape;2031;p46"/>
            <p:cNvGrpSpPr/>
            <p:nvPr/>
          </p:nvGrpSpPr>
          <p:grpSpPr>
            <a:xfrm rot="10800000" flipH="1">
              <a:off x="3686" y="243"/>
              <a:ext cx="177" cy="66"/>
              <a:chOff x="2848" y="848"/>
              <a:chExt cx="140" cy="98"/>
            </a:xfrm>
          </p:grpSpPr>
          <p:cxnSp>
            <p:nvCxnSpPr>
              <p:cNvPr id="2032" name="Google Shape;2032;p46"/>
              <p:cNvCxnSpPr/>
              <p:nvPr/>
            </p:nvCxnSpPr>
            <p:spPr>
              <a:xfrm rot="10800000" flipH="1">
                <a:off x="2848" y="848"/>
                <a:ext cx="50" cy="2"/>
              </a:xfrm>
              <a:prstGeom prst="straightConnector1">
                <a:avLst/>
              </a:prstGeom>
              <a:noFill/>
              <a:ln w="28575" cap="flat" cmpd="sng">
                <a:solidFill>
                  <a:schemeClr val="dk1"/>
                </a:solidFill>
                <a:prstDash val="solid"/>
                <a:miter lim="800000"/>
                <a:headEnd type="none" w="med" len="med"/>
                <a:tailEnd type="none" w="med" len="med"/>
              </a:ln>
            </p:spPr>
          </p:cxnSp>
          <p:cxnSp>
            <p:nvCxnSpPr>
              <p:cNvPr id="2033" name="Google Shape;2033;p46"/>
              <p:cNvCxnSpPr/>
              <p:nvPr/>
            </p:nvCxnSpPr>
            <p:spPr>
              <a:xfrm>
                <a:off x="2944" y="946"/>
                <a:ext cx="44" cy="0"/>
              </a:xfrm>
              <a:prstGeom prst="straightConnector1">
                <a:avLst/>
              </a:prstGeom>
              <a:noFill/>
              <a:ln w="28575" cap="flat" cmpd="sng">
                <a:solidFill>
                  <a:schemeClr val="dk1"/>
                </a:solidFill>
                <a:prstDash val="solid"/>
                <a:miter lim="800000"/>
                <a:headEnd type="none" w="med" len="med"/>
                <a:tailEnd type="none" w="med" len="med"/>
              </a:ln>
            </p:spPr>
          </p:cxnSp>
          <p:cxnSp>
            <p:nvCxnSpPr>
              <p:cNvPr id="2034" name="Google Shape;2034;p46"/>
              <p:cNvCxnSpPr/>
              <p:nvPr/>
            </p:nvCxnSpPr>
            <p:spPr>
              <a:xfrm>
                <a:off x="2894" y="850"/>
                <a:ext cx="52" cy="96"/>
              </a:xfrm>
              <a:prstGeom prst="straightConnector1">
                <a:avLst/>
              </a:prstGeom>
              <a:noFill/>
              <a:ln w="28575" cap="flat" cmpd="sng">
                <a:solidFill>
                  <a:schemeClr val="dk1"/>
                </a:solidFill>
                <a:prstDash val="solid"/>
                <a:miter lim="800000"/>
                <a:headEnd type="none" w="med" len="med"/>
                <a:tailEnd type="none" w="med" len="med"/>
              </a:ln>
            </p:spPr>
          </p:cxnSp>
        </p:grpSp>
      </p:grpSp>
      <p:grpSp>
        <p:nvGrpSpPr>
          <p:cNvPr id="2035" name="Google Shape;2035;p46"/>
          <p:cNvGrpSpPr/>
          <p:nvPr/>
        </p:nvGrpSpPr>
        <p:grpSpPr>
          <a:xfrm>
            <a:off x="8232775" y="4584700"/>
            <a:ext cx="569912" cy="284162"/>
            <a:chOff x="3600" y="219"/>
            <a:chExt cx="360" cy="175"/>
          </a:xfrm>
        </p:grpSpPr>
        <p:sp>
          <p:nvSpPr>
            <p:cNvPr id="2036" name="Google Shape;2036;p46"/>
            <p:cNvSpPr/>
            <p:nvPr/>
          </p:nvSpPr>
          <p:spPr>
            <a:xfrm>
              <a:off x="3603" y="297"/>
              <a:ext cx="357" cy="97"/>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037" name="Google Shape;2037;p46"/>
            <p:cNvCxnSpPr/>
            <p:nvPr/>
          </p:nvCxnSpPr>
          <p:spPr>
            <a:xfrm>
              <a:off x="3603" y="289"/>
              <a:ext cx="0" cy="60"/>
            </a:xfrm>
            <a:prstGeom prst="straightConnector1">
              <a:avLst/>
            </a:prstGeom>
            <a:noFill/>
            <a:ln w="12700" cap="flat" cmpd="sng">
              <a:solidFill>
                <a:schemeClr val="dk1"/>
              </a:solidFill>
              <a:prstDash val="solid"/>
              <a:miter lim="800000"/>
              <a:headEnd type="none" w="med" len="med"/>
              <a:tailEnd type="none" w="med" len="med"/>
            </a:ln>
          </p:spPr>
        </p:cxnSp>
        <p:cxnSp>
          <p:nvCxnSpPr>
            <p:cNvPr id="2038" name="Google Shape;2038;p46"/>
            <p:cNvCxnSpPr/>
            <p:nvPr/>
          </p:nvCxnSpPr>
          <p:spPr>
            <a:xfrm>
              <a:off x="3960" y="289"/>
              <a:ext cx="0" cy="60"/>
            </a:xfrm>
            <a:prstGeom prst="straightConnector1">
              <a:avLst/>
            </a:prstGeom>
            <a:noFill/>
            <a:ln w="12700" cap="flat" cmpd="sng">
              <a:solidFill>
                <a:schemeClr val="dk1"/>
              </a:solidFill>
              <a:prstDash val="solid"/>
              <a:miter lim="800000"/>
              <a:headEnd type="none" w="med" len="med"/>
              <a:tailEnd type="none" w="med" len="med"/>
            </a:ln>
          </p:spPr>
        </p:cxnSp>
        <p:sp>
          <p:nvSpPr>
            <p:cNvPr id="2039" name="Google Shape;2039;p46"/>
            <p:cNvSpPr txBox="1"/>
            <p:nvPr/>
          </p:nvSpPr>
          <p:spPr>
            <a:xfrm>
              <a:off x="3603" y="289"/>
              <a:ext cx="354" cy="59"/>
            </a:xfrm>
            <a:prstGeom prst="rect">
              <a:avLst/>
            </a:prstGeom>
            <a:solidFill>
              <a:schemeClr va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40" name="Google Shape;2040;p46"/>
            <p:cNvSpPr/>
            <p:nvPr/>
          </p:nvSpPr>
          <p:spPr>
            <a:xfrm>
              <a:off x="3600" y="219"/>
              <a:ext cx="357" cy="113"/>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041" name="Google Shape;2041;p46"/>
            <p:cNvGrpSpPr/>
            <p:nvPr/>
          </p:nvGrpSpPr>
          <p:grpSpPr>
            <a:xfrm>
              <a:off x="3686" y="244"/>
              <a:ext cx="177" cy="66"/>
              <a:chOff x="2848" y="848"/>
              <a:chExt cx="140" cy="98"/>
            </a:xfrm>
          </p:grpSpPr>
          <p:cxnSp>
            <p:nvCxnSpPr>
              <p:cNvPr id="2042" name="Google Shape;2042;p46"/>
              <p:cNvCxnSpPr/>
              <p:nvPr/>
            </p:nvCxnSpPr>
            <p:spPr>
              <a:xfrm rot="10800000" flipH="1">
                <a:off x="2848" y="848"/>
                <a:ext cx="50" cy="2"/>
              </a:xfrm>
              <a:prstGeom prst="straightConnector1">
                <a:avLst/>
              </a:prstGeom>
              <a:noFill/>
              <a:ln w="28575" cap="flat" cmpd="sng">
                <a:solidFill>
                  <a:schemeClr val="dk1"/>
                </a:solidFill>
                <a:prstDash val="solid"/>
                <a:miter lim="800000"/>
                <a:headEnd type="none" w="med" len="med"/>
                <a:tailEnd type="none" w="med" len="med"/>
              </a:ln>
            </p:spPr>
          </p:cxnSp>
          <p:cxnSp>
            <p:nvCxnSpPr>
              <p:cNvPr id="2043" name="Google Shape;2043;p46"/>
              <p:cNvCxnSpPr/>
              <p:nvPr/>
            </p:nvCxnSpPr>
            <p:spPr>
              <a:xfrm>
                <a:off x="2944" y="946"/>
                <a:ext cx="44" cy="0"/>
              </a:xfrm>
              <a:prstGeom prst="straightConnector1">
                <a:avLst/>
              </a:prstGeom>
              <a:noFill/>
              <a:ln w="28575" cap="flat" cmpd="sng">
                <a:solidFill>
                  <a:schemeClr val="dk1"/>
                </a:solidFill>
                <a:prstDash val="solid"/>
                <a:miter lim="800000"/>
                <a:headEnd type="none" w="med" len="med"/>
                <a:tailEnd type="none" w="med" len="med"/>
              </a:ln>
            </p:spPr>
          </p:cxnSp>
          <p:cxnSp>
            <p:nvCxnSpPr>
              <p:cNvPr id="2044" name="Google Shape;2044;p46"/>
              <p:cNvCxnSpPr/>
              <p:nvPr/>
            </p:nvCxnSpPr>
            <p:spPr>
              <a:xfrm>
                <a:off x="2894" y="850"/>
                <a:ext cx="52" cy="96"/>
              </a:xfrm>
              <a:prstGeom prst="straightConnector1">
                <a:avLst/>
              </a:prstGeom>
              <a:noFill/>
              <a:ln w="28575" cap="flat" cmpd="sng">
                <a:solidFill>
                  <a:schemeClr val="dk1"/>
                </a:solidFill>
                <a:prstDash val="solid"/>
                <a:miter lim="800000"/>
                <a:headEnd type="none" w="med" len="med"/>
                <a:tailEnd type="none" w="med" len="med"/>
              </a:ln>
            </p:spPr>
          </p:cxnSp>
        </p:grpSp>
        <p:grpSp>
          <p:nvGrpSpPr>
            <p:cNvPr id="2045" name="Google Shape;2045;p46"/>
            <p:cNvGrpSpPr/>
            <p:nvPr/>
          </p:nvGrpSpPr>
          <p:grpSpPr>
            <a:xfrm rot="10800000" flipH="1">
              <a:off x="3686" y="243"/>
              <a:ext cx="177" cy="66"/>
              <a:chOff x="2848" y="848"/>
              <a:chExt cx="140" cy="98"/>
            </a:xfrm>
          </p:grpSpPr>
          <p:cxnSp>
            <p:nvCxnSpPr>
              <p:cNvPr id="2046" name="Google Shape;2046;p46"/>
              <p:cNvCxnSpPr/>
              <p:nvPr/>
            </p:nvCxnSpPr>
            <p:spPr>
              <a:xfrm rot="10800000" flipH="1">
                <a:off x="2848" y="848"/>
                <a:ext cx="50" cy="2"/>
              </a:xfrm>
              <a:prstGeom prst="straightConnector1">
                <a:avLst/>
              </a:prstGeom>
              <a:noFill/>
              <a:ln w="28575" cap="flat" cmpd="sng">
                <a:solidFill>
                  <a:schemeClr val="dk1"/>
                </a:solidFill>
                <a:prstDash val="solid"/>
                <a:miter lim="800000"/>
                <a:headEnd type="none" w="med" len="med"/>
                <a:tailEnd type="none" w="med" len="med"/>
              </a:ln>
            </p:spPr>
          </p:cxnSp>
          <p:cxnSp>
            <p:nvCxnSpPr>
              <p:cNvPr id="2047" name="Google Shape;2047;p46"/>
              <p:cNvCxnSpPr/>
              <p:nvPr/>
            </p:nvCxnSpPr>
            <p:spPr>
              <a:xfrm>
                <a:off x="2944" y="946"/>
                <a:ext cx="44" cy="0"/>
              </a:xfrm>
              <a:prstGeom prst="straightConnector1">
                <a:avLst/>
              </a:prstGeom>
              <a:noFill/>
              <a:ln w="28575" cap="flat" cmpd="sng">
                <a:solidFill>
                  <a:schemeClr val="dk1"/>
                </a:solidFill>
                <a:prstDash val="solid"/>
                <a:miter lim="800000"/>
                <a:headEnd type="none" w="med" len="med"/>
                <a:tailEnd type="none" w="med" len="med"/>
              </a:ln>
            </p:spPr>
          </p:cxnSp>
          <p:cxnSp>
            <p:nvCxnSpPr>
              <p:cNvPr id="2048" name="Google Shape;2048;p46"/>
              <p:cNvCxnSpPr/>
              <p:nvPr/>
            </p:nvCxnSpPr>
            <p:spPr>
              <a:xfrm>
                <a:off x="2894" y="850"/>
                <a:ext cx="52" cy="96"/>
              </a:xfrm>
              <a:prstGeom prst="straightConnector1">
                <a:avLst/>
              </a:prstGeom>
              <a:noFill/>
              <a:ln w="28575" cap="flat" cmpd="sng">
                <a:solidFill>
                  <a:schemeClr val="dk1"/>
                </a:solidFill>
                <a:prstDash val="solid"/>
                <a:miter lim="800000"/>
                <a:headEnd type="none" w="med" len="med"/>
                <a:tailEnd type="none" w="med" len="med"/>
              </a:ln>
            </p:spPr>
          </p:cxnSp>
        </p:grpSp>
      </p:grpSp>
      <p:grpSp>
        <p:nvGrpSpPr>
          <p:cNvPr id="2049" name="Google Shape;2049;p46"/>
          <p:cNvGrpSpPr/>
          <p:nvPr/>
        </p:nvGrpSpPr>
        <p:grpSpPr>
          <a:xfrm>
            <a:off x="7319963" y="4124325"/>
            <a:ext cx="569912" cy="284162"/>
            <a:chOff x="3600" y="219"/>
            <a:chExt cx="360" cy="175"/>
          </a:xfrm>
        </p:grpSpPr>
        <p:sp>
          <p:nvSpPr>
            <p:cNvPr id="2050" name="Google Shape;2050;p46"/>
            <p:cNvSpPr/>
            <p:nvPr/>
          </p:nvSpPr>
          <p:spPr>
            <a:xfrm>
              <a:off x="3603" y="297"/>
              <a:ext cx="357" cy="97"/>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051" name="Google Shape;2051;p46"/>
            <p:cNvCxnSpPr/>
            <p:nvPr/>
          </p:nvCxnSpPr>
          <p:spPr>
            <a:xfrm>
              <a:off x="3603" y="289"/>
              <a:ext cx="0" cy="60"/>
            </a:xfrm>
            <a:prstGeom prst="straightConnector1">
              <a:avLst/>
            </a:prstGeom>
            <a:noFill/>
            <a:ln w="12700" cap="flat" cmpd="sng">
              <a:solidFill>
                <a:schemeClr val="dk1"/>
              </a:solidFill>
              <a:prstDash val="solid"/>
              <a:miter lim="800000"/>
              <a:headEnd type="none" w="med" len="med"/>
              <a:tailEnd type="none" w="med" len="med"/>
            </a:ln>
          </p:spPr>
        </p:cxnSp>
        <p:cxnSp>
          <p:nvCxnSpPr>
            <p:cNvPr id="2052" name="Google Shape;2052;p46"/>
            <p:cNvCxnSpPr/>
            <p:nvPr/>
          </p:nvCxnSpPr>
          <p:spPr>
            <a:xfrm>
              <a:off x="3960" y="289"/>
              <a:ext cx="0" cy="60"/>
            </a:xfrm>
            <a:prstGeom prst="straightConnector1">
              <a:avLst/>
            </a:prstGeom>
            <a:noFill/>
            <a:ln w="12700" cap="flat" cmpd="sng">
              <a:solidFill>
                <a:schemeClr val="dk1"/>
              </a:solidFill>
              <a:prstDash val="solid"/>
              <a:miter lim="800000"/>
              <a:headEnd type="none" w="med" len="med"/>
              <a:tailEnd type="none" w="med" len="med"/>
            </a:ln>
          </p:spPr>
        </p:cxnSp>
        <p:sp>
          <p:nvSpPr>
            <p:cNvPr id="2053" name="Google Shape;2053;p46"/>
            <p:cNvSpPr txBox="1"/>
            <p:nvPr/>
          </p:nvSpPr>
          <p:spPr>
            <a:xfrm>
              <a:off x="3603" y="289"/>
              <a:ext cx="354" cy="59"/>
            </a:xfrm>
            <a:prstGeom prst="rect">
              <a:avLst/>
            </a:prstGeom>
            <a:solidFill>
              <a:schemeClr va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54" name="Google Shape;2054;p46"/>
            <p:cNvSpPr/>
            <p:nvPr/>
          </p:nvSpPr>
          <p:spPr>
            <a:xfrm>
              <a:off x="3600" y="219"/>
              <a:ext cx="357" cy="113"/>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055" name="Google Shape;2055;p46"/>
            <p:cNvGrpSpPr/>
            <p:nvPr/>
          </p:nvGrpSpPr>
          <p:grpSpPr>
            <a:xfrm>
              <a:off x="3686" y="244"/>
              <a:ext cx="177" cy="66"/>
              <a:chOff x="2848" y="848"/>
              <a:chExt cx="140" cy="98"/>
            </a:xfrm>
          </p:grpSpPr>
          <p:cxnSp>
            <p:nvCxnSpPr>
              <p:cNvPr id="2056" name="Google Shape;2056;p46"/>
              <p:cNvCxnSpPr/>
              <p:nvPr/>
            </p:nvCxnSpPr>
            <p:spPr>
              <a:xfrm rot="10800000" flipH="1">
                <a:off x="2848" y="848"/>
                <a:ext cx="50" cy="2"/>
              </a:xfrm>
              <a:prstGeom prst="straightConnector1">
                <a:avLst/>
              </a:prstGeom>
              <a:noFill/>
              <a:ln w="28575" cap="flat" cmpd="sng">
                <a:solidFill>
                  <a:schemeClr val="dk1"/>
                </a:solidFill>
                <a:prstDash val="solid"/>
                <a:miter lim="800000"/>
                <a:headEnd type="none" w="med" len="med"/>
                <a:tailEnd type="none" w="med" len="med"/>
              </a:ln>
            </p:spPr>
          </p:cxnSp>
          <p:cxnSp>
            <p:nvCxnSpPr>
              <p:cNvPr id="2057" name="Google Shape;2057;p46"/>
              <p:cNvCxnSpPr/>
              <p:nvPr/>
            </p:nvCxnSpPr>
            <p:spPr>
              <a:xfrm>
                <a:off x="2944" y="946"/>
                <a:ext cx="44" cy="0"/>
              </a:xfrm>
              <a:prstGeom prst="straightConnector1">
                <a:avLst/>
              </a:prstGeom>
              <a:noFill/>
              <a:ln w="28575" cap="flat" cmpd="sng">
                <a:solidFill>
                  <a:schemeClr val="dk1"/>
                </a:solidFill>
                <a:prstDash val="solid"/>
                <a:miter lim="800000"/>
                <a:headEnd type="none" w="med" len="med"/>
                <a:tailEnd type="none" w="med" len="med"/>
              </a:ln>
            </p:spPr>
          </p:cxnSp>
          <p:cxnSp>
            <p:nvCxnSpPr>
              <p:cNvPr id="2058" name="Google Shape;2058;p46"/>
              <p:cNvCxnSpPr/>
              <p:nvPr/>
            </p:nvCxnSpPr>
            <p:spPr>
              <a:xfrm>
                <a:off x="2894" y="850"/>
                <a:ext cx="52" cy="96"/>
              </a:xfrm>
              <a:prstGeom prst="straightConnector1">
                <a:avLst/>
              </a:prstGeom>
              <a:noFill/>
              <a:ln w="28575" cap="flat" cmpd="sng">
                <a:solidFill>
                  <a:schemeClr val="dk1"/>
                </a:solidFill>
                <a:prstDash val="solid"/>
                <a:miter lim="800000"/>
                <a:headEnd type="none" w="med" len="med"/>
                <a:tailEnd type="none" w="med" len="med"/>
              </a:ln>
            </p:spPr>
          </p:cxnSp>
        </p:grpSp>
        <p:grpSp>
          <p:nvGrpSpPr>
            <p:cNvPr id="2059" name="Google Shape;2059;p46"/>
            <p:cNvGrpSpPr/>
            <p:nvPr/>
          </p:nvGrpSpPr>
          <p:grpSpPr>
            <a:xfrm rot="10800000" flipH="1">
              <a:off x="3686" y="243"/>
              <a:ext cx="177" cy="66"/>
              <a:chOff x="2848" y="848"/>
              <a:chExt cx="140" cy="98"/>
            </a:xfrm>
          </p:grpSpPr>
          <p:cxnSp>
            <p:nvCxnSpPr>
              <p:cNvPr id="2060" name="Google Shape;2060;p46"/>
              <p:cNvCxnSpPr/>
              <p:nvPr/>
            </p:nvCxnSpPr>
            <p:spPr>
              <a:xfrm rot="10800000" flipH="1">
                <a:off x="2848" y="848"/>
                <a:ext cx="50" cy="2"/>
              </a:xfrm>
              <a:prstGeom prst="straightConnector1">
                <a:avLst/>
              </a:prstGeom>
              <a:noFill/>
              <a:ln w="28575" cap="flat" cmpd="sng">
                <a:solidFill>
                  <a:schemeClr val="dk1"/>
                </a:solidFill>
                <a:prstDash val="solid"/>
                <a:miter lim="800000"/>
                <a:headEnd type="none" w="med" len="med"/>
                <a:tailEnd type="none" w="med" len="med"/>
              </a:ln>
            </p:spPr>
          </p:cxnSp>
          <p:cxnSp>
            <p:nvCxnSpPr>
              <p:cNvPr id="2061" name="Google Shape;2061;p46"/>
              <p:cNvCxnSpPr/>
              <p:nvPr/>
            </p:nvCxnSpPr>
            <p:spPr>
              <a:xfrm>
                <a:off x="2944" y="946"/>
                <a:ext cx="44" cy="0"/>
              </a:xfrm>
              <a:prstGeom prst="straightConnector1">
                <a:avLst/>
              </a:prstGeom>
              <a:noFill/>
              <a:ln w="28575" cap="flat" cmpd="sng">
                <a:solidFill>
                  <a:schemeClr val="dk1"/>
                </a:solidFill>
                <a:prstDash val="solid"/>
                <a:miter lim="800000"/>
                <a:headEnd type="none" w="med" len="med"/>
                <a:tailEnd type="none" w="med" len="med"/>
              </a:ln>
            </p:spPr>
          </p:cxnSp>
          <p:cxnSp>
            <p:nvCxnSpPr>
              <p:cNvPr id="2062" name="Google Shape;2062;p46"/>
              <p:cNvCxnSpPr/>
              <p:nvPr/>
            </p:nvCxnSpPr>
            <p:spPr>
              <a:xfrm>
                <a:off x="2894" y="850"/>
                <a:ext cx="52" cy="96"/>
              </a:xfrm>
              <a:prstGeom prst="straightConnector1">
                <a:avLst/>
              </a:prstGeom>
              <a:noFill/>
              <a:ln w="28575" cap="flat" cmpd="sng">
                <a:solidFill>
                  <a:schemeClr val="dk1"/>
                </a:solidFill>
                <a:prstDash val="solid"/>
                <a:miter lim="800000"/>
                <a:headEnd type="none" w="med" len="med"/>
                <a:tailEnd type="none" w="med" len="med"/>
              </a:ln>
            </p:spPr>
          </p:cxnSp>
        </p:grpSp>
      </p:grpSp>
      <p:sp>
        <p:nvSpPr>
          <p:cNvPr id="2063" name="Google Shape;2063;p46"/>
          <p:cNvSpPr/>
          <p:nvPr/>
        </p:nvSpPr>
        <p:spPr>
          <a:xfrm>
            <a:off x="6646863" y="1933575"/>
            <a:ext cx="3038475" cy="3114675"/>
          </a:xfrm>
          <a:custGeom>
            <a:avLst/>
            <a:gdLst/>
            <a:ahLst/>
            <a:cxnLst/>
            <a:rect l="l" t="t" r="r" b="b"/>
            <a:pathLst>
              <a:path w="1914" h="1962" extrusionOk="0">
                <a:moveTo>
                  <a:pt x="0" y="0"/>
                </a:moveTo>
                <a:lnTo>
                  <a:pt x="258" y="12"/>
                </a:lnTo>
                <a:lnTo>
                  <a:pt x="426" y="198"/>
                </a:lnTo>
                <a:lnTo>
                  <a:pt x="768" y="204"/>
                </a:lnTo>
                <a:lnTo>
                  <a:pt x="1086" y="48"/>
                </a:lnTo>
                <a:lnTo>
                  <a:pt x="1326" y="48"/>
                </a:lnTo>
                <a:lnTo>
                  <a:pt x="1326" y="588"/>
                </a:lnTo>
                <a:lnTo>
                  <a:pt x="1890" y="990"/>
                </a:lnTo>
                <a:lnTo>
                  <a:pt x="1662" y="1320"/>
                </a:lnTo>
                <a:lnTo>
                  <a:pt x="1662" y="1944"/>
                </a:lnTo>
                <a:lnTo>
                  <a:pt x="1914" y="1962"/>
                </a:lnTo>
              </a:path>
            </a:pathLst>
          </a:custGeom>
          <a:noFill/>
          <a:ln w="57150" cap="flat" cmpd="sng">
            <a:solidFill>
              <a:schemeClr val="accent2"/>
            </a:solidFill>
            <a:prstDash val="solid"/>
            <a:round/>
            <a:headEnd type="triangle" w="med" len="med"/>
            <a:tailEnd type="triangl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64" name="Google Shape;2064;p46"/>
          <p:cNvSpPr/>
          <p:nvPr/>
        </p:nvSpPr>
        <p:spPr>
          <a:xfrm>
            <a:off x="7513638" y="2152650"/>
            <a:ext cx="1924050" cy="2990850"/>
          </a:xfrm>
          <a:custGeom>
            <a:avLst/>
            <a:gdLst/>
            <a:ahLst/>
            <a:cxnLst/>
            <a:rect l="l" t="t" r="r" b="b"/>
            <a:pathLst>
              <a:path w="1212" h="1884" extrusionOk="0">
                <a:moveTo>
                  <a:pt x="0" y="702"/>
                </a:moveTo>
                <a:lnTo>
                  <a:pt x="0" y="228"/>
                </a:lnTo>
                <a:lnTo>
                  <a:pt x="156" y="228"/>
                </a:lnTo>
                <a:lnTo>
                  <a:pt x="612" y="0"/>
                </a:lnTo>
                <a:lnTo>
                  <a:pt x="714" y="0"/>
                </a:lnTo>
                <a:lnTo>
                  <a:pt x="714" y="558"/>
                </a:lnTo>
                <a:lnTo>
                  <a:pt x="1212" y="912"/>
                </a:lnTo>
                <a:lnTo>
                  <a:pt x="720" y="1668"/>
                </a:lnTo>
                <a:lnTo>
                  <a:pt x="720" y="1884"/>
                </a:lnTo>
              </a:path>
            </a:pathLst>
          </a:custGeom>
          <a:noFill/>
          <a:ln w="57150" cap="flat" cmpd="sng">
            <a:solidFill>
              <a:srgbClr val="FF0000"/>
            </a:solidFill>
            <a:prstDash val="solid"/>
            <a:round/>
            <a:headEnd type="triangle" w="med" len="med"/>
            <a:tailEnd type="triangl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065" name="Google Shape;2065;p46"/>
          <p:cNvCxnSpPr/>
          <p:nvPr/>
        </p:nvCxnSpPr>
        <p:spPr>
          <a:xfrm>
            <a:off x="7602538" y="4416425"/>
            <a:ext cx="1587" cy="252412"/>
          </a:xfrm>
          <a:prstGeom prst="straightConnector1">
            <a:avLst/>
          </a:prstGeom>
          <a:noFill/>
          <a:ln w="12700" cap="flat" cmpd="sng">
            <a:solidFill>
              <a:schemeClr val="dk1"/>
            </a:solidFill>
            <a:prstDash val="solid"/>
            <a:miter lim="800000"/>
            <a:headEnd type="none" w="med" len="med"/>
            <a:tailEnd type="none" w="med" len="med"/>
          </a:ln>
        </p:spPr>
      </p:cxnSp>
      <p:sp>
        <p:nvSpPr>
          <p:cNvPr id="1" name="Text Placeholder 0"/>
          <p:cNvSpPr/>
          <p:nvPr>
            <p:ph type="body" idx="1"/>
          </p:nvPr>
        </p:nvSpPr>
        <p:spPr/>
        <p:txBody>
          <a:bodyPr>
            <a:normAutofit fontScale="90000" lnSpcReduction="10000"/>
          </a:bodyPr>
          <a:p>
            <a:r>
              <a:rPr lang="en-US"/>
              <a:t>Circuit switching is a communication method where a dedicated communication path, or circuit, is established between two devices before data transmission begins. The circuit remains dedicated to the communication for the duration of the session, and no other devices can use it while the session is in progress. Circuit switching is commonly used in voice communication and some types of data communication.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080" name="Shape 2080"/>
        <p:cNvGrpSpPr/>
        <p:nvPr/>
      </p:nvGrpSpPr>
      <p:grpSpPr>
        <a:xfrm>
          <a:off x="0" y="0"/>
          <a:ext cx="0" cy="0"/>
          <a:chOff x="0" y="0"/>
          <a:chExt cx="0" cy="0"/>
        </a:xfrm>
      </p:grpSpPr>
      <p:sp>
        <p:nvSpPr>
          <p:cNvPr id="2081" name="Google Shape;2081;p48"/>
          <p:cNvSpPr txBox="1"/>
          <p:nvPr/>
        </p:nvSpPr>
        <p:spPr>
          <a:xfrm>
            <a:off x="6932613" y="6400800"/>
            <a:ext cx="2895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Comic Sans MS" panose="030F0702030302020204"/>
              <a:buNone/>
            </a:pPr>
            <a:r>
              <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Introduction</a:t>
            </a:r>
            <a:endPar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2082" name="Google Shape;2082;p48"/>
          <p:cNvSpPr txBox="1"/>
          <p:nvPr/>
        </p:nvSpPr>
        <p:spPr>
          <a:xfrm>
            <a:off x="9828213" y="6400800"/>
            <a:ext cx="625475"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r>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83" name="Google Shape;2083;p48"/>
          <p:cNvSpPr txBox="1"/>
          <p:nvPr>
            <p:ph type="title"/>
          </p:nvPr>
        </p:nvSpPr>
        <p:spPr>
          <a:xfrm>
            <a:off x="1962150" y="227012"/>
            <a:ext cx="8462962"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4000"/>
              <a:buFont typeface="Comic Sans MS" panose="030F0702030302020204"/>
              <a:buNone/>
            </a:pPr>
            <a:r>
              <a:rPr lang="en-US" sz="4000" b="0" i="0" u="sng">
                <a:solidFill>
                  <a:schemeClr val="accent2"/>
                </a:solidFill>
                <a:latin typeface="Comic Sans MS" panose="030F0702030302020204"/>
                <a:ea typeface="Comic Sans MS" panose="030F0702030302020204"/>
                <a:cs typeface="Comic Sans MS" panose="030F0702030302020204"/>
                <a:sym typeface="Comic Sans MS" panose="030F0702030302020204"/>
              </a:rPr>
              <a:t>Circuit Switching: FDM and TDM</a:t>
            </a:r>
            <a:endParaRPr lang="en-US" sz="4000" b="0" i="0" u="sng">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grpSp>
        <p:nvGrpSpPr>
          <p:cNvPr id="2084" name="Google Shape;2084;p48"/>
          <p:cNvGrpSpPr/>
          <p:nvPr/>
        </p:nvGrpSpPr>
        <p:grpSpPr>
          <a:xfrm>
            <a:off x="1916113" y="1585912"/>
            <a:ext cx="7239000" cy="2439988"/>
            <a:chOff x="288" y="1007"/>
            <a:chExt cx="4560" cy="1537"/>
          </a:xfrm>
        </p:grpSpPr>
        <p:sp>
          <p:nvSpPr>
            <p:cNvPr id="2085" name="Google Shape;2085;p48"/>
            <p:cNvSpPr txBox="1"/>
            <p:nvPr/>
          </p:nvSpPr>
          <p:spPr>
            <a:xfrm>
              <a:off x="288" y="1007"/>
              <a:ext cx="532" cy="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panose="020B0604020202020204"/>
                <a:buNone/>
              </a:pPr>
              <a:r>
                <a:rPr lang="en-US" sz="2400" b="0" i="0" u="none">
                  <a:solidFill>
                    <a:schemeClr val="dk1"/>
                  </a:solidFill>
                  <a:latin typeface="Arial" panose="020B0604020202020204"/>
                  <a:ea typeface="Arial" panose="020B0604020202020204"/>
                  <a:cs typeface="Arial" panose="020B0604020202020204"/>
                  <a:sym typeface="Arial" panose="020B0604020202020204"/>
                </a:rPr>
                <a:t>FDM</a:t>
              </a:r>
              <a:endParaRPr lang="en-US" sz="2400" b="0" i="0" u="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086" name="Google Shape;2086;p48"/>
            <p:cNvGrpSpPr/>
            <p:nvPr/>
          </p:nvGrpSpPr>
          <p:grpSpPr>
            <a:xfrm>
              <a:off x="720" y="1392"/>
              <a:ext cx="4128" cy="1152"/>
              <a:chOff x="720" y="1392"/>
              <a:chExt cx="4128" cy="1152"/>
            </a:xfrm>
          </p:grpSpPr>
          <p:cxnSp>
            <p:nvCxnSpPr>
              <p:cNvPr id="2087" name="Google Shape;2087;p48"/>
              <p:cNvCxnSpPr/>
              <p:nvPr/>
            </p:nvCxnSpPr>
            <p:spPr>
              <a:xfrm rot="10800000">
                <a:off x="1728" y="1392"/>
                <a:ext cx="0" cy="816"/>
              </a:xfrm>
              <a:prstGeom prst="straightConnector1">
                <a:avLst/>
              </a:prstGeom>
              <a:noFill/>
              <a:ln w="38100" cap="flat" cmpd="sng">
                <a:solidFill>
                  <a:schemeClr val="dk1"/>
                </a:solidFill>
                <a:prstDash val="solid"/>
                <a:miter lim="800000"/>
                <a:headEnd type="none" w="med" len="med"/>
                <a:tailEnd type="triangle" w="med" len="med"/>
              </a:ln>
            </p:spPr>
          </p:cxnSp>
          <p:sp>
            <p:nvSpPr>
              <p:cNvPr id="2088" name="Google Shape;2088;p48"/>
              <p:cNvSpPr txBox="1"/>
              <p:nvPr/>
            </p:nvSpPr>
            <p:spPr>
              <a:xfrm>
                <a:off x="720" y="1680"/>
                <a:ext cx="960" cy="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panose="020B0604020202020204"/>
                  <a:buNone/>
                </a:pPr>
                <a:r>
                  <a:rPr lang="en-US" sz="2400" b="0" i="0" u="none">
                    <a:solidFill>
                      <a:schemeClr val="dk1"/>
                    </a:solidFill>
                    <a:latin typeface="Arial" panose="020B0604020202020204"/>
                    <a:ea typeface="Arial" panose="020B0604020202020204"/>
                    <a:cs typeface="Arial" panose="020B0604020202020204"/>
                    <a:sym typeface="Arial" panose="020B0604020202020204"/>
                  </a:rPr>
                  <a:t>frequency</a:t>
                </a:r>
                <a:endParaRPr lang="en-US" sz="2400" b="0" i="0" u="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089" name="Google Shape;2089;p48"/>
              <p:cNvCxnSpPr/>
              <p:nvPr/>
            </p:nvCxnSpPr>
            <p:spPr>
              <a:xfrm>
                <a:off x="1728" y="2208"/>
                <a:ext cx="3120" cy="0"/>
              </a:xfrm>
              <a:prstGeom prst="straightConnector1">
                <a:avLst/>
              </a:prstGeom>
              <a:noFill/>
              <a:ln w="38100" cap="flat" cmpd="sng">
                <a:solidFill>
                  <a:schemeClr val="dk1"/>
                </a:solidFill>
                <a:prstDash val="solid"/>
                <a:miter lim="800000"/>
                <a:headEnd type="none" w="med" len="med"/>
                <a:tailEnd type="triangle" w="med" len="med"/>
              </a:ln>
            </p:spPr>
          </p:cxnSp>
          <p:sp>
            <p:nvSpPr>
              <p:cNvPr id="2090" name="Google Shape;2090;p48"/>
              <p:cNvSpPr txBox="1"/>
              <p:nvPr/>
            </p:nvSpPr>
            <p:spPr>
              <a:xfrm>
                <a:off x="3048" y="2255"/>
                <a:ext cx="479" cy="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panose="020B0604020202020204"/>
                  <a:buNone/>
                </a:pPr>
                <a:r>
                  <a:rPr lang="en-US" sz="2400" b="0" i="0" u="none">
                    <a:solidFill>
                      <a:schemeClr val="dk1"/>
                    </a:solidFill>
                    <a:latin typeface="Arial" panose="020B0604020202020204"/>
                    <a:ea typeface="Arial" panose="020B0604020202020204"/>
                    <a:cs typeface="Arial" panose="020B0604020202020204"/>
                    <a:sym typeface="Arial" panose="020B0604020202020204"/>
                  </a:rPr>
                  <a:t>time</a:t>
                </a:r>
                <a:endParaRPr lang="en-US" sz="2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2091" name="Google Shape;2091;p48"/>
              <p:cNvSpPr txBox="1"/>
              <p:nvPr/>
            </p:nvSpPr>
            <p:spPr>
              <a:xfrm>
                <a:off x="1776" y="1584"/>
                <a:ext cx="2880" cy="576"/>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grpSp>
      <p:sp>
        <p:nvSpPr>
          <p:cNvPr id="2092" name="Google Shape;2092;p48"/>
          <p:cNvSpPr txBox="1"/>
          <p:nvPr/>
        </p:nvSpPr>
        <p:spPr>
          <a:xfrm>
            <a:off x="4265613" y="2514600"/>
            <a:ext cx="4572000" cy="228600"/>
          </a:xfrm>
          <a:prstGeom prst="rect">
            <a:avLst/>
          </a:prstGeom>
          <a:solidFill>
            <a:srgbClr val="3366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93" name="Google Shape;2093;p48"/>
          <p:cNvSpPr txBox="1"/>
          <p:nvPr/>
        </p:nvSpPr>
        <p:spPr>
          <a:xfrm>
            <a:off x="4265613" y="2743200"/>
            <a:ext cx="4572000" cy="228600"/>
          </a:xfrm>
          <a:prstGeom prst="rect">
            <a:avLst/>
          </a:prstGeom>
          <a:solidFill>
            <a:srgbClr val="99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94" name="Google Shape;2094;p48"/>
          <p:cNvSpPr txBox="1"/>
          <p:nvPr/>
        </p:nvSpPr>
        <p:spPr>
          <a:xfrm>
            <a:off x="4265613" y="2971800"/>
            <a:ext cx="4572000" cy="228600"/>
          </a:xfrm>
          <a:prstGeom prst="rect">
            <a:avLst/>
          </a:prstGeom>
          <a:solidFill>
            <a:srgbClr val="FF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95" name="Google Shape;2095;p48"/>
          <p:cNvSpPr txBox="1"/>
          <p:nvPr/>
        </p:nvSpPr>
        <p:spPr>
          <a:xfrm>
            <a:off x="4265613" y="3200400"/>
            <a:ext cx="4572000" cy="228600"/>
          </a:xfrm>
          <a:prstGeom prst="rect">
            <a:avLst/>
          </a:prstGeom>
          <a:solidFill>
            <a:srgbClr val="FF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096" name="Google Shape;2096;p48"/>
          <p:cNvGrpSpPr/>
          <p:nvPr/>
        </p:nvGrpSpPr>
        <p:grpSpPr>
          <a:xfrm>
            <a:off x="1903413" y="4037012"/>
            <a:ext cx="7239000" cy="2517774"/>
            <a:chOff x="288" y="2543"/>
            <a:chExt cx="4560" cy="1586"/>
          </a:xfrm>
        </p:grpSpPr>
        <p:sp>
          <p:nvSpPr>
            <p:cNvPr id="2097" name="Google Shape;2097;p48"/>
            <p:cNvSpPr txBox="1"/>
            <p:nvPr/>
          </p:nvSpPr>
          <p:spPr>
            <a:xfrm>
              <a:off x="288" y="2543"/>
              <a:ext cx="532" cy="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panose="020B0604020202020204"/>
                <a:buNone/>
              </a:pPr>
              <a:r>
                <a:rPr lang="en-US" sz="2400" b="0" i="0" u="none">
                  <a:solidFill>
                    <a:schemeClr val="dk1"/>
                  </a:solidFill>
                  <a:latin typeface="Arial" panose="020B0604020202020204"/>
                  <a:ea typeface="Arial" panose="020B0604020202020204"/>
                  <a:cs typeface="Arial" panose="020B0604020202020204"/>
                  <a:sym typeface="Arial" panose="020B0604020202020204"/>
                </a:rPr>
                <a:t>TDM</a:t>
              </a:r>
              <a:endParaRPr lang="en-US" sz="2400" b="0" i="0" u="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098" name="Google Shape;2098;p48"/>
            <p:cNvCxnSpPr/>
            <p:nvPr/>
          </p:nvCxnSpPr>
          <p:spPr>
            <a:xfrm rot="10800000">
              <a:off x="1728" y="2977"/>
              <a:ext cx="0" cy="816"/>
            </a:xfrm>
            <a:prstGeom prst="straightConnector1">
              <a:avLst/>
            </a:prstGeom>
            <a:noFill/>
            <a:ln w="38100" cap="flat" cmpd="sng">
              <a:solidFill>
                <a:schemeClr val="dk1"/>
              </a:solidFill>
              <a:prstDash val="solid"/>
              <a:miter lim="800000"/>
              <a:headEnd type="none" w="med" len="med"/>
              <a:tailEnd type="triangle" w="med" len="med"/>
            </a:ln>
          </p:spPr>
        </p:cxnSp>
        <p:sp>
          <p:nvSpPr>
            <p:cNvPr id="2099" name="Google Shape;2099;p48"/>
            <p:cNvSpPr txBox="1"/>
            <p:nvPr/>
          </p:nvSpPr>
          <p:spPr>
            <a:xfrm>
              <a:off x="720" y="3265"/>
              <a:ext cx="960" cy="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panose="020B0604020202020204"/>
                <a:buNone/>
              </a:pPr>
              <a:r>
                <a:rPr lang="en-US" sz="2400" b="0" i="0" u="none">
                  <a:solidFill>
                    <a:schemeClr val="dk1"/>
                  </a:solidFill>
                  <a:latin typeface="Arial" panose="020B0604020202020204"/>
                  <a:ea typeface="Arial" panose="020B0604020202020204"/>
                  <a:cs typeface="Arial" panose="020B0604020202020204"/>
                  <a:sym typeface="Arial" panose="020B0604020202020204"/>
                </a:rPr>
                <a:t>frequency</a:t>
              </a:r>
              <a:endParaRPr lang="en-US" sz="2400" b="0" i="0" u="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100" name="Google Shape;2100;p48"/>
            <p:cNvCxnSpPr/>
            <p:nvPr/>
          </p:nvCxnSpPr>
          <p:spPr>
            <a:xfrm>
              <a:off x="1728" y="3793"/>
              <a:ext cx="3120" cy="0"/>
            </a:xfrm>
            <a:prstGeom prst="straightConnector1">
              <a:avLst/>
            </a:prstGeom>
            <a:noFill/>
            <a:ln w="38100" cap="flat" cmpd="sng">
              <a:solidFill>
                <a:schemeClr val="dk1"/>
              </a:solidFill>
              <a:prstDash val="solid"/>
              <a:miter lim="800000"/>
              <a:headEnd type="none" w="med" len="med"/>
              <a:tailEnd type="triangle" w="med" len="med"/>
            </a:ln>
          </p:spPr>
        </p:cxnSp>
        <p:sp>
          <p:nvSpPr>
            <p:cNvPr id="2101" name="Google Shape;2101;p48"/>
            <p:cNvSpPr txBox="1"/>
            <p:nvPr/>
          </p:nvSpPr>
          <p:spPr>
            <a:xfrm>
              <a:off x="3048" y="3840"/>
              <a:ext cx="479" cy="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panose="020B0604020202020204"/>
                <a:buNone/>
              </a:pPr>
              <a:r>
                <a:rPr lang="en-US" sz="2400" b="0" i="0" u="none">
                  <a:solidFill>
                    <a:schemeClr val="dk1"/>
                  </a:solidFill>
                  <a:latin typeface="Arial" panose="020B0604020202020204"/>
                  <a:ea typeface="Arial" panose="020B0604020202020204"/>
                  <a:cs typeface="Arial" panose="020B0604020202020204"/>
                  <a:sym typeface="Arial" panose="020B0604020202020204"/>
                </a:rPr>
                <a:t>time</a:t>
              </a:r>
              <a:endParaRPr lang="en-US" sz="2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2102" name="Google Shape;2102;p48"/>
            <p:cNvSpPr txBox="1"/>
            <p:nvPr/>
          </p:nvSpPr>
          <p:spPr>
            <a:xfrm>
              <a:off x="1776" y="3168"/>
              <a:ext cx="2880" cy="576"/>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2103" name="Google Shape;2103;p48"/>
          <p:cNvGrpSpPr/>
          <p:nvPr/>
        </p:nvGrpSpPr>
        <p:grpSpPr>
          <a:xfrm>
            <a:off x="4265613" y="5029200"/>
            <a:ext cx="3886200" cy="914400"/>
            <a:chOff x="1776" y="3168"/>
            <a:chExt cx="2448" cy="576"/>
          </a:xfrm>
        </p:grpSpPr>
        <p:sp>
          <p:nvSpPr>
            <p:cNvPr id="2104" name="Google Shape;2104;p48"/>
            <p:cNvSpPr txBox="1"/>
            <p:nvPr/>
          </p:nvSpPr>
          <p:spPr>
            <a:xfrm>
              <a:off x="1776" y="3168"/>
              <a:ext cx="144" cy="576"/>
            </a:xfrm>
            <a:prstGeom prst="rect">
              <a:avLst/>
            </a:prstGeom>
            <a:solidFill>
              <a:srgbClr val="3366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05" name="Google Shape;2105;p48"/>
            <p:cNvSpPr txBox="1"/>
            <p:nvPr/>
          </p:nvSpPr>
          <p:spPr>
            <a:xfrm>
              <a:off x="2352" y="3168"/>
              <a:ext cx="144" cy="576"/>
            </a:xfrm>
            <a:prstGeom prst="rect">
              <a:avLst/>
            </a:prstGeom>
            <a:solidFill>
              <a:srgbClr val="3366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06" name="Google Shape;2106;p48"/>
            <p:cNvSpPr txBox="1"/>
            <p:nvPr/>
          </p:nvSpPr>
          <p:spPr>
            <a:xfrm>
              <a:off x="2928" y="3168"/>
              <a:ext cx="144" cy="576"/>
            </a:xfrm>
            <a:prstGeom prst="rect">
              <a:avLst/>
            </a:prstGeom>
            <a:solidFill>
              <a:srgbClr val="3366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07" name="Google Shape;2107;p48"/>
            <p:cNvSpPr txBox="1"/>
            <p:nvPr/>
          </p:nvSpPr>
          <p:spPr>
            <a:xfrm>
              <a:off x="3504" y="3168"/>
              <a:ext cx="144" cy="576"/>
            </a:xfrm>
            <a:prstGeom prst="rect">
              <a:avLst/>
            </a:prstGeom>
            <a:solidFill>
              <a:srgbClr val="3366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08" name="Google Shape;2108;p48"/>
            <p:cNvSpPr txBox="1"/>
            <p:nvPr/>
          </p:nvSpPr>
          <p:spPr>
            <a:xfrm>
              <a:off x="4080" y="3168"/>
              <a:ext cx="144" cy="576"/>
            </a:xfrm>
            <a:prstGeom prst="rect">
              <a:avLst/>
            </a:prstGeom>
            <a:solidFill>
              <a:srgbClr val="3366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2109" name="Google Shape;2109;p48"/>
          <p:cNvGrpSpPr/>
          <p:nvPr/>
        </p:nvGrpSpPr>
        <p:grpSpPr>
          <a:xfrm>
            <a:off x="4494213" y="5029200"/>
            <a:ext cx="3886200" cy="914400"/>
            <a:chOff x="1920" y="3168"/>
            <a:chExt cx="2448" cy="576"/>
          </a:xfrm>
        </p:grpSpPr>
        <p:sp>
          <p:nvSpPr>
            <p:cNvPr id="2110" name="Google Shape;2110;p48"/>
            <p:cNvSpPr txBox="1"/>
            <p:nvPr/>
          </p:nvSpPr>
          <p:spPr>
            <a:xfrm>
              <a:off x="1920" y="3168"/>
              <a:ext cx="144" cy="576"/>
            </a:xfrm>
            <a:prstGeom prst="rect">
              <a:avLst/>
            </a:prstGeom>
            <a:solidFill>
              <a:srgbClr val="99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11" name="Google Shape;2111;p48"/>
            <p:cNvSpPr txBox="1"/>
            <p:nvPr/>
          </p:nvSpPr>
          <p:spPr>
            <a:xfrm>
              <a:off x="2496" y="3168"/>
              <a:ext cx="144" cy="576"/>
            </a:xfrm>
            <a:prstGeom prst="rect">
              <a:avLst/>
            </a:prstGeom>
            <a:solidFill>
              <a:srgbClr val="99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12" name="Google Shape;2112;p48"/>
            <p:cNvSpPr txBox="1"/>
            <p:nvPr/>
          </p:nvSpPr>
          <p:spPr>
            <a:xfrm>
              <a:off x="3072" y="3168"/>
              <a:ext cx="144" cy="576"/>
            </a:xfrm>
            <a:prstGeom prst="rect">
              <a:avLst/>
            </a:prstGeom>
            <a:solidFill>
              <a:srgbClr val="99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13" name="Google Shape;2113;p48"/>
            <p:cNvSpPr txBox="1"/>
            <p:nvPr/>
          </p:nvSpPr>
          <p:spPr>
            <a:xfrm>
              <a:off x="3648" y="3168"/>
              <a:ext cx="144" cy="576"/>
            </a:xfrm>
            <a:prstGeom prst="rect">
              <a:avLst/>
            </a:prstGeom>
            <a:solidFill>
              <a:srgbClr val="99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14" name="Google Shape;2114;p48"/>
            <p:cNvSpPr txBox="1"/>
            <p:nvPr/>
          </p:nvSpPr>
          <p:spPr>
            <a:xfrm>
              <a:off x="4224" y="3168"/>
              <a:ext cx="144" cy="576"/>
            </a:xfrm>
            <a:prstGeom prst="rect">
              <a:avLst/>
            </a:prstGeom>
            <a:solidFill>
              <a:srgbClr val="99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2115" name="Google Shape;2115;p48"/>
          <p:cNvGrpSpPr/>
          <p:nvPr/>
        </p:nvGrpSpPr>
        <p:grpSpPr>
          <a:xfrm>
            <a:off x="4722813" y="5029200"/>
            <a:ext cx="3886200" cy="914400"/>
            <a:chOff x="2064" y="3168"/>
            <a:chExt cx="2448" cy="576"/>
          </a:xfrm>
        </p:grpSpPr>
        <p:sp>
          <p:nvSpPr>
            <p:cNvPr id="2116" name="Google Shape;2116;p48"/>
            <p:cNvSpPr txBox="1"/>
            <p:nvPr/>
          </p:nvSpPr>
          <p:spPr>
            <a:xfrm>
              <a:off x="2064" y="3168"/>
              <a:ext cx="144" cy="576"/>
            </a:xfrm>
            <a:prstGeom prst="rect">
              <a:avLst/>
            </a:prstGeom>
            <a:solidFill>
              <a:srgbClr val="FF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17" name="Google Shape;2117;p48"/>
            <p:cNvSpPr txBox="1"/>
            <p:nvPr/>
          </p:nvSpPr>
          <p:spPr>
            <a:xfrm>
              <a:off x="2640" y="3168"/>
              <a:ext cx="144" cy="576"/>
            </a:xfrm>
            <a:prstGeom prst="rect">
              <a:avLst/>
            </a:prstGeom>
            <a:solidFill>
              <a:srgbClr val="FF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18" name="Google Shape;2118;p48"/>
            <p:cNvSpPr txBox="1"/>
            <p:nvPr/>
          </p:nvSpPr>
          <p:spPr>
            <a:xfrm>
              <a:off x="3216" y="3168"/>
              <a:ext cx="144" cy="576"/>
            </a:xfrm>
            <a:prstGeom prst="rect">
              <a:avLst/>
            </a:prstGeom>
            <a:solidFill>
              <a:srgbClr val="FF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19" name="Google Shape;2119;p48"/>
            <p:cNvSpPr txBox="1"/>
            <p:nvPr/>
          </p:nvSpPr>
          <p:spPr>
            <a:xfrm>
              <a:off x="3792" y="3168"/>
              <a:ext cx="144" cy="576"/>
            </a:xfrm>
            <a:prstGeom prst="rect">
              <a:avLst/>
            </a:prstGeom>
            <a:solidFill>
              <a:srgbClr val="FF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20" name="Google Shape;2120;p48"/>
            <p:cNvSpPr txBox="1"/>
            <p:nvPr/>
          </p:nvSpPr>
          <p:spPr>
            <a:xfrm>
              <a:off x="4368" y="3168"/>
              <a:ext cx="144" cy="576"/>
            </a:xfrm>
            <a:prstGeom prst="rect">
              <a:avLst/>
            </a:prstGeom>
            <a:solidFill>
              <a:srgbClr val="FF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2121" name="Google Shape;2121;p48"/>
          <p:cNvGrpSpPr/>
          <p:nvPr/>
        </p:nvGrpSpPr>
        <p:grpSpPr>
          <a:xfrm>
            <a:off x="4951413" y="5029200"/>
            <a:ext cx="3886200" cy="914400"/>
            <a:chOff x="2208" y="3168"/>
            <a:chExt cx="2448" cy="576"/>
          </a:xfrm>
        </p:grpSpPr>
        <p:sp>
          <p:nvSpPr>
            <p:cNvPr id="2122" name="Google Shape;2122;p48"/>
            <p:cNvSpPr txBox="1"/>
            <p:nvPr/>
          </p:nvSpPr>
          <p:spPr>
            <a:xfrm>
              <a:off x="2208" y="3168"/>
              <a:ext cx="144" cy="576"/>
            </a:xfrm>
            <a:prstGeom prst="rect">
              <a:avLst/>
            </a:prstGeom>
            <a:solidFill>
              <a:srgbClr val="FF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23" name="Google Shape;2123;p48"/>
            <p:cNvSpPr txBox="1"/>
            <p:nvPr/>
          </p:nvSpPr>
          <p:spPr>
            <a:xfrm>
              <a:off x="2784" y="3168"/>
              <a:ext cx="144" cy="576"/>
            </a:xfrm>
            <a:prstGeom prst="rect">
              <a:avLst/>
            </a:prstGeom>
            <a:solidFill>
              <a:srgbClr val="FF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24" name="Google Shape;2124;p48"/>
            <p:cNvSpPr txBox="1"/>
            <p:nvPr/>
          </p:nvSpPr>
          <p:spPr>
            <a:xfrm>
              <a:off x="3360" y="3168"/>
              <a:ext cx="144" cy="576"/>
            </a:xfrm>
            <a:prstGeom prst="rect">
              <a:avLst/>
            </a:prstGeom>
            <a:solidFill>
              <a:srgbClr val="FF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25" name="Google Shape;2125;p48"/>
            <p:cNvSpPr txBox="1"/>
            <p:nvPr/>
          </p:nvSpPr>
          <p:spPr>
            <a:xfrm>
              <a:off x="3936" y="3168"/>
              <a:ext cx="144" cy="576"/>
            </a:xfrm>
            <a:prstGeom prst="rect">
              <a:avLst/>
            </a:prstGeom>
            <a:solidFill>
              <a:srgbClr val="FF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26" name="Google Shape;2126;p48"/>
            <p:cNvSpPr txBox="1"/>
            <p:nvPr/>
          </p:nvSpPr>
          <p:spPr>
            <a:xfrm>
              <a:off x="4512" y="3168"/>
              <a:ext cx="144" cy="576"/>
            </a:xfrm>
            <a:prstGeom prst="rect">
              <a:avLst/>
            </a:prstGeom>
            <a:solidFill>
              <a:srgbClr val="FF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2127" name="Google Shape;2127;p48"/>
          <p:cNvGrpSpPr/>
          <p:nvPr/>
        </p:nvGrpSpPr>
        <p:grpSpPr>
          <a:xfrm>
            <a:off x="4265613" y="2743200"/>
            <a:ext cx="4572000" cy="457200"/>
            <a:chOff x="1776" y="1728"/>
            <a:chExt cx="2880" cy="288"/>
          </a:xfrm>
        </p:grpSpPr>
        <p:cxnSp>
          <p:nvCxnSpPr>
            <p:cNvPr id="2128" name="Google Shape;2128;p48"/>
            <p:cNvCxnSpPr/>
            <p:nvPr/>
          </p:nvCxnSpPr>
          <p:spPr>
            <a:xfrm>
              <a:off x="1776" y="1728"/>
              <a:ext cx="2880" cy="0"/>
            </a:xfrm>
            <a:prstGeom prst="straightConnector1">
              <a:avLst/>
            </a:prstGeom>
            <a:noFill/>
            <a:ln w="9525" cap="flat" cmpd="sng">
              <a:solidFill>
                <a:schemeClr val="dk1"/>
              </a:solidFill>
              <a:prstDash val="solid"/>
              <a:miter lim="800000"/>
              <a:headEnd type="none" w="med" len="med"/>
              <a:tailEnd type="none" w="med" len="med"/>
            </a:ln>
          </p:spPr>
        </p:cxnSp>
        <p:cxnSp>
          <p:nvCxnSpPr>
            <p:cNvPr id="2129" name="Google Shape;2129;p48"/>
            <p:cNvCxnSpPr/>
            <p:nvPr/>
          </p:nvCxnSpPr>
          <p:spPr>
            <a:xfrm>
              <a:off x="1776" y="1872"/>
              <a:ext cx="2880" cy="0"/>
            </a:xfrm>
            <a:prstGeom prst="straightConnector1">
              <a:avLst/>
            </a:prstGeom>
            <a:noFill/>
            <a:ln w="9525" cap="flat" cmpd="sng">
              <a:solidFill>
                <a:schemeClr val="dk1"/>
              </a:solidFill>
              <a:prstDash val="solid"/>
              <a:miter lim="800000"/>
              <a:headEnd type="none" w="med" len="med"/>
              <a:tailEnd type="none" w="med" len="med"/>
            </a:ln>
          </p:spPr>
        </p:cxnSp>
        <p:cxnSp>
          <p:nvCxnSpPr>
            <p:cNvPr id="2130" name="Google Shape;2130;p48"/>
            <p:cNvCxnSpPr/>
            <p:nvPr/>
          </p:nvCxnSpPr>
          <p:spPr>
            <a:xfrm>
              <a:off x="1776" y="2016"/>
              <a:ext cx="2880" cy="0"/>
            </a:xfrm>
            <a:prstGeom prst="straightConnector1">
              <a:avLst/>
            </a:prstGeom>
            <a:noFill/>
            <a:ln w="9525" cap="flat" cmpd="sng">
              <a:solidFill>
                <a:schemeClr val="dk1"/>
              </a:solidFill>
              <a:prstDash val="solid"/>
              <a:miter lim="800000"/>
              <a:headEnd type="none" w="med" len="med"/>
              <a:tailEnd type="none" w="med" len="med"/>
            </a:ln>
          </p:spPr>
        </p:cxnSp>
      </p:grpSp>
      <p:grpSp>
        <p:nvGrpSpPr>
          <p:cNvPr id="2131" name="Google Shape;2131;p48"/>
          <p:cNvGrpSpPr/>
          <p:nvPr/>
        </p:nvGrpSpPr>
        <p:grpSpPr>
          <a:xfrm>
            <a:off x="4494213" y="5029200"/>
            <a:ext cx="4114800" cy="914400"/>
            <a:chOff x="1920" y="3168"/>
            <a:chExt cx="2592" cy="576"/>
          </a:xfrm>
        </p:grpSpPr>
        <p:cxnSp>
          <p:nvCxnSpPr>
            <p:cNvPr id="2132" name="Google Shape;2132;p48"/>
            <p:cNvCxnSpPr/>
            <p:nvPr/>
          </p:nvCxnSpPr>
          <p:spPr>
            <a:xfrm>
              <a:off x="1920"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33" name="Google Shape;2133;p48"/>
            <p:cNvCxnSpPr/>
            <p:nvPr/>
          </p:nvCxnSpPr>
          <p:spPr>
            <a:xfrm>
              <a:off x="2064"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34" name="Google Shape;2134;p48"/>
            <p:cNvCxnSpPr/>
            <p:nvPr/>
          </p:nvCxnSpPr>
          <p:spPr>
            <a:xfrm>
              <a:off x="2208"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35" name="Google Shape;2135;p48"/>
            <p:cNvCxnSpPr/>
            <p:nvPr/>
          </p:nvCxnSpPr>
          <p:spPr>
            <a:xfrm>
              <a:off x="2352"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36" name="Google Shape;2136;p48"/>
            <p:cNvCxnSpPr/>
            <p:nvPr/>
          </p:nvCxnSpPr>
          <p:spPr>
            <a:xfrm>
              <a:off x="2496"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37" name="Google Shape;2137;p48"/>
            <p:cNvCxnSpPr/>
            <p:nvPr/>
          </p:nvCxnSpPr>
          <p:spPr>
            <a:xfrm>
              <a:off x="2640"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38" name="Google Shape;2138;p48"/>
            <p:cNvCxnSpPr/>
            <p:nvPr/>
          </p:nvCxnSpPr>
          <p:spPr>
            <a:xfrm>
              <a:off x="2784"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39" name="Google Shape;2139;p48"/>
            <p:cNvCxnSpPr/>
            <p:nvPr/>
          </p:nvCxnSpPr>
          <p:spPr>
            <a:xfrm>
              <a:off x="2928"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40" name="Google Shape;2140;p48"/>
            <p:cNvCxnSpPr/>
            <p:nvPr/>
          </p:nvCxnSpPr>
          <p:spPr>
            <a:xfrm>
              <a:off x="3072"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41" name="Google Shape;2141;p48"/>
            <p:cNvCxnSpPr/>
            <p:nvPr/>
          </p:nvCxnSpPr>
          <p:spPr>
            <a:xfrm>
              <a:off x="3216"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42" name="Google Shape;2142;p48"/>
            <p:cNvCxnSpPr/>
            <p:nvPr/>
          </p:nvCxnSpPr>
          <p:spPr>
            <a:xfrm>
              <a:off x="3360"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43" name="Google Shape;2143;p48"/>
            <p:cNvCxnSpPr/>
            <p:nvPr/>
          </p:nvCxnSpPr>
          <p:spPr>
            <a:xfrm>
              <a:off x="3504"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44" name="Google Shape;2144;p48"/>
            <p:cNvCxnSpPr/>
            <p:nvPr/>
          </p:nvCxnSpPr>
          <p:spPr>
            <a:xfrm>
              <a:off x="3648"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45" name="Google Shape;2145;p48"/>
            <p:cNvCxnSpPr/>
            <p:nvPr/>
          </p:nvCxnSpPr>
          <p:spPr>
            <a:xfrm>
              <a:off x="3792"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46" name="Google Shape;2146;p48"/>
            <p:cNvCxnSpPr/>
            <p:nvPr/>
          </p:nvCxnSpPr>
          <p:spPr>
            <a:xfrm>
              <a:off x="3936"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47" name="Google Shape;2147;p48"/>
            <p:cNvCxnSpPr/>
            <p:nvPr/>
          </p:nvCxnSpPr>
          <p:spPr>
            <a:xfrm>
              <a:off x="4080"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48" name="Google Shape;2148;p48"/>
            <p:cNvCxnSpPr/>
            <p:nvPr/>
          </p:nvCxnSpPr>
          <p:spPr>
            <a:xfrm>
              <a:off x="4224"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49" name="Google Shape;2149;p48"/>
            <p:cNvCxnSpPr/>
            <p:nvPr/>
          </p:nvCxnSpPr>
          <p:spPr>
            <a:xfrm>
              <a:off x="4368"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50" name="Google Shape;2150;p48"/>
            <p:cNvCxnSpPr/>
            <p:nvPr/>
          </p:nvCxnSpPr>
          <p:spPr>
            <a:xfrm>
              <a:off x="4512" y="3168"/>
              <a:ext cx="0" cy="576"/>
            </a:xfrm>
            <a:prstGeom prst="straightConnector1">
              <a:avLst/>
            </a:prstGeom>
            <a:noFill/>
            <a:ln w="9525" cap="flat" cmpd="sng">
              <a:solidFill>
                <a:schemeClr val="dk1"/>
              </a:solidFill>
              <a:prstDash val="solid"/>
              <a:miter lim="800000"/>
              <a:headEnd type="none" w="med" len="med"/>
              <a:tailEnd type="none" w="med" len="med"/>
            </a:ln>
          </p:spPr>
        </p:cxnSp>
      </p:grpSp>
      <p:grpSp>
        <p:nvGrpSpPr>
          <p:cNvPr id="2151" name="Google Shape;2151;p48"/>
          <p:cNvGrpSpPr/>
          <p:nvPr/>
        </p:nvGrpSpPr>
        <p:grpSpPr>
          <a:xfrm>
            <a:off x="4265613" y="2628900"/>
            <a:ext cx="4572000" cy="685800"/>
            <a:chOff x="1776" y="1656"/>
            <a:chExt cx="2880" cy="432"/>
          </a:xfrm>
        </p:grpSpPr>
        <p:cxnSp>
          <p:nvCxnSpPr>
            <p:cNvPr id="2152" name="Google Shape;2152;p48"/>
            <p:cNvCxnSpPr/>
            <p:nvPr/>
          </p:nvCxnSpPr>
          <p:spPr>
            <a:xfrm>
              <a:off x="1776" y="1656"/>
              <a:ext cx="2880" cy="0"/>
            </a:xfrm>
            <a:prstGeom prst="straightConnector1">
              <a:avLst/>
            </a:prstGeom>
            <a:noFill/>
            <a:ln w="9525" cap="flat" cmpd="sng">
              <a:solidFill>
                <a:schemeClr val="dk1"/>
              </a:solidFill>
              <a:prstDash val="solid"/>
              <a:miter lim="800000"/>
              <a:headEnd type="none" w="med" len="med"/>
              <a:tailEnd type="none" w="med" len="med"/>
            </a:ln>
          </p:spPr>
        </p:cxnSp>
        <p:cxnSp>
          <p:nvCxnSpPr>
            <p:cNvPr id="2153" name="Google Shape;2153;p48"/>
            <p:cNvCxnSpPr/>
            <p:nvPr/>
          </p:nvCxnSpPr>
          <p:spPr>
            <a:xfrm>
              <a:off x="1776" y="1800"/>
              <a:ext cx="2880" cy="0"/>
            </a:xfrm>
            <a:prstGeom prst="straightConnector1">
              <a:avLst/>
            </a:prstGeom>
            <a:noFill/>
            <a:ln w="9525" cap="flat" cmpd="sng">
              <a:solidFill>
                <a:schemeClr val="dk1"/>
              </a:solidFill>
              <a:prstDash val="solid"/>
              <a:miter lim="800000"/>
              <a:headEnd type="none" w="med" len="med"/>
              <a:tailEnd type="none" w="med" len="med"/>
            </a:ln>
          </p:spPr>
        </p:cxnSp>
        <p:cxnSp>
          <p:nvCxnSpPr>
            <p:cNvPr id="2154" name="Google Shape;2154;p48"/>
            <p:cNvCxnSpPr/>
            <p:nvPr/>
          </p:nvCxnSpPr>
          <p:spPr>
            <a:xfrm>
              <a:off x="1776" y="1944"/>
              <a:ext cx="2880" cy="0"/>
            </a:xfrm>
            <a:prstGeom prst="straightConnector1">
              <a:avLst/>
            </a:prstGeom>
            <a:noFill/>
            <a:ln w="9525" cap="flat" cmpd="sng">
              <a:solidFill>
                <a:schemeClr val="dk1"/>
              </a:solidFill>
              <a:prstDash val="solid"/>
              <a:miter lim="800000"/>
              <a:headEnd type="none" w="med" len="med"/>
              <a:tailEnd type="none" w="med" len="med"/>
            </a:ln>
          </p:spPr>
        </p:cxnSp>
        <p:cxnSp>
          <p:nvCxnSpPr>
            <p:cNvPr id="2155" name="Google Shape;2155;p48"/>
            <p:cNvCxnSpPr/>
            <p:nvPr/>
          </p:nvCxnSpPr>
          <p:spPr>
            <a:xfrm>
              <a:off x="1776" y="2088"/>
              <a:ext cx="2880" cy="0"/>
            </a:xfrm>
            <a:prstGeom prst="straightConnector1">
              <a:avLst/>
            </a:prstGeom>
            <a:noFill/>
            <a:ln w="9525" cap="flat" cmpd="sng">
              <a:solidFill>
                <a:schemeClr val="dk1"/>
              </a:solidFill>
              <a:prstDash val="solid"/>
              <a:miter lim="800000"/>
              <a:headEnd type="none" w="med" len="med"/>
              <a:tailEnd type="none" w="med" len="med"/>
            </a:ln>
          </p:spPr>
        </p:cxnSp>
      </p:grpSp>
      <p:grpSp>
        <p:nvGrpSpPr>
          <p:cNvPr id="2156" name="Google Shape;2156;p48"/>
          <p:cNvGrpSpPr/>
          <p:nvPr/>
        </p:nvGrpSpPr>
        <p:grpSpPr>
          <a:xfrm>
            <a:off x="4379913" y="5029200"/>
            <a:ext cx="4343400" cy="914400"/>
            <a:chOff x="1848" y="3168"/>
            <a:chExt cx="2736" cy="576"/>
          </a:xfrm>
        </p:grpSpPr>
        <p:cxnSp>
          <p:nvCxnSpPr>
            <p:cNvPr id="2157" name="Google Shape;2157;p48"/>
            <p:cNvCxnSpPr/>
            <p:nvPr/>
          </p:nvCxnSpPr>
          <p:spPr>
            <a:xfrm>
              <a:off x="1848"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58" name="Google Shape;2158;p48"/>
            <p:cNvCxnSpPr/>
            <p:nvPr/>
          </p:nvCxnSpPr>
          <p:spPr>
            <a:xfrm>
              <a:off x="1992"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59" name="Google Shape;2159;p48"/>
            <p:cNvCxnSpPr/>
            <p:nvPr/>
          </p:nvCxnSpPr>
          <p:spPr>
            <a:xfrm>
              <a:off x="2136"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60" name="Google Shape;2160;p48"/>
            <p:cNvCxnSpPr/>
            <p:nvPr/>
          </p:nvCxnSpPr>
          <p:spPr>
            <a:xfrm>
              <a:off x="2280"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61" name="Google Shape;2161;p48"/>
            <p:cNvCxnSpPr/>
            <p:nvPr/>
          </p:nvCxnSpPr>
          <p:spPr>
            <a:xfrm>
              <a:off x="2424"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62" name="Google Shape;2162;p48"/>
            <p:cNvCxnSpPr/>
            <p:nvPr/>
          </p:nvCxnSpPr>
          <p:spPr>
            <a:xfrm>
              <a:off x="2568"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63" name="Google Shape;2163;p48"/>
            <p:cNvCxnSpPr/>
            <p:nvPr/>
          </p:nvCxnSpPr>
          <p:spPr>
            <a:xfrm>
              <a:off x="2712"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64" name="Google Shape;2164;p48"/>
            <p:cNvCxnSpPr/>
            <p:nvPr/>
          </p:nvCxnSpPr>
          <p:spPr>
            <a:xfrm>
              <a:off x="2856"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65" name="Google Shape;2165;p48"/>
            <p:cNvCxnSpPr/>
            <p:nvPr/>
          </p:nvCxnSpPr>
          <p:spPr>
            <a:xfrm>
              <a:off x="3000"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66" name="Google Shape;2166;p48"/>
            <p:cNvCxnSpPr/>
            <p:nvPr/>
          </p:nvCxnSpPr>
          <p:spPr>
            <a:xfrm>
              <a:off x="3144"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67" name="Google Shape;2167;p48"/>
            <p:cNvCxnSpPr/>
            <p:nvPr/>
          </p:nvCxnSpPr>
          <p:spPr>
            <a:xfrm>
              <a:off x="3288"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68" name="Google Shape;2168;p48"/>
            <p:cNvCxnSpPr/>
            <p:nvPr/>
          </p:nvCxnSpPr>
          <p:spPr>
            <a:xfrm>
              <a:off x="3432"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69" name="Google Shape;2169;p48"/>
            <p:cNvCxnSpPr/>
            <p:nvPr/>
          </p:nvCxnSpPr>
          <p:spPr>
            <a:xfrm>
              <a:off x="3576"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70" name="Google Shape;2170;p48"/>
            <p:cNvCxnSpPr/>
            <p:nvPr/>
          </p:nvCxnSpPr>
          <p:spPr>
            <a:xfrm>
              <a:off x="3720"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71" name="Google Shape;2171;p48"/>
            <p:cNvCxnSpPr/>
            <p:nvPr/>
          </p:nvCxnSpPr>
          <p:spPr>
            <a:xfrm>
              <a:off x="3864"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72" name="Google Shape;2172;p48"/>
            <p:cNvCxnSpPr/>
            <p:nvPr/>
          </p:nvCxnSpPr>
          <p:spPr>
            <a:xfrm>
              <a:off x="4008"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73" name="Google Shape;2173;p48"/>
            <p:cNvCxnSpPr/>
            <p:nvPr/>
          </p:nvCxnSpPr>
          <p:spPr>
            <a:xfrm>
              <a:off x="4152"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74" name="Google Shape;2174;p48"/>
            <p:cNvCxnSpPr/>
            <p:nvPr/>
          </p:nvCxnSpPr>
          <p:spPr>
            <a:xfrm>
              <a:off x="4296"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75" name="Google Shape;2175;p48"/>
            <p:cNvCxnSpPr/>
            <p:nvPr/>
          </p:nvCxnSpPr>
          <p:spPr>
            <a:xfrm>
              <a:off x="4440" y="3168"/>
              <a:ext cx="0" cy="576"/>
            </a:xfrm>
            <a:prstGeom prst="straightConnector1">
              <a:avLst/>
            </a:prstGeom>
            <a:noFill/>
            <a:ln w="9525" cap="flat" cmpd="sng">
              <a:solidFill>
                <a:schemeClr val="dk1"/>
              </a:solidFill>
              <a:prstDash val="solid"/>
              <a:miter lim="800000"/>
              <a:headEnd type="none" w="med" len="med"/>
              <a:tailEnd type="none" w="med" len="med"/>
            </a:ln>
          </p:spPr>
        </p:cxnSp>
        <p:cxnSp>
          <p:nvCxnSpPr>
            <p:cNvPr id="2176" name="Google Shape;2176;p48"/>
            <p:cNvCxnSpPr/>
            <p:nvPr/>
          </p:nvCxnSpPr>
          <p:spPr>
            <a:xfrm>
              <a:off x="4584" y="3168"/>
              <a:ext cx="0" cy="576"/>
            </a:xfrm>
            <a:prstGeom prst="straightConnector1">
              <a:avLst/>
            </a:prstGeom>
            <a:noFill/>
            <a:ln w="9525" cap="flat" cmpd="sng">
              <a:solidFill>
                <a:schemeClr val="dk1"/>
              </a:solidFill>
              <a:prstDash val="solid"/>
              <a:miter lim="800000"/>
              <a:headEnd type="none" w="med" len="med"/>
              <a:tailEnd type="none" w="med" len="med"/>
            </a:ln>
          </p:spPr>
        </p:cxnSp>
      </p:grpSp>
      <p:grpSp>
        <p:nvGrpSpPr>
          <p:cNvPr id="2177" name="Google Shape;2177;p48"/>
          <p:cNvGrpSpPr/>
          <p:nvPr/>
        </p:nvGrpSpPr>
        <p:grpSpPr>
          <a:xfrm>
            <a:off x="6891338" y="1257300"/>
            <a:ext cx="2709862" cy="954088"/>
            <a:chOff x="3477" y="216"/>
            <a:chExt cx="1707" cy="601"/>
          </a:xfrm>
        </p:grpSpPr>
        <p:grpSp>
          <p:nvGrpSpPr>
            <p:cNvPr id="2178" name="Google Shape;2178;p48"/>
            <p:cNvGrpSpPr/>
            <p:nvPr/>
          </p:nvGrpSpPr>
          <p:grpSpPr>
            <a:xfrm>
              <a:off x="3477" y="528"/>
              <a:ext cx="1707" cy="289"/>
              <a:chOff x="3477" y="288"/>
              <a:chExt cx="1707" cy="289"/>
            </a:xfrm>
          </p:grpSpPr>
          <p:sp>
            <p:nvSpPr>
              <p:cNvPr id="2179" name="Google Shape;2179;p48"/>
              <p:cNvSpPr txBox="1"/>
              <p:nvPr/>
            </p:nvSpPr>
            <p:spPr>
              <a:xfrm>
                <a:off x="3477" y="288"/>
                <a:ext cx="746" cy="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panose="020B0604020202020204"/>
                  <a:buNone/>
                </a:pPr>
                <a:r>
                  <a:rPr lang="en-US" sz="2400" b="0" i="0" u="none">
                    <a:solidFill>
                      <a:schemeClr val="dk1"/>
                    </a:solidFill>
                    <a:latin typeface="Arial" panose="020B0604020202020204"/>
                    <a:ea typeface="Arial" panose="020B0604020202020204"/>
                    <a:cs typeface="Arial" panose="020B0604020202020204"/>
                    <a:sym typeface="Arial" panose="020B0604020202020204"/>
                  </a:rPr>
                  <a:t>4 users</a:t>
                </a:r>
                <a:endParaRPr lang="en-US" sz="2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2180" name="Google Shape;2180;p48"/>
              <p:cNvSpPr txBox="1"/>
              <p:nvPr/>
            </p:nvSpPr>
            <p:spPr>
              <a:xfrm>
                <a:off x="4464" y="352"/>
                <a:ext cx="144" cy="144"/>
              </a:xfrm>
              <a:prstGeom prst="rect">
                <a:avLst/>
              </a:prstGeom>
              <a:solidFill>
                <a:srgbClr val="3366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81" name="Google Shape;2181;p48"/>
              <p:cNvSpPr txBox="1"/>
              <p:nvPr/>
            </p:nvSpPr>
            <p:spPr>
              <a:xfrm>
                <a:off x="4656" y="352"/>
                <a:ext cx="144" cy="144"/>
              </a:xfrm>
              <a:prstGeom prst="rect">
                <a:avLst/>
              </a:prstGeom>
              <a:solidFill>
                <a:srgbClr val="99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82" name="Google Shape;2182;p48"/>
              <p:cNvSpPr txBox="1"/>
              <p:nvPr/>
            </p:nvSpPr>
            <p:spPr>
              <a:xfrm>
                <a:off x="4848" y="352"/>
                <a:ext cx="144" cy="144"/>
              </a:xfrm>
              <a:prstGeom prst="rect">
                <a:avLst/>
              </a:prstGeom>
              <a:solidFill>
                <a:srgbClr val="FF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83" name="Google Shape;2183;p48"/>
              <p:cNvSpPr txBox="1"/>
              <p:nvPr/>
            </p:nvSpPr>
            <p:spPr>
              <a:xfrm>
                <a:off x="5040" y="352"/>
                <a:ext cx="144" cy="144"/>
              </a:xfrm>
              <a:prstGeom prst="rect">
                <a:avLst/>
              </a:prstGeom>
              <a:solidFill>
                <a:srgbClr val="FF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184" name="Google Shape;2184;p48"/>
            <p:cNvSpPr txBox="1"/>
            <p:nvPr/>
          </p:nvSpPr>
          <p:spPr>
            <a:xfrm>
              <a:off x="3480" y="216"/>
              <a:ext cx="917" cy="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panose="020B0604020202020204"/>
                <a:buNone/>
              </a:pPr>
              <a:r>
                <a:rPr lang="en-US" sz="2400" b="0" i="0" u="none">
                  <a:solidFill>
                    <a:schemeClr val="dk1"/>
                  </a:solidFill>
                  <a:latin typeface="Arial" panose="020B0604020202020204"/>
                  <a:ea typeface="Arial" panose="020B0604020202020204"/>
                  <a:cs typeface="Arial" panose="020B0604020202020204"/>
                  <a:sym typeface="Arial" panose="020B0604020202020204"/>
                </a:rPr>
                <a:t>Example:</a:t>
              </a:r>
              <a:endParaRPr lang="en-US" sz="2400" b="0" i="0" u="none">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2"/>
                                        </p:tgtEl>
                                        <p:attrNameLst>
                                          <p:attrName>style.visibility</p:attrName>
                                        </p:attrNameLst>
                                      </p:cBhvr>
                                      <p:to>
                                        <p:strVal val="visible"/>
                                      </p:to>
                                    </p:set>
                                    <p:animEffect transition="in" filter="fade">
                                      <p:cBhvr>
                                        <p:cTn id="7" dur="500"/>
                                        <p:tgtEl>
                                          <p:spTgt spid="209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93"/>
                                        </p:tgtEl>
                                        <p:attrNameLst>
                                          <p:attrName>style.visibility</p:attrName>
                                        </p:attrNameLst>
                                      </p:cBhvr>
                                      <p:to>
                                        <p:strVal val="visible"/>
                                      </p:to>
                                    </p:set>
                                    <p:animEffect transition="in" filter="fade">
                                      <p:cBhvr>
                                        <p:cTn id="11" dur="500"/>
                                        <p:tgtEl>
                                          <p:spTgt spid="209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94"/>
                                        </p:tgtEl>
                                        <p:attrNameLst>
                                          <p:attrName>style.visibility</p:attrName>
                                        </p:attrNameLst>
                                      </p:cBhvr>
                                      <p:to>
                                        <p:strVal val="visible"/>
                                      </p:to>
                                    </p:set>
                                    <p:animEffect transition="in" filter="fade">
                                      <p:cBhvr>
                                        <p:cTn id="15" dur="500"/>
                                        <p:tgtEl>
                                          <p:spTgt spid="209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95"/>
                                        </p:tgtEl>
                                        <p:attrNameLst>
                                          <p:attrName>style.visibility</p:attrName>
                                        </p:attrNameLst>
                                      </p:cBhvr>
                                      <p:to>
                                        <p:strVal val="visible"/>
                                      </p:to>
                                    </p:set>
                                    <p:animEffect transition="in" filter="fade">
                                      <p:cBhvr>
                                        <p:cTn id="19" dur="500"/>
                                        <p:tgtEl>
                                          <p:spTgt spid="20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189" name="Shape 2189"/>
        <p:cNvGrpSpPr/>
        <p:nvPr/>
      </p:nvGrpSpPr>
      <p:grpSpPr>
        <a:xfrm>
          <a:off x="0" y="0"/>
          <a:ext cx="0" cy="0"/>
          <a:chOff x="0" y="0"/>
          <a:chExt cx="0" cy="0"/>
        </a:xfrm>
      </p:grpSpPr>
      <p:sp>
        <p:nvSpPr>
          <p:cNvPr id="2190" name="Google Shape;2190;p49"/>
          <p:cNvSpPr txBox="1"/>
          <p:nvPr/>
        </p:nvSpPr>
        <p:spPr>
          <a:xfrm>
            <a:off x="6932613" y="6400800"/>
            <a:ext cx="2895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Comic Sans MS" panose="030F0702030302020204"/>
              <a:buNone/>
            </a:pPr>
            <a:r>
              <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Introduction</a:t>
            </a:r>
            <a:endPar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2191" name="Google Shape;2191;p49"/>
          <p:cNvSpPr txBox="1"/>
          <p:nvPr/>
        </p:nvSpPr>
        <p:spPr>
          <a:xfrm>
            <a:off x="9828213" y="6400800"/>
            <a:ext cx="625475"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r>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92" name="Google Shape;2192;p49"/>
          <p:cNvSpPr txBox="1"/>
          <p:nvPr>
            <p:ph type="title"/>
          </p:nvPr>
        </p:nvSpPr>
        <p:spPr>
          <a:xfrm>
            <a:off x="2055813" y="2286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4000"/>
              <a:buFont typeface="Comic Sans MS" panose="030F0702030302020204"/>
              <a:buNone/>
            </a:pPr>
            <a:r>
              <a:rPr lang="en-US" sz="4000" b="0" i="0" u="sng">
                <a:solidFill>
                  <a:schemeClr val="accent2"/>
                </a:solidFill>
                <a:latin typeface="Comic Sans MS" panose="030F0702030302020204"/>
                <a:ea typeface="Comic Sans MS" panose="030F0702030302020204"/>
                <a:cs typeface="Comic Sans MS" panose="030F0702030302020204"/>
                <a:sym typeface="Comic Sans MS" panose="030F0702030302020204"/>
              </a:rPr>
              <a:t>Numerical example</a:t>
            </a:r>
            <a:endParaRPr lang="en-US" sz="4000" b="0" i="0" u="sng">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sp>
        <p:nvSpPr>
          <p:cNvPr id="2193" name="Google Shape;2193;p49"/>
          <p:cNvSpPr txBox="1"/>
          <p:nvPr>
            <p:ph type="body" idx="1"/>
          </p:nvPr>
        </p:nvSpPr>
        <p:spPr>
          <a:xfrm>
            <a:off x="2055813" y="1600200"/>
            <a:ext cx="77724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2380"/>
              <a:buFont typeface="Noto Sans Symbols"/>
              <a:buChar char="❑"/>
            </a:pPr>
            <a:r>
              <a:rPr lang="en-US" sz="2800" b="0" i="0" u="none">
                <a:solidFill>
                  <a:srgbClr val="FF0000"/>
                </a:solidFill>
                <a:latin typeface="Comic Sans MS" panose="030F0702030302020204"/>
                <a:ea typeface="Comic Sans MS" panose="030F0702030302020204"/>
                <a:cs typeface="Comic Sans MS" panose="030F0702030302020204"/>
                <a:sym typeface="Comic Sans MS" panose="030F0702030302020204"/>
              </a:rPr>
              <a:t>How long does it take to send a file of 640,000 bits from host A to host B over a circuit-switched network?</a:t>
            </a:r>
            <a:endParaRPr lang="en-US" sz="2800" b="0" i="0" u="none">
              <a:solidFill>
                <a:srgbClr val="FF0000"/>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00000"/>
              </a:lnSpc>
              <a:spcBef>
                <a:spcPts val="480"/>
              </a:spcBef>
              <a:spcAft>
                <a:spcPts val="0"/>
              </a:spcAft>
              <a:buClr>
                <a:schemeClr val="accent2"/>
              </a:buClr>
              <a:buSzPts val="180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All links are 1.536 Mbps</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00000"/>
              </a:lnSpc>
              <a:spcBef>
                <a:spcPts val="480"/>
              </a:spcBef>
              <a:spcAft>
                <a:spcPts val="0"/>
              </a:spcAft>
              <a:buClr>
                <a:schemeClr val="accent2"/>
              </a:buClr>
              <a:buSzPts val="180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Each link uses TDM with 24 slots/sec</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00000"/>
              </a:lnSpc>
              <a:spcBef>
                <a:spcPts val="480"/>
              </a:spcBef>
              <a:spcAft>
                <a:spcPts val="0"/>
              </a:spcAft>
              <a:buClr>
                <a:schemeClr val="accent2"/>
              </a:buClr>
              <a:buSzPts val="180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500 msec to establish end-to-end circuit</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171450" algn="l" rtl="0">
              <a:lnSpc>
                <a:spcPct val="100000"/>
              </a:lnSpc>
              <a:spcBef>
                <a:spcPts val="480"/>
              </a:spcBef>
              <a:spcAft>
                <a:spcPts val="0"/>
              </a:spcAft>
              <a:buClr>
                <a:schemeClr val="accent2"/>
              </a:buClr>
              <a:buSzPts val="1800"/>
              <a:buFont typeface="Noto Sans Symbols"/>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560"/>
              </a:spcBef>
              <a:spcAft>
                <a:spcPts val="0"/>
              </a:spcAft>
              <a:buSzPts val="2380"/>
              <a:buNone/>
            </a:pPr>
            <a:r>
              <a:rPr lang="en-US"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Let’s work it out!</a:t>
            </a:r>
            <a:endParaRPr lang="en-US"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125095" y="206375"/>
            <a:ext cx="11249025" cy="61233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455930" y="457200"/>
            <a:ext cx="10902315" cy="1364615"/>
          </a:xfrm>
          <a:prstGeom prst="rect">
            <a:avLst/>
          </a:prstGeom>
        </p:spPr>
      </p:pic>
      <p:pic>
        <p:nvPicPr>
          <p:cNvPr id="6" name="Picture 5"/>
          <p:cNvPicPr>
            <a:picLocks noChangeAspect="1"/>
          </p:cNvPicPr>
          <p:nvPr/>
        </p:nvPicPr>
        <p:blipFill>
          <a:blip r:embed="rId2"/>
          <a:stretch>
            <a:fillRect/>
          </a:stretch>
        </p:blipFill>
        <p:spPr>
          <a:xfrm>
            <a:off x="455930" y="1828800"/>
            <a:ext cx="10902315" cy="737235"/>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2769</Words>
  <Application>WPS Presentation</Application>
  <PresentationFormat>Custom</PresentationFormat>
  <Paragraphs>160</Paragraphs>
  <Slides>15</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15</vt:i4>
      </vt:variant>
    </vt:vector>
  </HeadingPairs>
  <TitlesOfParts>
    <vt:vector size="34" baseType="lpstr">
      <vt:lpstr>Arial</vt:lpstr>
      <vt:lpstr>SimSun</vt:lpstr>
      <vt:lpstr>Wingdings</vt:lpstr>
      <vt:lpstr>Cambria</vt:lpstr>
      <vt:lpstr>Times New Roman</vt:lpstr>
      <vt:lpstr>Calibri</vt:lpstr>
      <vt:lpstr>Arial</vt:lpstr>
      <vt:lpstr>Calibri</vt:lpstr>
      <vt:lpstr>Cambria Math</vt:lpstr>
      <vt:lpstr>Microsoft YaHei</vt:lpstr>
      <vt:lpstr>Arial Unicode MS</vt:lpstr>
      <vt:lpstr>Calibri Light</vt:lpstr>
      <vt:lpstr>Wingdings</vt:lpstr>
      <vt:lpstr>Comic Sans MS</vt:lpstr>
      <vt:lpstr>Noto Sans Symbols</vt:lpstr>
      <vt:lpstr>AMGDT</vt:lpstr>
      <vt:lpstr>Times New Roman</vt:lpstr>
      <vt:lpstr>Nunito</vt:lpstr>
      <vt:lpstr>Custom Design</vt:lpstr>
      <vt:lpstr>PowerPoint 演示文稿</vt:lpstr>
      <vt:lpstr>PowerPoint 演示文稿</vt:lpstr>
      <vt:lpstr>PowerPoint 演示文稿</vt:lpstr>
      <vt:lpstr> Circuit Switching</vt:lpstr>
      <vt:lpstr>Circuit Switching: FDM and TDM</vt:lpstr>
      <vt:lpstr>Numerical example</vt:lpstr>
      <vt:lpstr>PowerPoint 演示文稿</vt:lpstr>
      <vt:lpstr>PowerPoint 演示文稿</vt:lpstr>
      <vt:lpstr>PowerPoint 演示文稿</vt:lpstr>
      <vt:lpstr>PowerPoint 演示文稿</vt:lpstr>
      <vt:lpstr>store-and-forward</vt:lpstr>
      <vt:lpstr>Physical Media</vt:lpstr>
      <vt:lpstr>Physical Media: coax, fiber</vt:lpstr>
      <vt:lpstr>Physical media: radio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GUIDANCE PROGRAM ESE-2016</dc:title>
  <dc:creator>Naik Ghanashyam</dc:creator>
  <cp:lastModifiedBy>Pankaj Mishra</cp:lastModifiedBy>
  <cp:revision>2209</cp:revision>
  <cp:lastPrinted>2019-03-05T03:31:00Z</cp:lastPrinted>
  <dcterms:created xsi:type="dcterms:W3CDTF">2006-08-16T00:00:00Z</dcterms:created>
  <dcterms:modified xsi:type="dcterms:W3CDTF">2024-09-11T21:38:31Z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5F9D1B1FF2FB475AB3FD79D77CEC8B8B_13</vt:lpwstr>
  </property>
  <property fmtid="{D5CDD505-2E9C-101B-9397-08002B2CF9AE}" pid="3" name="KSOProductBuildVer">
    <vt:lpwstr>1033-12.2.0.18165</vt:lpwstr>
  </property>
</Properties>
</file>