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2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xlfXYMuEWOQPgUbZql4MqG4V+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1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0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0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0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1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3" name="Google Shape;6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985075" y="4958700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6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8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Cliente-Servidor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4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9"/>
          <p:cNvSpPr/>
          <p:nvPr/>
        </p:nvSpPr>
        <p:spPr>
          <a:xfrm>
            <a:off x="3150" y="4692150"/>
            <a:ext cx="9137700" cy="45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Cliente-Servidor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9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49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49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5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5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Cliente-Servidor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2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2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2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2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2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2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Cliente-Servidor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2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52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3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Cliente-Servidor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5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Arial"/>
              <a:buNone/>
              <a:defRPr b="1" i="0" sz="17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5" name="Google Shape;11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6" name="Google Shape;126;p3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3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4" name="Google Shape;134;p3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4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6" name="Google Shape;136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4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3" name="Google Shape;143;p3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5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0"/>
          <p:cNvSpPr txBox="1"/>
          <p:nvPr/>
        </p:nvSpPr>
        <p:spPr>
          <a:xfrm>
            <a:off x="1056200" y="4933075"/>
            <a:ext cx="2187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Responsabilidades do front-end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2" name="Google Shape;152;p3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4" name="Google Shape;154;p3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6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0" name="Google Shape;160;p3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37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2" name="Google Shape;162;p3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7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9" name="Google Shape;169;p3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8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1" name="Google Shape;171;p3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8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77" name="Google Shape;177;p3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9" name="Google Shape;179;p3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/>
        </p:nvSpPr>
        <p:spPr>
          <a:xfrm>
            <a:off x="5450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 cliente-servidor</a:t>
            </a:r>
            <a:endParaRPr b="0" i="0" sz="1050" u="none" cap="none" strike="noStrike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90" name="Google Shape;19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7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8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title"/>
          </p:nvPr>
        </p:nvSpPr>
        <p:spPr>
          <a:xfrm>
            <a:off x="3724825" y="1327325"/>
            <a:ext cx="48141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Responsabilidades do Front-End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916575" y="4726650"/>
            <a:ext cx="2129100" cy="3567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200" y="1393250"/>
            <a:ext cx="2039951" cy="35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/>
          <p:nvPr/>
        </p:nvSpPr>
        <p:spPr>
          <a:xfrm>
            <a:off x="3523050" y="1297650"/>
            <a:ext cx="2718300" cy="31221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3676650" y="1486025"/>
            <a:ext cx="2380200" cy="27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3771175" y="1564350"/>
            <a:ext cx="2240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Considerando que desenvolvedor front-end é a pessoa responsável pela lógica do lado do cliente, podemos definir algumas funções que dizem respeito a ela:</a:t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 rot="-5266059">
            <a:off x="3202966" y="1865728"/>
            <a:ext cx="377386" cy="400228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"/>
          <p:cNvSpPr txBox="1"/>
          <p:nvPr/>
        </p:nvSpPr>
        <p:spPr>
          <a:xfrm>
            <a:off x="1675525" y="1971825"/>
            <a:ext cx="506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Codificar </a:t>
            </a:r>
            <a:r>
              <a:rPr b="0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o design de um site fornecido por um web designer por meio de arquivos.</a:t>
            </a:r>
            <a:endParaRPr b="0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>
            <a:off x="931816" y="179241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1675525" y="3116200"/>
            <a:ext cx="648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Adaptar o site aos diferentes dispositivos </a:t>
            </a:r>
            <a:r>
              <a:rPr b="0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para que seja acessível de forma eficiente em smartphones e computadores.</a:t>
            </a:r>
            <a:endParaRPr b="0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931816" y="29072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Responsabilidades do Front-end: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/>
          <p:nvPr/>
        </p:nvSpPr>
        <p:spPr>
          <a:xfrm>
            <a:off x="1675525" y="1971825"/>
            <a:ext cx="60903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Estar em </a:t>
            </a: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comunicação constante</a:t>
            </a:r>
            <a:r>
              <a:rPr b="0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 e trabalhar em equipe com o web designer e os desenvolvedores back end.</a:t>
            </a:r>
            <a:endParaRPr b="0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931816" y="179241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 txBox="1"/>
          <p:nvPr/>
        </p:nvSpPr>
        <p:spPr>
          <a:xfrm>
            <a:off x="1675525" y="3116200"/>
            <a:ext cx="635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Garantir o</a:t>
            </a: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 desempenho da web e compatibilidade </a:t>
            </a:r>
            <a:r>
              <a:rPr b="0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com todos os navegadores.</a:t>
            </a:r>
            <a:endParaRPr b="0" i="0" sz="19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931816" y="29072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6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Responsabilidades do Front-end: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/>
        </p:nvSpPr>
        <p:spPr>
          <a:xfrm>
            <a:off x="5436438" y="20633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 txBox="1"/>
          <p:nvPr/>
        </p:nvSpPr>
        <p:spPr>
          <a:xfrm>
            <a:off x="4887741" y="17737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4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200974" y="4165768"/>
            <a:ext cx="1105200" cy="4905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426" y="1657725"/>
            <a:ext cx="1184746" cy="282166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"/>
          <p:cNvSpPr txBox="1"/>
          <p:nvPr/>
        </p:nvSpPr>
        <p:spPr>
          <a:xfrm>
            <a:off x="5436450" y="2747775"/>
            <a:ext cx="2538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Responsabilidades</a:t>
            </a:r>
            <a:endParaRPr b="1" i="0" sz="20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 txBox="1"/>
          <p:nvPr/>
        </p:nvSpPr>
        <p:spPr>
          <a:xfrm>
            <a:off x="4887741" y="24582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4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"/>
          <p:cNvGrpSpPr/>
          <p:nvPr/>
        </p:nvGrpSpPr>
        <p:grpSpPr>
          <a:xfrm>
            <a:off x="2287322" y="1208175"/>
            <a:ext cx="2144053" cy="1557000"/>
            <a:chOff x="2986197" y="1097425"/>
            <a:chExt cx="2144053" cy="1557000"/>
          </a:xfrm>
        </p:grpSpPr>
        <p:sp>
          <p:nvSpPr>
            <p:cNvPr id="217" name="Google Shape;217;p2"/>
            <p:cNvSpPr/>
            <p:nvPr/>
          </p:nvSpPr>
          <p:spPr>
            <a:xfrm>
              <a:off x="3292750" y="1097425"/>
              <a:ext cx="1837500" cy="1557000"/>
            </a:xfrm>
            <a:prstGeom prst="rect">
              <a:avLst/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432800" y="1239025"/>
              <a:ext cx="1517400" cy="128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 txBox="1"/>
            <p:nvPr/>
          </p:nvSpPr>
          <p:spPr>
            <a:xfrm>
              <a:off x="3556400" y="1364275"/>
              <a:ext cx="1224000" cy="11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s-AR" sz="2400" u="none" cap="none" strike="noStrike">
                  <a:solidFill>
                    <a:srgbClr val="EC183F"/>
                  </a:solidFill>
                  <a:latin typeface="Arial"/>
                  <a:ea typeface="Arial"/>
                  <a:cs typeface="Arial"/>
                  <a:sym typeface="Arial"/>
                </a:rPr>
                <a:t>Temas da aula:</a:t>
              </a:r>
              <a:endParaRPr b="1" i="0" sz="24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 rot="-6183254">
              <a:off x="3056906" y="1708879"/>
              <a:ext cx="237744" cy="334096"/>
            </a:xfrm>
            <a:prstGeom prst="triangle">
              <a:avLst>
                <a:gd fmla="val 50000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1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3007638" y="1285525"/>
            <a:ext cx="3623100" cy="14682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3166425" y="1412575"/>
            <a:ext cx="3300600" cy="12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3289413" y="1513500"/>
            <a:ext cx="305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AR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Quando interagimos diretamente com os sites, estamos utilizando as tecnologias desenvolvidas por alguém da área de Front-End</a:t>
            </a:r>
            <a:endParaRPr b="1" i="0" sz="1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/>
          <p:nvPr/>
        </p:nvSpPr>
        <p:spPr>
          <a:xfrm rot="-5266059">
            <a:off x="2687853" y="1734403"/>
            <a:ext cx="377386" cy="400228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4"/>
          <p:cNvPicPr preferRelativeResize="0"/>
          <p:nvPr/>
        </p:nvPicPr>
        <p:blipFill rotWithShape="1">
          <a:blip r:embed="rId3">
            <a:alphaModFix/>
          </a:blip>
          <a:srcRect b="41503" l="0" r="0" t="0"/>
          <a:stretch/>
        </p:blipFill>
        <p:spPr>
          <a:xfrm>
            <a:off x="581050" y="1049801"/>
            <a:ext cx="2545100" cy="409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"/>
          <p:cNvPicPr preferRelativeResize="0"/>
          <p:nvPr/>
        </p:nvPicPr>
        <p:blipFill rotWithShape="1">
          <a:blip r:embed="rId4">
            <a:alphaModFix/>
          </a:blip>
          <a:srcRect b="38" l="0" r="0" t="39"/>
          <a:stretch/>
        </p:blipFill>
        <p:spPr>
          <a:xfrm>
            <a:off x="4513975" y="3048050"/>
            <a:ext cx="2203324" cy="19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/>
          <p:nvPr/>
        </p:nvSpPr>
        <p:spPr>
          <a:xfrm rot="155005">
            <a:off x="2498964" y="1586900"/>
            <a:ext cx="4891972" cy="3002450"/>
          </a:xfrm>
          <a:prstGeom prst="roundRect">
            <a:avLst>
              <a:gd fmla="val 16667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2413175" y="1803325"/>
            <a:ext cx="4990800" cy="300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2422250" y="1532650"/>
            <a:ext cx="4990800" cy="3036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2498850" y="1614700"/>
            <a:ext cx="139200" cy="1395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2727450" y="1614700"/>
            <a:ext cx="139200" cy="1395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2956050" y="1614700"/>
            <a:ext cx="139200" cy="1395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5"/>
          <p:cNvPicPr preferRelativeResize="0"/>
          <p:nvPr/>
        </p:nvPicPr>
        <p:blipFill rotWithShape="1">
          <a:blip r:embed="rId3">
            <a:alphaModFix/>
          </a:blip>
          <a:srcRect b="0" l="0" r="65523" t="0"/>
          <a:stretch/>
        </p:blipFill>
        <p:spPr>
          <a:xfrm>
            <a:off x="3020795" y="2359275"/>
            <a:ext cx="1326749" cy="1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"/>
          <p:cNvSpPr txBox="1"/>
          <p:nvPr>
            <p:ph type="title"/>
          </p:nvPr>
        </p:nvSpPr>
        <p:spPr>
          <a:xfrm>
            <a:off x="762425" y="870475"/>
            <a:ext cx="6879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Linguagens do Front-End e suas funções: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253" name="Google Shape;253;p5"/>
          <p:cNvPicPr preferRelativeResize="0"/>
          <p:nvPr/>
        </p:nvPicPr>
        <p:blipFill rotWithShape="1">
          <a:blip r:embed="rId3">
            <a:alphaModFix/>
          </a:blip>
          <a:srcRect b="0" l="66910" r="0" t="0"/>
          <a:stretch/>
        </p:blipFill>
        <p:spPr>
          <a:xfrm>
            <a:off x="4280950" y="2359275"/>
            <a:ext cx="1273397" cy="1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 rotWithShape="1">
          <a:blip r:embed="rId3">
            <a:alphaModFix/>
          </a:blip>
          <a:srcRect b="0" l="32555" r="33617" t="0"/>
          <a:stretch/>
        </p:blipFill>
        <p:spPr>
          <a:xfrm>
            <a:off x="5474075" y="2345284"/>
            <a:ext cx="1326749" cy="1485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6"/>
          <p:cNvPicPr preferRelativeResize="0"/>
          <p:nvPr/>
        </p:nvPicPr>
        <p:blipFill rotWithShape="1">
          <a:blip r:embed="rId3">
            <a:alphaModFix/>
          </a:blip>
          <a:srcRect b="0" l="0" r="66894" t="0"/>
          <a:stretch/>
        </p:blipFill>
        <p:spPr>
          <a:xfrm>
            <a:off x="720000" y="1552288"/>
            <a:ext cx="1782050" cy="203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4622975" y="1224075"/>
            <a:ext cx="18744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4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2812775" y="2039738"/>
            <a:ext cx="5494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400"/>
              <a:buFont typeface="Arial"/>
              <a:buChar char="-"/>
            </a:pP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Responsável pela </a:t>
            </a:r>
            <a:r>
              <a:rPr b="1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estrutura </a:t>
            </a: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do site</a:t>
            </a:r>
            <a:endParaRPr b="0" i="0" sz="24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2812775" y="2678963"/>
            <a:ext cx="5494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400"/>
              <a:buFont typeface="Arial"/>
              <a:buChar char="-"/>
            </a:pP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Principal linguagem do Front-End</a:t>
            </a:r>
            <a:endParaRPr b="0" i="0" sz="24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/>
        </p:nvSpPr>
        <p:spPr>
          <a:xfrm>
            <a:off x="4318175" y="1224075"/>
            <a:ext cx="2626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4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2812775" y="2039750"/>
            <a:ext cx="5558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400"/>
              <a:buFont typeface="Arial"/>
              <a:buChar char="-"/>
            </a:pP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Responsável pela </a:t>
            </a:r>
            <a:r>
              <a:rPr b="1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estilização </a:t>
            </a: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do site</a:t>
            </a:r>
            <a:endParaRPr b="0" i="0" sz="24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2812775" y="2755175"/>
            <a:ext cx="57174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400"/>
              <a:buFont typeface="Arial"/>
              <a:buChar char="-"/>
            </a:pP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Realiza o posicionamento, espaçamento e estilização dos conteúdos do HTML</a:t>
            </a:r>
            <a:endParaRPr b="0" i="0" sz="24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3">
            <a:alphaModFix/>
          </a:blip>
          <a:srcRect b="0" l="66910" r="0" t="0"/>
          <a:stretch/>
        </p:blipFill>
        <p:spPr>
          <a:xfrm>
            <a:off x="796201" y="1577788"/>
            <a:ext cx="1736579" cy="198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7"/>
          <p:cNvSpPr txBox="1"/>
          <p:nvPr/>
        </p:nvSpPr>
        <p:spPr>
          <a:xfrm>
            <a:off x="2812775" y="3898175"/>
            <a:ext cx="5664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400"/>
              <a:buFont typeface="Arial"/>
              <a:buChar char="-"/>
            </a:pP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Portabilidade para Celular/Smartphones</a:t>
            </a:r>
            <a:endParaRPr b="0" i="0" sz="24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/>
        </p:nvSpPr>
        <p:spPr>
          <a:xfrm>
            <a:off x="4318175" y="1224075"/>
            <a:ext cx="2790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i="0" sz="4000" u="none" cap="none" strike="noStrike">
              <a:solidFill>
                <a:srgbClr val="EC18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 txBox="1"/>
          <p:nvPr/>
        </p:nvSpPr>
        <p:spPr>
          <a:xfrm>
            <a:off x="2812775" y="2039750"/>
            <a:ext cx="5558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400"/>
              <a:buFont typeface="Arial"/>
              <a:buChar char="-"/>
            </a:pP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Responsável pela </a:t>
            </a:r>
            <a:r>
              <a:rPr b="1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interatividade </a:t>
            </a: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do site</a:t>
            </a:r>
            <a:endParaRPr b="0" i="0" sz="24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2812775" y="2678963"/>
            <a:ext cx="5494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400"/>
              <a:buFont typeface="Arial"/>
              <a:buChar char="-"/>
            </a:pPr>
            <a:r>
              <a:rPr b="0" i="0" lang="es-AR" sz="2400" u="none" cap="none" strike="noStrike">
                <a:solidFill>
                  <a:srgbClr val="33383C"/>
                </a:solidFill>
                <a:latin typeface="Arial"/>
                <a:ea typeface="Arial"/>
                <a:cs typeface="Arial"/>
                <a:sym typeface="Arial"/>
              </a:rPr>
              <a:t>Linguagem que pode trabalhar em conjunto com o Back-End</a:t>
            </a:r>
            <a:endParaRPr b="0" i="0" sz="2400" u="none" cap="none" strike="noStrike">
              <a:solidFill>
                <a:srgbClr val="3338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8"/>
          <p:cNvPicPr preferRelativeResize="0"/>
          <p:nvPr/>
        </p:nvPicPr>
        <p:blipFill rotWithShape="1">
          <a:blip r:embed="rId3">
            <a:alphaModFix/>
          </a:blip>
          <a:srcRect b="0" l="32555" r="33617" t="0"/>
          <a:stretch/>
        </p:blipFill>
        <p:spPr>
          <a:xfrm>
            <a:off x="679775" y="1557600"/>
            <a:ext cx="1811304" cy="20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/>
          <p:nvPr/>
        </p:nvSpPr>
        <p:spPr>
          <a:xfrm>
            <a:off x="2847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AR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Responsabilidades</a:t>
            </a:r>
            <a:endParaRPr b="1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1978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2676450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