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2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3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1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3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13352" r="19014" b="10322"/>
          <a:stretch/>
        </p:blipFill>
        <p:spPr bwMode="auto">
          <a:xfrm>
            <a:off x="0" y="940886"/>
            <a:ext cx="9144000" cy="492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97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1" r="33961" b="20436"/>
          <a:stretch/>
        </p:blipFill>
        <p:spPr bwMode="auto">
          <a:xfrm>
            <a:off x="304800" y="533400"/>
            <a:ext cx="8592457" cy="554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23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5" t="21032" r="27380" b="22420"/>
          <a:stretch/>
        </p:blipFill>
        <p:spPr bwMode="auto">
          <a:xfrm>
            <a:off x="79826" y="533400"/>
            <a:ext cx="8987973" cy="597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19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3</cp:revision>
  <dcterms:created xsi:type="dcterms:W3CDTF">2016-02-29T16:07:34Z</dcterms:created>
  <dcterms:modified xsi:type="dcterms:W3CDTF">2016-02-29T16:37:17Z</dcterms:modified>
</cp:coreProperties>
</file>