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69" d="100"/>
          <a:sy n="69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856A-43ED-4711-BFD1-FDCB0F76CDE9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B3A9-2692-4B4F-B45C-7D47A4F6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0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856A-43ED-4711-BFD1-FDCB0F76CDE9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B3A9-2692-4B4F-B45C-7D47A4F6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2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856A-43ED-4711-BFD1-FDCB0F76CDE9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B3A9-2692-4B4F-B45C-7D47A4F6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7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856A-43ED-4711-BFD1-FDCB0F76CDE9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B3A9-2692-4B4F-B45C-7D47A4F6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1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856A-43ED-4711-BFD1-FDCB0F76CDE9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B3A9-2692-4B4F-B45C-7D47A4F6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0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856A-43ED-4711-BFD1-FDCB0F76CDE9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B3A9-2692-4B4F-B45C-7D47A4F6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0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856A-43ED-4711-BFD1-FDCB0F76CDE9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B3A9-2692-4B4F-B45C-7D47A4F6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1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856A-43ED-4711-BFD1-FDCB0F76CDE9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B3A9-2692-4B4F-B45C-7D47A4F6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2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856A-43ED-4711-BFD1-FDCB0F76CDE9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B3A9-2692-4B4F-B45C-7D47A4F6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9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856A-43ED-4711-BFD1-FDCB0F76CDE9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B3A9-2692-4B4F-B45C-7D47A4F6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3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856A-43ED-4711-BFD1-FDCB0F76CDE9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B3A9-2692-4B4F-B45C-7D47A4F6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0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4856A-43ED-4711-BFD1-FDCB0F76CDE9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BB3A9-2692-4B4F-B45C-7D47A4F6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8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4" t="26482" r="14104" b="6250"/>
          <a:stretch/>
        </p:blipFill>
        <p:spPr bwMode="auto">
          <a:xfrm>
            <a:off x="0" y="1066800"/>
            <a:ext cx="8998858" cy="492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0" y="662832"/>
            <a:ext cx="142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Alberto Cairo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8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0" t="26808" r="12543" b="6250"/>
          <a:stretch/>
        </p:blipFill>
        <p:spPr bwMode="auto">
          <a:xfrm>
            <a:off x="-76200" y="955964"/>
            <a:ext cx="9216572" cy="489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457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Manuel Lima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862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8" t="26042" r="13436" b="6250"/>
          <a:stretch/>
        </p:blipFill>
        <p:spPr bwMode="auto">
          <a:xfrm>
            <a:off x="0" y="1066800"/>
            <a:ext cx="904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718250"/>
            <a:ext cx="15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Michael </a:t>
            </a:r>
            <a:r>
              <a:rPr lang="en-US" dirty="0" err="1" smtClean="0"/>
              <a:t>Pollan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83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3" t="26712" r="12906" b="6251"/>
          <a:stretch/>
        </p:blipFill>
        <p:spPr bwMode="auto">
          <a:xfrm>
            <a:off x="-10886" y="872836"/>
            <a:ext cx="9154886" cy="490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392668"/>
            <a:ext cx="13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Roxanne Gay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5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1" t="26606" r="27046" b="6250"/>
          <a:stretch/>
        </p:blipFill>
        <p:spPr bwMode="auto">
          <a:xfrm>
            <a:off x="193964" y="803564"/>
            <a:ext cx="8280729" cy="5616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19200" y="392668"/>
            <a:ext cx="163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Jonathan 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88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0" t="26587" r="22360" b="10317"/>
          <a:stretch/>
        </p:blipFill>
        <p:spPr bwMode="auto">
          <a:xfrm>
            <a:off x="457200" y="1219200"/>
            <a:ext cx="7852229" cy="4615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19200" y="392668"/>
            <a:ext cx="1417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 Wheaton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3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4" t="26191" r="19013" b="6250"/>
          <a:stretch/>
        </p:blipFill>
        <p:spPr bwMode="auto">
          <a:xfrm>
            <a:off x="304800" y="914400"/>
            <a:ext cx="8345715" cy="494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19200" y="392668"/>
            <a:ext cx="167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Amanda Palmer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9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5" t="26516" r="12198" b="7575"/>
          <a:stretch/>
        </p:blipFill>
        <p:spPr bwMode="auto">
          <a:xfrm>
            <a:off x="-76200" y="1246908"/>
            <a:ext cx="9268691" cy="4821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95400" y="685800"/>
            <a:ext cx="1220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Seth Godin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83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16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</dc:creator>
  <cp:lastModifiedBy>erica</cp:lastModifiedBy>
  <cp:revision>6</cp:revision>
  <dcterms:created xsi:type="dcterms:W3CDTF">2016-03-20T04:21:15Z</dcterms:created>
  <dcterms:modified xsi:type="dcterms:W3CDTF">2016-03-22T00:19:05Z</dcterms:modified>
</cp:coreProperties>
</file>