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9C8-F9BE-4D82-ACE3-14EF4AECB8F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C14-8AB1-4734-BD39-3FB20885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9C8-F9BE-4D82-ACE3-14EF4AECB8F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C14-8AB1-4734-BD39-3FB20885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9C8-F9BE-4D82-ACE3-14EF4AECB8F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C14-8AB1-4734-BD39-3FB20885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9C8-F9BE-4D82-ACE3-14EF4AECB8F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C14-8AB1-4734-BD39-3FB20885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5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9C8-F9BE-4D82-ACE3-14EF4AECB8F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C14-8AB1-4734-BD39-3FB20885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4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9C8-F9BE-4D82-ACE3-14EF4AECB8F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C14-8AB1-4734-BD39-3FB20885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9C8-F9BE-4D82-ACE3-14EF4AECB8F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C14-8AB1-4734-BD39-3FB20885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5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9C8-F9BE-4D82-ACE3-14EF4AECB8F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C14-8AB1-4734-BD39-3FB20885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3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9C8-F9BE-4D82-ACE3-14EF4AECB8F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C14-8AB1-4734-BD39-3FB20885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9C8-F9BE-4D82-ACE3-14EF4AECB8F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C14-8AB1-4734-BD39-3FB20885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B9C8-F9BE-4D82-ACE3-14EF4AECB8F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C14-8AB1-4734-BD39-3FB20885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5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B9C8-F9BE-4D82-ACE3-14EF4AECB8F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CC14-8AB1-4734-BD39-3FB20885E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4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ica\Desktop\ID Studio 2\IDV2\egunn\ps-01\PS-01-inde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4"/>
          <a:stretch/>
        </p:blipFill>
        <p:spPr bwMode="auto">
          <a:xfrm>
            <a:off x="847725" y="445477"/>
            <a:ext cx="7534275" cy="603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04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erica\Desktop\ID Studio 2\IDV2\egunn\ps-01\PS-01-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8"/>
          <a:stretch/>
        </p:blipFill>
        <p:spPr bwMode="auto">
          <a:xfrm>
            <a:off x="838200" y="410308"/>
            <a:ext cx="7534275" cy="606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53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erica\Desktop\ID Studio 2\IDV2\egunn\ps-01\PS-01-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9" t="643" r="-646" b="-29"/>
          <a:stretch/>
        </p:blipFill>
        <p:spPr bwMode="auto">
          <a:xfrm>
            <a:off x="762000" y="439615"/>
            <a:ext cx="7625862" cy="62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30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erica\Desktop\ID Studio 2\IDV2\egunn\ps-01\PS-01-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4"/>
          <a:stretch/>
        </p:blipFill>
        <p:spPr bwMode="auto">
          <a:xfrm>
            <a:off x="838200" y="445477"/>
            <a:ext cx="7534275" cy="603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erica\Desktop\ID Studio 2\IDV2\egunn\ps-01\PS-01-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534275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09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</dc:creator>
  <cp:lastModifiedBy>erica</cp:lastModifiedBy>
  <cp:revision>2</cp:revision>
  <cp:lastPrinted>2016-01-19T04:28:29Z</cp:lastPrinted>
  <dcterms:created xsi:type="dcterms:W3CDTF">2016-01-19T04:19:27Z</dcterms:created>
  <dcterms:modified xsi:type="dcterms:W3CDTF">2016-01-19T04:42:47Z</dcterms:modified>
</cp:coreProperties>
</file>