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04A6-40D4-474F-8628-6806515D095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B02C-2013-42FE-A6E6-0E61690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5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4" r="29722" b="6250"/>
          <a:stretch/>
        </p:blipFill>
        <p:spPr bwMode="auto">
          <a:xfrm>
            <a:off x="1" y="304800"/>
            <a:ext cx="9144000" cy="625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80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2" r="29722" b="6250"/>
          <a:stretch/>
        </p:blipFill>
        <p:spPr bwMode="auto">
          <a:xfrm>
            <a:off x="1" y="304800"/>
            <a:ext cx="9144000" cy="623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8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r="29722" b="6250"/>
          <a:stretch/>
        </p:blipFill>
        <p:spPr bwMode="auto">
          <a:xfrm>
            <a:off x="0" y="319314"/>
            <a:ext cx="9144000" cy="623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0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5" r="25817" b="6250"/>
          <a:stretch/>
        </p:blipFill>
        <p:spPr bwMode="auto">
          <a:xfrm>
            <a:off x="-1" y="457200"/>
            <a:ext cx="9182261" cy="595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14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135" r="29723" b="6250"/>
          <a:stretch/>
        </p:blipFill>
        <p:spPr bwMode="auto">
          <a:xfrm>
            <a:off x="0" y="304800"/>
            <a:ext cx="9144000" cy="626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96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3</cp:revision>
  <cp:lastPrinted>2016-02-01T03:23:47Z</cp:lastPrinted>
  <dcterms:created xsi:type="dcterms:W3CDTF">2016-01-31T19:39:01Z</dcterms:created>
  <dcterms:modified xsi:type="dcterms:W3CDTF">2016-02-01T03:24:02Z</dcterms:modified>
</cp:coreProperties>
</file>