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5566-9D29-4BEC-A640-336BA3E8C984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519E9-E93B-44C2-850E-5876A17D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10516" r="7113" b="8333"/>
          <a:stretch/>
        </p:blipFill>
        <p:spPr bwMode="auto">
          <a:xfrm>
            <a:off x="0" y="762000"/>
            <a:ext cx="914399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2" t="10701" r="2789" b="7259"/>
          <a:stretch/>
        </p:blipFill>
        <p:spPr bwMode="auto">
          <a:xfrm>
            <a:off x="0" y="858983"/>
            <a:ext cx="9180868" cy="523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25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1</cp:revision>
  <dcterms:created xsi:type="dcterms:W3CDTF">2016-02-07T23:49:50Z</dcterms:created>
  <dcterms:modified xsi:type="dcterms:W3CDTF">2016-02-07T23:59:46Z</dcterms:modified>
</cp:coreProperties>
</file>