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C076-FB24-4895-AED5-6673B804C83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b="5493"/>
          <a:stretch/>
        </p:blipFill>
        <p:spPr bwMode="auto">
          <a:xfrm>
            <a:off x="-32657" y="10886"/>
            <a:ext cx="9436677" cy="69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791200"/>
            <a:ext cx="705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Jonathan Fields – the tweets with the most retweets are almost all @RT!!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1" b="4762"/>
          <a:stretch/>
        </p:blipFill>
        <p:spPr bwMode="auto">
          <a:xfrm>
            <a:off x="34636" y="18143"/>
            <a:ext cx="9455150" cy="69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912899"/>
            <a:ext cx="711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RT</a:t>
            </a:r>
          </a:p>
          <a:p>
            <a:r>
              <a:rPr lang="en-US" dirty="0" smtClean="0"/>
              <a:t>Purple @mention at beginning of tweet (doesn’t catch in-body mentions)</a:t>
            </a:r>
          </a:p>
          <a:p>
            <a:r>
              <a:rPr lang="en-US" dirty="0" smtClean="0"/>
              <a:t>Aqua simple tweet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t="10119" r="28606" b="7936"/>
          <a:stretch/>
        </p:blipFill>
        <p:spPr bwMode="auto">
          <a:xfrm>
            <a:off x="762000" y="457200"/>
            <a:ext cx="7649029" cy="599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507079"/>
            <a:ext cx="521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happens when you make the y value 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1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98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83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13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45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7</cp:revision>
  <dcterms:created xsi:type="dcterms:W3CDTF">2016-03-08T04:32:16Z</dcterms:created>
  <dcterms:modified xsi:type="dcterms:W3CDTF">2016-03-12T06:33:10Z</dcterms:modified>
</cp:coreProperties>
</file>