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E0DB4-B35D-4972-9C0F-5C20C20B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29BDD-792F-4634-B1B8-32A9CE6A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08866-2677-46B1-973D-2C8311BC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77133-0C6D-4F7A-A61B-EA6C9A24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5AEBC-E1C4-4176-8D9D-451FBF09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7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CA9DA-1F85-4DA0-A2AC-BB353F15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CF829-3858-4A47-B3F4-B6E27CE9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CA6B2-6804-4083-A2CA-480568F4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45CAB-A4EC-4350-8D34-7F3531B4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E1A3-6C04-4EF1-BA05-B6909D2A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6F3BF-5E2B-4CD5-8BDB-7A339AC1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F9769-13D6-4EDE-90FC-C0DC43E2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F6C52-7AD5-48A6-8809-32C5BCD5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6C3B6-C457-404B-8A42-4551C347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9DF8A-1232-4684-B060-D6B27EBD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1D20-C9CA-44D1-8CB7-E97DCD0D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941BC-8049-4B01-BFEE-0EAF51F1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4BE02-A692-4330-8F12-99D3B12F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D8671-3BAF-433E-9E49-FAE374CD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08F3A-4D18-44F9-A91B-3DF3EB41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6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F22E7-3C78-417D-AF79-971CF83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72A5F-8075-4F10-9BEF-EE724EF4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FDDD1-0AC7-442A-B65A-E3B908A3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0D2DC-E9F0-469E-999D-6873F40E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7595F-CAF2-49C7-9438-2A5F9C15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F217B-7DCE-4921-93EE-DCFF7719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6E989-4924-4A0F-877F-9EAD2805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8A081-67E5-4188-9939-5C7A999AB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604F-2CE4-47AB-8E4F-0C6D8E3E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97B4A6-385C-4E04-8DDB-D20124DD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35F1C-292A-4863-8DAB-4D49DFA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5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D43D9-E4D3-4B93-8410-E2147112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24C2D-286A-436B-90A8-3BDF5B23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D929F-F648-4C9C-81AC-0D306403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EE7C5-C789-434F-B11F-68A42D62D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F1BF03-2457-4B75-922C-F9D73B5E1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2638B4-6477-47CD-B467-3CC5DF32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3B74DA-BAD3-4635-8A35-265F0A19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67869D-BBEC-483A-9D01-2F2A8CF2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3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3F5BB-9306-4905-9B19-00CA0D99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5F6C79-354F-46BB-B1E3-9C8790DA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868A7E-4D18-4377-A2EB-30ADE906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50E28-ABE3-47F8-82CF-689B242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0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56FE59-AF30-4BF7-AC37-56AFB49E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73E1B7-7B2A-4593-8BCC-762A733A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46800-251E-4D0C-8B1A-94DF592C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3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6742-4D72-43C8-BF78-43312EA2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5C077-C5A6-4B6B-A85D-979F1A8F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A57CF-39B8-4BB6-9138-A2B48479D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3C306-C876-423F-9B0C-CF542024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B258C-7FA0-4E21-9A21-77C5A9C5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7CAFF-25AF-40C6-90E4-B456568C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057EF-EC1D-4B5B-B833-2EB12169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58C8F-33D2-4F66-A6B1-800DBBAE6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8077A-B6BF-45AF-9C64-1986BAC2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74FBD-1A81-47B7-B61F-AA264AA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1CFFA-A55D-42F9-9455-05BE2419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8B89F-29AB-4DAF-A44D-8BB47AA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3E1F29-E390-4AE0-B985-7B8C4E6F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B2BF0-F0DD-4C13-8F22-D8B1BE40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E8AF-274B-4E38-BD72-BD384C51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F444-4EAA-415B-ACAE-7A5B3EA4B90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9838-D5DE-42BC-B972-5FD0127E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839E-24E4-460F-BD33-3347B36E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949B-44BB-4CAD-B8EB-6DF6E53DD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5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ackielee2@nate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C++ </a:t>
            </a:r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기초 문법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35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F7331-BAB7-4C25-B9D6-671E01DA3F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altLang="ko-KR" sz="5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C++ </a:t>
            </a:r>
            <a:r>
              <a:rPr lang="ko-KR" altLang="en-US" sz="5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기초</a:t>
            </a:r>
            <a:r>
              <a:rPr lang="en-US" altLang="ko-KR" sz="5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</a:t>
            </a:r>
            <a:r>
              <a:rPr lang="ko-KR" altLang="en-US" sz="5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DBB33-8457-484B-84CD-1BC2DE8BE4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파일확장자는 </a:t>
            </a:r>
            <a:r>
              <a:rPr lang="en-US" altLang="ko-KR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*.</a:t>
            </a:r>
            <a:r>
              <a:rPr lang="en-US" altLang="ko-KR" dirty="0" err="1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cpp</a:t>
            </a:r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C++ </a:t>
            </a:r>
            <a:r>
              <a:rPr lang="ko-KR" altLang="en-US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문법 규칙 적용</a:t>
            </a:r>
            <a:r>
              <a:rPr lang="en-US" altLang="ko-KR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.</a:t>
            </a:r>
          </a:p>
          <a:p>
            <a:pPr lvl="1">
              <a:buFontTx/>
              <a:buChar char="-"/>
            </a:pPr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r>
              <a:rPr lang="en-US" altLang="ko-KR" sz="3500" dirty="0" err="1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Cout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&lt;&lt; 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출력대상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r>
              <a:rPr lang="en-US" altLang="ko-KR" sz="3500" dirty="0" err="1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Cin</a:t>
            </a:r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 &gt;&gt; </a:t>
            </a:r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입력 변수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C1E0A-8220-4275-9D90-EE86278B5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namespace</a:t>
            </a:r>
          </a:p>
          <a:p>
            <a:pPr marL="0" indent="0">
              <a:buNone/>
            </a:pPr>
            <a:endParaRPr lang="en-US" altLang="ko-KR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r>
              <a:rPr lang="ko-KR" altLang="en-US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함수 오버로드</a:t>
            </a:r>
          </a:p>
        </p:txBody>
      </p:sp>
    </p:spTree>
    <p:extLst>
      <p:ext uri="{BB962C8B-B14F-4D97-AF65-F5344CB8AC3E}">
        <p14:creationId xmlns:p14="http://schemas.microsoft.com/office/powerpoint/2010/main" val="153894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DF2-F331-4910-B6C1-FA625E6C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무엇이든지 물어보세요</a:t>
            </a:r>
            <a: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!!</a:t>
            </a:r>
            <a:br>
              <a:rPr lang="en-US" altLang="ko-KR" sz="80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E2902-73C3-41A2-B156-32717EDE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  <a:hlinkClick r:id="rId2"/>
              </a:rPr>
              <a:t>jackielee2@nate.com</a:t>
            </a:r>
            <a:endParaRPr lang="en-US" altLang="ko-KR" sz="3500" dirty="0"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r>
              <a:rPr lang="en-US" altLang="ko-KR" sz="3500" dirty="0"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010-3688-1768</a:t>
            </a:r>
          </a:p>
        </p:txBody>
      </p:sp>
    </p:spTree>
    <p:extLst>
      <p:ext uri="{BB962C8B-B14F-4D97-AF65-F5344CB8AC3E}">
        <p14:creationId xmlns:p14="http://schemas.microsoft.com/office/powerpoint/2010/main" val="32294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36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 바겐세일 M</vt:lpstr>
      <vt:lpstr>Arial</vt:lpstr>
      <vt:lpstr>Office 테마</vt:lpstr>
      <vt:lpstr>C++ 기초 문법  </vt:lpstr>
      <vt:lpstr>C++ 기초 문법</vt:lpstr>
      <vt:lpstr>무엇이든지 물어보세요!!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소개</dc:title>
  <dc:creator>Jackie &amp; Jina</dc:creator>
  <cp:lastModifiedBy>Jackie &amp; Jina</cp:lastModifiedBy>
  <cp:revision>35</cp:revision>
  <dcterms:created xsi:type="dcterms:W3CDTF">2018-04-09T03:22:22Z</dcterms:created>
  <dcterms:modified xsi:type="dcterms:W3CDTF">2018-04-09T10:47:57Z</dcterms:modified>
</cp:coreProperties>
</file>