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36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2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5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4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C412E-0FC1-41B6-940C-4127BAE8AA61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1D403-3E66-49B9-ACB6-E6E01B096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108EA62-4282-D162-DEF8-3A5E8C76A2C7}"/>
              </a:ext>
            </a:extLst>
          </p:cNvPr>
          <p:cNvSpPr txBox="1"/>
          <p:nvPr/>
        </p:nvSpPr>
        <p:spPr>
          <a:xfrm flipH="1">
            <a:off x="650713" y="2847015"/>
            <a:ext cx="664098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Members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C94F8C-1742-CC53-0B02-97F19049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92718"/>
              </p:ext>
            </p:extLst>
          </p:nvPr>
        </p:nvGraphicFramePr>
        <p:xfrm>
          <a:off x="1314811" y="2776530"/>
          <a:ext cx="5083552" cy="30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844">
                  <a:extLst>
                    <a:ext uri="{9D8B030D-6E8A-4147-A177-3AD203B41FA5}">
                      <a16:colId xmlns:a16="http://schemas.microsoft.com/office/drawing/2014/main" val="2097427759"/>
                    </a:ext>
                  </a:extLst>
                </a:gridCol>
                <a:gridCol w="546448">
                  <a:extLst>
                    <a:ext uri="{9D8B030D-6E8A-4147-A177-3AD203B41FA5}">
                      <a16:colId xmlns:a16="http://schemas.microsoft.com/office/drawing/2014/main" val="1887967076"/>
                    </a:ext>
                  </a:extLst>
                </a:gridCol>
                <a:gridCol w="577725">
                  <a:extLst>
                    <a:ext uri="{9D8B030D-6E8A-4147-A177-3AD203B41FA5}">
                      <a16:colId xmlns:a16="http://schemas.microsoft.com/office/drawing/2014/main" val="3686499120"/>
                    </a:ext>
                  </a:extLst>
                </a:gridCol>
                <a:gridCol w="577725">
                  <a:extLst>
                    <a:ext uri="{9D8B030D-6E8A-4147-A177-3AD203B41FA5}">
                      <a16:colId xmlns:a16="http://schemas.microsoft.com/office/drawing/2014/main" val="2522449782"/>
                    </a:ext>
                  </a:extLst>
                </a:gridCol>
                <a:gridCol w="639950">
                  <a:extLst>
                    <a:ext uri="{9D8B030D-6E8A-4147-A177-3AD203B41FA5}">
                      <a16:colId xmlns:a16="http://schemas.microsoft.com/office/drawing/2014/main" val="2421096822"/>
                    </a:ext>
                  </a:extLst>
                </a:gridCol>
                <a:gridCol w="515500">
                  <a:extLst>
                    <a:ext uri="{9D8B030D-6E8A-4147-A177-3AD203B41FA5}">
                      <a16:colId xmlns:a16="http://schemas.microsoft.com/office/drawing/2014/main" val="2067523661"/>
                    </a:ext>
                  </a:extLst>
                </a:gridCol>
                <a:gridCol w="642740">
                  <a:extLst>
                    <a:ext uri="{9D8B030D-6E8A-4147-A177-3AD203B41FA5}">
                      <a16:colId xmlns:a16="http://schemas.microsoft.com/office/drawing/2014/main" val="2773824176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281551273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altLang="zh-TW" sz="800" u="sng" dirty="0" err="1"/>
                        <a:t>MemberID</a:t>
                      </a:r>
                      <a:endParaRPr lang="en-US" sz="800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Email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Password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DateOfBirth</a:t>
                      </a:r>
                      <a:r>
                        <a:rPr lang="en-US" sz="800" dirty="0"/>
                        <a:t> 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Gender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FitnessGoal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HealthMetrics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446846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34A4CAA-D6D8-073E-1B2A-DEC938EB322F}"/>
              </a:ext>
            </a:extLst>
          </p:cNvPr>
          <p:cNvSpPr txBox="1"/>
          <p:nvPr/>
        </p:nvSpPr>
        <p:spPr>
          <a:xfrm flipH="1">
            <a:off x="650714" y="4346211"/>
            <a:ext cx="664098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Trainers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95E7701-4BE6-7316-F248-D9CE19FA7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13320"/>
              </p:ext>
            </p:extLst>
          </p:nvPr>
        </p:nvGraphicFramePr>
        <p:xfrm>
          <a:off x="1314812" y="4303026"/>
          <a:ext cx="4228376" cy="30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32">
                  <a:extLst>
                    <a:ext uri="{9D8B030D-6E8A-4147-A177-3AD203B41FA5}">
                      <a16:colId xmlns:a16="http://schemas.microsoft.com/office/drawing/2014/main" val="2097427759"/>
                    </a:ext>
                  </a:extLst>
                </a:gridCol>
                <a:gridCol w="898213">
                  <a:extLst>
                    <a:ext uri="{9D8B030D-6E8A-4147-A177-3AD203B41FA5}">
                      <a16:colId xmlns:a16="http://schemas.microsoft.com/office/drawing/2014/main" val="1887967076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3686499120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2522449782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1281551273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800" u="sng" dirty="0" err="1"/>
                        <a:t>TrainerID</a:t>
                      </a:r>
                      <a:endParaRPr lang="en-US" sz="800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Email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Password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Specialization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4468463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7C780308-4463-986E-B89C-59D5EA4EA284}"/>
              </a:ext>
            </a:extLst>
          </p:cNvPr>
          <p:cNvSpPr txBox="1"/>
          <p:nvPr/>
        </p:nvSpPr>
        <p:spPr>
          <a:xfrm flipH="1">
            <a:off x="650713" y="7411319"/>
            <a:ext cx="664098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Admin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BF5F0CD-9EBC-22C0-3C16-6782C31E5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41310"/>
              </p:ext>
            </p:extLst>
          </p:nvPr>
        </p:nvGraphicFramePr>
        <p:xfrm>
          <a:off x="1314811" y="7368134"/>
          <a:ext cx="3438699" cy="30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421">
                  <a:extLst>
                    <a:ext uri="{9D8B030D-6E8A-4147-A177-3AD203B41FA5}">
                      <a16:colId xmlns:a16="http://schemas.microsoft.com/office/drawing/2014/main" val="2097427759"/>
                    </a:ext>
                  </a:extLst>
                </a:gridCol>
                <a:gridCol w="746924">
                  <a:extLst>
                    <a:ext uri="{9D8B030D-6E8A-4147-A177-3AD203B41FA5}">
                      <a16:colId xmlns:a16="http://schemas.microsoft.com/office/drawing/2014/main" val="1887967076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3686499120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2522449782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800" u="sng" dirty="0" err="1"/>
                        <a:t>AdminID</a:t>
                      </a:r>
                      <a:endParaRPr lang="en-US" sz="800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Username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Email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Password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44684630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470D1E-89E2-D761-B951-ED6ECEB6337E}"/>
              </a:ext>
            </a:extLst>
          </p:cNvPr>
          <p:cNvSpPr txBox="1"/>
          <p:nvPr/>
        </p:nvSpPr>
        <p:spPr>
          <a:xfrm flipH="1">
            <a:off x="266699" y="5104489"/>
            <a:ext cx="1048112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 err="1"/>
              <a:t>TrainerAvailability</a:t>
            </a:r>
            <a:endParaRPr lang="en-US" sz="844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999DBF-1875-F799-B970-EBD69FA93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49489"/>
              </p:ext>
            </p:extLst>
          </p:nvPr>
        </p:nvGraphicFramePr>
        <p:xfrm>
          <a:off x="1314811" y="5061304"/>
          <a:ext cx="4228376" cy="30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421">
                  <a:extLst>
                    <a:ext uri="{9D8B030D-6E8A-4147-A177-3AD203B41FA5}">
                      <a16:colId xmlns:a16="http://schemas.microsoft.com/office/drawing/2014/main" val="2097427759"/>
                    </a:ext>
                  </a:extLst>
                </a:gridCol>
                <a:gridCol w="746924">
                  <a:extLst>
                    <a:ext uri="{9D8B030D-6E8A-4147-A177-3AD203B41FA5}">
                      <a16:colId xmlns:a16="http://schemas.microsoft.com/office/drawing/2014/main" val="1887967076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3686499120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2522449782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1281551273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800" u="sng" dirty="0" err="1"/>
                        <a:t>AvailabilityID</a:t>
                      </a:r>
                      <a:endParaRPr lang="en-US" sz="800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TrainerID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AvailableFrom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AvailableTo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44684630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1068C5-3330-94B7-B673-92E0C1C22C49}"/>
              </a:ext>
            </a:extLst>
          </p:cNvPr>
          <p:cNvSpPr txBox="1"/>
          <p:nvPr/>
        </p:nvSpPr>
        <p:spPr>
          <a:xfrm flipH="1">
            <a:off x="650713" y="6716623"/>
            <a:ext cx="664098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Rooms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F710D50-315D-F652-74AD-1F721A00D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19732"/>
              </p:ext>
            </p:extLst>
          </p:nvPr>
        </p:nvGraphicFramePr>
        <p:xfrm>
          <a:off x="1314811" y="6673438"/>
          <a:ext cx="2649022" cy="30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421">
                  <a:extLst>
                    <a:ext uri="{9D8B030D-6E8A-4147-A177-3AD203B41FA5}">
                      <a16:colId xmlns:a16="http://schemas.microsoft.com/office/drawing/2014/main" val="2097427759"/>
                    </a:ext>
                  </a:extLst>
                </a:gridCol>
                <a:gridCol w="746924">
                  <a:extLst>
                    <a:ext uri="{9D8B030D-6E8A-4147-A177-3AD203B41FA5}">
                      <a16:colId xmlns:a16="http://schemas.microsoft.com/office/drawing/2014/main" val="1887967076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3686499120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800" u="sng" dirty="0" err="1"/>
                        <a:t>RoomID</a:t>
                      </a:r>
                      <a:endParaRPr lang="en-US" sz="800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RoomName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Capacity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4468463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04F229-B1F9-8FCE-DE94-100822634AD9}"/>
              </a:ext>
            </a:extLst>
          </p:cNvPr>
          <p:cNvSpPr txBox="1"/>
          <p:nvPr/>
        </p:nvSpPr>
        <p:spPr>
          <a:xfrm flipH="1">
            <a:off x="541019" y="8038080"/>
            <a:ext cx="773792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Equipment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D1C8606-0AB6-CDF4-4B81-6EF107D1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75143"/>
              </p:ext>
            </p:extLst>
          </p:nvPr>
        </p:nvGraphicFramePr>
        <p:xfrm>
          <a:off x="1314811" y="7994895"/>
          <a:ext cx="2649022" cy="30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421">
                  <a:extLst>
                    <a:ext uri="{9D8B030D-6E8A-4147-A177-3AD203B41FA5}">
                      <a16:colId xmlns:a16="http://schemas.microsoft.com/office/drawing/2014/main" val="2097427759"/>
                    </a:ext>
                  </a:extLst>
                </a:gridCol>
                <a:gridCol w="746924">
                  <a:extLst>
                    <a:ext uri="{9D8B030D-6E8A-4147-A177-3AD203B41FA5}">
                      <a16:colId xmlns:a16="http://schemas.microsoft.com/office/drawing/2014/main" val="1887967076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3686499120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800" u="sng" dirty="0" err="1"/>
                        <a:t>EquipmentID</a:t>
                      </a:r>
                      <a:endParaRPr lang="en-US" sz="800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StatustName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Capacity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44684630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6784364C-E31D-714B-B78F-1051ED9ED5E9}"/>
              </a:ext>
            </a:extLst>
          </p:cNvPr>
          <p:cNvSpPr txBox="1"/>
          <p:nvPr/>
        </p:nvSpPr>
        <p:spPr>
          <a:xfrm flipH="1">
            <a:off x="650713" y="5910556"/>
            <a:ext cx="664098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Classes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5A0E9F2-3649-48C2-ED1E-9AFB54B4C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85038"/>
              </p:ext>
            </p:extLst>
          </p:nvPr>
        </p:nvGraphicFramePr>
        <p:xfrm>
          <a:off x="1314811" y="5867371"/>
          <a:ext cx="4228377" cy="30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362">
                  <a:extLst>
                    <a:ext uri="{9D8B030D-6E8A-4147-A177-3AD203B41FA5}">
                      <a16:colId xmlns:a16="http://schemas.microsoft.com/office/drawing/2014/main" val="2097427759"/>
                    </a:ext>
                  </a:extLst>
                </a:gridCol>
                <a:gridCol w="629383">
                  <a:extLst>
                    <a:ext uri="{9D8B030D-6E8A-4147-A177-3AD203B41FA5}">
                      <a16:colId xmlns:a16="http://schemas.microsoft.com/office/drawing/2014/main" val="1887967076"/>
                    </a:ext>
                  </a:extLst>
                </a:gridCol>
                <a:gridCol w="665408">
                  <a:extLst>
                    <a:ext uri="{9D8B030D-6E8A-4147-A177-3AD203B41FA5}">
                      <a16:colId xmlns:a16="http://schemas.microsoft.com/office/drawing/2014/main" val="3686499120"/>
                    </a:ext>
                  </a:extLst>
                </a:gridCol>
                <a:gridCol w="665408">
                  <a:extLst>
                    <a:ext uri="{9D8B030D-6E8A-4147-A177-3AD203B41FA5}">
                      <a16:colId xmlns:a16="http://schemas.microsoft.com/office/drawing/2014/main" val="2522449782"/>
                    </a:ext>
                  </a:extLst>
                </a:gridCol>
                <a:gridCol w="665408">
                  <a:extLst>
                    <a:ext uri="{9D8B030D-6E8A-4147-A177-3AD203B41FA5}">
                      <a16:colId xmlns:a16="http://schemas.microsoft.com/office/drawing/2014/main" val="1281551273"/>
                    </a:ext>
                  </a:extLst>
                </a:gridCol>
                <a:gridCol w="665408">
                  <a:extLst>
                    <a:ext uri="{9D8B030D-6E8A-4147-A177-3AD203B41FA5}">
                      <a16:colId xmlns:a16="http://schemas.microsoft.com/office/drawing/2014/main" val="2438271351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800" u="sng" dirty="0" err="1"/>
                        <a:t>ClassID</a:t>
                      </a:r>
                      <a:endParaRPr lang="en-US" sz="800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ClassName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RoomID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TrainerID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Schedule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Capacity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44684630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23CD63-4E2A-C1EF-3AA3-3D3933520082}"/>
              </a:ext>
            </a:extLst>
          </p:cNvPr>
          <p:cNvSpPr txBox="1"/>
          <p:nvPr/>
        </p:nvSpPr>
        <p:spPr>
          <a:xfrm flipH="1">
            <a:off x="595867" y="3592738"/>
            <a:ext cx="664098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Bookings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FCDF997-16F1-3040-7E63-4C4DA4823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35773"/>
              </p:ext>
            </p:extLst>
          </p:nvPr>
        </p:nvGraphicFramePr>
        <p:xfrm>
          <a:off x="1314811" y="3539778"/>
          <a:ext cx="4228377" cy="30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362">
                  <a:extLst>
                    <a:ext uri="{9D8B030D-6E8A-4147-A177-3AD203B41FA5}">
                      <a16:colId xmlns:a16="http://schemas.microsoft.com/office/drawing/2014/main" val="2097427759"/>
                    </a:ext>
                  </a:extLst>
                </a:gridCol>
                <a:gridCol w="629383">
                  <a:extLst>
                    <a:ext uri="{9D8B030D-6E8A-4147-A177-3AD203B41FA5}">
                      <a16:colId xmlns:a16="http://schemas.microsoft.com/office/drawing/2014/main" val="1887967076"/>
                    </a:ext>
                  </a:extLst>
                </a:gridCol>
                <a:gridCol w="665408">
                  <a:extLst>
                    <a:ext uri="{9D8B030D-6E8A-4147-A177-3AD203B41FA5}">
                      <a16:colId xmlns:a16="http://schemas.microsoft.com/office/drawing/2014/main" val="3686499120"/>
                    </a:ext>
                  </a:extLst>
                </a:gridCol>
                <a:gridCol w="665408">
                  <a:extLst>
                    <a:ext uri="{9D8B030D-6E8A-4147-A177-3AD203B41FA5}">
                      <a16:colId xmlns:a16="http://schemas.microsoft.com/office/drawing/2014/main" val="2522449782"/>
                    </a:ext>
                  </a:extLst>
                </a:gridCol>
                <a:gridCol w="665408">
                  <a:extLst>
                    <a:ext uri="{9D8B030D-6E8A-4147-A177-3AD203B41FA5}">
                      <a16:colId xmlns:a16="http://schemas.microsoft.com/office/drawing/2014/main" val="1281551273"/>
                    </a:ext>
                  </a:extLst>
                </a:gridCol>
                <a:gridCol w="665408">
                  <a:extLst>
                    <a:ext uri="{9D8B030D-6E8A-4147-A177-3AD203B41FA5}">
                      <a16:colId xmlns:a16="http://schemas.microsoft.com/office/drawing/2014/main" val="2438271351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800" u="sng" dirty="0" err="1"/>
                        <a:t>BookingID</a:t>
                      </a:r>
                      <a:endParaRPr lang="en-US" sz="800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MemberID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TrainerID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ClassID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Time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44684630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479DB1EE-3604-39F7-5562-BA4C8731D186}"/>
              </a:ext>
            </a:extLst>
          </p:cNvPr>
          <p:cNvSpPr txBox="1"/>
          <p:nvPr/>
        </p:nvSpPr>
        <p:spPr>
          <a:xfrm flipH="1">
            <a:off x="650713" y="2126952"/>
            <a:ext cx="664098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Payments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4FCC558A-C98F-9254-1085-EE475D9F4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00233"/>
              </p:ext>
            </p:extLst>
          </p:nvPr>
        </p:nvGraphicFramePr>
        <p:xfrm>
          <a:off x="1314811" y="2083767"/>
          <a:ext cx="4228376" cy="308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421">
                  <a:extLst>
                    <a:ext uri="{9D8B030D-6E8A-4147-A177-3AD203B41FA5}">
                      <a16:colId xmlns:a16="http://schemas.microsoft.com/office/drawing/2014/main" val="2097427759"/>
                    </a:ext>
                  </a:extLst>
                </a:gridCol>
                <a:gridCol w="746924">
                  <a:extLst>
                    <a:ext uri="{9D8B030D-6E8A-4147-A177-3AD203B41FA5}">
                      <a16:colId xmlns:a16="http://schemas.microsoft.com/office/drawing/2014/main" val="1887967076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3686499120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2522449782"/>
                    </a:ext>
                  </a:extLst>
                </a:gridCol>
                <a:gridCol w="789677">
                  <a:extLst>
                    <a:ext uri="{9D8B030D-6E8A-4147-A177-3AD203B41FA5}">
                      <a16:colId xmlns:a16="http://schemas.microsoft.com/office/drawing/2014/main" val="1281551273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en-US" sz="800" u="sng" dirty="0" err="1"/>
                        <a:t>PaymentID</a:t>
                      </a:r>
                      <a:endParaRPr lang="en-US" sz="800" u="sng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MemberID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Amount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PaymentDate</a:t>
                      </a:r>
                      <a:endParaRPr lang="en-US" sz="8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Service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444684630"/>
                  </a:ext>
                </a:extLst>
              </a:tr>
            </a:tbl>
          </a:graphicData>
        </a:graphic>
      </p:graphicFrame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375A3365-8C1E-2774-C2D6-304644F59630}"/>
              </a:ext>
            </a:extLst>
          </p:cNvPr>
          <p:cNvCxnSpPr>
            <a:cxnSpLocks/>
          </p:cNvCxnSpPr>
          <p:nvPr/>
        </p:nvCxnSpPr>
        <p:spPr>
          <a:xfrm rot="10800000">
            <a:off x="1831363" y="4600840"/>
            <a:ext cx="950570" cy="4604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80FE962B-1F60-F7FA-C7AE-6B1FD256FFC0}"/>
              </a:ext>
            </a:extLst>
          </p:cNvPr>
          <p:cNvCxnSpPr>
            <a:cxnSpLocks/>
          </p:cNvCxnSpPr>
          <p:nvPr/>
        </p:nvCxnSpPr>
        <p:spPr>
          <a:xfrm rot="10800000">
            <a:off x="1633243" y="3074343"/>
            <a:ext cx="950570" cy="4604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F33EA295-1EEF-CA90-C555-94F40CD0F8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1362" y="3853357"/>
            <a:ext cx="1315698" cy="4388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DDDB4743-F251-3589-06ED-5BF001111776}"/>
              </a:ext>
            </a:extLst>
          </p:cNvPr>
          <p:cNvCxnSpPr>
            <a:cxnSpLocks/>
          </p:cNvCxnSpPr>
          <p:nvPr/>
        </p:nvCxnSpPr>
        <p:spPr>
          <a:xfrm rot="10800000">
            <a:off x="2108527" y="4520297"/>
            <a:ext cx="1748060" cy="13569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F8331B22-EB8A-40FD-9ACD-87EE895426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78909" y="6182856"/>
            <a:ext cx="1351664" cy="49058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接點: 弧形 44">
            <a:extLst>
              <a:ext uri="{FF2B5EF4-FFF2-40B4-BE49-F238E27FC236}">
                <a16:creationId xmlns:a16="http://schemas.microsoft.com/office/drawing/2014/main" id="{F310DB1E-8526-DE13-B971-92FCDA722237}"/>
              </a:ext>
            </a:extLst>
          </p:cNvPr>
          <p:cNvCxnSpPr>
            <a:cxnSpLocks/>
          </p:cNvCxnSpPr>
          <p:nvPr/>
        </p:nvCxnSpPr>
        <p:spPr>
          <a:xfrm rot="5400000">
            <a:off x="1856482" y="3880899"/>
            <a:ext cx="2036552" cy="196999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AC1ABDF4-3968-1DE9-BEDB-8469EFEBB7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1361" y="2397391"/>
            <a:ext cx="1098118" cy="37913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2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5298</TotalTime>
  <Words>54</Words>
  <Application>Microsoft Office PowerPoint</Application>
  <PresentationFormat>寬螢幕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Knox Kan</dc:creator>
  <cp:lastModifiedBy>Knox Kan</cp:lastModifiedBy>
  <cp:revision>5</cp:revision>
  <dcterms:created xsi:type="dcterms:W3CDTF">2024-02-25T22:46:27Z</dcterms:created>
  <dcterms:modified xsi:type="dcterms:W3CDTF">2024-04-13T17:29:30Z</dcterms:modified>
</cp:coreProperties>
</file>