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BADA6-FCB3-4CC7-8825-E65B4E679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95D2E-3E61-4430-92B9-AFCA0D89C5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B6863-7B08-4100-8CA4-414396521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D3B81-2400-478E-8A8D-2AEF1CB61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9DB2E-C007-4293-B87E-391C24D3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F78DE-E91A-4662-9C87-CD5477E3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633F6-CF26-4A8E-A310-DD9265A1A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9F465-CC0C-438F-97E8-26756C85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6A417-F06C-44DB-951F-BC884BA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BA4EA-DF97-4677-B2B8-EC2A6242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7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F1B18-059C-4E69-8345-949BEE7CD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EDF6F-488C-48E9-A479-BB71B3D35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938E-390B-46E1-B304-4D1601D6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622E-30AF-434A-9BD9-6B1B887D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65A6-C6BD-4C18-B43C-6E248523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396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22C0-07E7-4FBA-BB0C-F5F2E51EB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533E-9DD5-4591-B217-E2199B07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55AA7-4E53-4052-9893-013388224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765B3-BC81-41CA-ABB6-4BAC9DD47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61E16-E704-41F5-AC85-2606D9F9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2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266D-2639-4B12-87F0-352E9C97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F445D-5D41-4FF3-B787-9BA862AE0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7281-D3A4-41B7-8115-967FC705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8503C-75D5-4963-83C7-5CB62921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AA92C-7F0B-4BF8-B3E4-F3C36FD6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4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C030-E5E2-4382-B556-17DB89F1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66AFB-FD83-4F60-8F0B-C8DB46DA2E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37247-203D-4150-B0AF-5A68D121D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16571-D5C7-4EF6-99B7-1CD49BCFF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71D6-AE11-411F-B03F-B18109D8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E61A-7410-4340-8F8E-1DCEDA6D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2DAD-5A9F-4F84-83EA-43DB8DD9E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3E1BA-43FD-49EE-B892-5616DC7AE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25E01-FA26-4D3D-86A7-BD8D2A48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B6D06-0277-4072-B075-EFA92D30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9CBF4-1821-427F-A09D-2D37BC75D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588412-8CEA-4BE9-ADFE-A65B3DE7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9A923-2C41-474D-B73A-0E65F6BD7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F1E2E3-9EB2-497E-9B36-E4760508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9DE0-0E70-415F-8118-61195CC9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E53EB-8283-4B2F-89B8-B9B49E87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26E42-0698-4E91-AB46-3AB93D7B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ED815-CEA6-4C83-8776-615F70D1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3DCA1-870C-4D73-95CE-8415845F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0D9EBF-5F44-4284-982B-9F89C0A44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98145-136B-47B3-BFCB-BFFE4261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BBF5A-4F8A-473C-AD77-DC3F542B6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1332-5045-433E-9B41-B81EBB53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AF26-76EF-4116-992B-E64C31C97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C6669-33C3-4993-B924-CE98ABC7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EFC47-C22A-49ED-AF5C-14F67878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F0DA3-99D4-4FEC-A8F6-F852D0AF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9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89DC-4D9D-46F7-9704-4D6D7CE3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BB5DD5-B946-44FF-9AD1-627089C70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B8691-55BD-4F0E-8B6C-36383AB91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BDF4C-BEFA-453E-9550-68345A4C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9A76D-FA71-461C-A013-68055799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7B0C8-29B0-48BD-ABDB-4E80761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4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85430-B50E-45D7-B636-78F71C1C0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469E6-285A-4484-87A0-E2B328E47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8D7C3-DCC9-4241-AAB5-2FBF430E8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DD1A3-B9D1-4950-8175-D075E7673891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C92CC-3447-49C2-863D-9E1C7D54D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5AF1E-63BD-4D56-B95A-170974DCB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5939E-E0A3-4D5E-86A8-9AD1763C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7382-3995-4079-81B4-E7DB94304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TSQL Configuration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0D7DD-BB68-48AC-8528-950829218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83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67E4-D75A-48A0-AAE7-61EA97E0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63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67E4-D75A-48A0-AAE7-61EA97E0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>
            <a:norm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the zip file and you would find below contents </a:t>
            </a:r>
          </a:p>
          <a:p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C0C20-A3FA-41D9-B43E-F38BA75B3D0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35327" y="1168331"/>
            <a:ext cx="9121346" cy="4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41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67E4-D75A-48A0-AAE7-61EA97E0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Calibri" panose="020F0502020204030204" pitchFamily="34" charset="0"/>
                <a:cs typeface="Times New Roman" panose="02020603050405020304" pitchFamily="18" charset="0"/>
              </a:rPr>
              <a:t>Extract “win-x64.tgz” , you will find a tar file.</a:t>
            </a:r>
          </a:p>
          <a:p>
            <a:endParaRPr lang="en-US" sz="18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Extract “win-x64.tar”, you will find a below files.</a:t>
            </a:r>
          </a:p>
          <a:p>
            <a:endParaRPr lang="en-US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453819-E6D3-4637-B426-8E6BFC6C65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0959" y="1361774"/>
            <a:ext cx="9316995" cy="1069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0CDA2-B3E4-43BC-8CBC-2F498EF9A09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17342" y="2787566"/>
            <a:ext cx="5770602" cy="393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34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67E4-D75A-48A0-AAE7-61EA97E0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Copy the extracted location. And locate “TSQLLint.Console.exe”, We need to configure this exe with full path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Management Studio.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Have extracted this to “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D:\Tools\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TSQLLint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, you may whatever directory &amp; folder is apt for you.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server Management studio. Click Tools -&gt; External Tools-&gt; Add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values as shown in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image , in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field add the Exe path where you extracted the file.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B8739-DDD4-43D9-A0E0-D2ED0C5ADD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945023" y="2476500"/>
            <a:ext cx="4524375" cy="42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6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567E4-D75A-48A0-AAE7-61EA97E0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0195"/>
            <a:ext cx="10515600" cy="5546768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Setup is complete. Now go to Tools menu in SSMS, you should find this option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F82CB5-A3C5-4B11-A557-8DC5A91DE93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74789" y="1448122"/>
            <a:ext cx="6551141" cy="391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1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143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TSQL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TSQL Configuration</dc:title>
  <dc:creator>Deepika G</dc:creator>
  <cp:lastModifiedBy>Deepika G</cp:lastModifiedBy>
  <cp:revision>1</cp:revision>
  <dcterms:created xsi:type="dcterms:W3CDTF">2020-11-03T13:51:55Z</dcterms:created>
  <dcterms:modified xsi:type="dcterms:W3CDTF">2020-11-03T14:02:22Z</dcterms:modified>
</cp:coreProperties>
</file>