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24D3D-EDB2-41CF-B159-5EFEE586000B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ADFF51-7464-4449-A4AC-F7DA0E8D6AB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600" dirty="0"/>
            <a:t>Design Architecture </a:t>
          </a:r>
        </a:p>
      </dgm:t>
    </dgm:pt>
    <dgm:pt modelId="{60495110-C2F0-4297-83EA-65D8BD0413C8}" type="parTrans" cxnId="{32CF5E3C-C777-413D-AA5C-C377A49CAAB5}">
      <dgm:prSet/>
      <dgm:spPr/>
      <dgm:t>
        <a:bodyPr/>
        <a:lstStyle/>
        <a:p>
          <a:endParaRPr lang="en-US"/>
        </a:p>
      </dgm:t>
    </dgm:pt>
    <dgm:pt modelId="{79610B94-9B99-456A-A9E6-E57F1065B9EF}" type="sibTrans" cxnId="{32CF5E3C-C777-413D-AA5C-C377A49CAAB5}">
      <dgm:prSet/>
      <dgm:spPr/>
      <dgm:t>
        <a:bodyPr/>
        <a:lstStyle/>
        <a:p>
          <a:endParaRPr lang="en-US"/>
        </a:p>
      </dgm:t>
    </dgm:pt>
    <dgm:pt modelId="{6BCF2BE5-0AC2-4DD0-88D1-42749C8BB508}">
      <dgm:prSet phldrT="[Text]"/>
      <dgm:spPr/>
      <dgm:t>
        <a:bodyPr/>
        <a:lstStyle/>
        <a:p>
          <a:r>
            <a:rPr lang="en-US" dirty="0"/>
            <a:t>Invisible</a:t>
          </a:r>
        </a:p>
      </dgm:t>
    </dgm:pt>
    <dgm:pt modelId="{2360EC51-F646-43A1-8002-B2607ACA3911}" type="parTrans" cxnId="{8D8C6C55-3D61-4CB6-B31F-8EF8718BC505}">
      <dgm:prSet/>
      <dgm:spPr/>
      <dgm:t>
        <a:bodyPr/>
        <a:lstStyle/>
        <a:p>
          <a:endParaRPr lang="en-US"/>
        </a:p>
      </dgm:t>
    </dgm:pt>
    <dgm:pt modelId="{11C26F3A-48CB-44F1-9340-1F4E3F0D689D}" type="sibTrans" cxnId="{8D8C6C55-3D61-4CB6-B31F-8EF8718BC505}">
      <dgm:prSet/>
      <dgm:spPr/>
      <dgm:t>
        <a:bodyPr/>
        <a:lstStyle/>
        <a:p>
          <a:endParaRPr lang="en-US"/>
        </a:p>
      </dgm:t>
    </dgm:pt>
    <dgm:pt modelId="{7EB2F8D7-0BC9-4FA5-A9EB-C335D56C0EDC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600" dirty="0"/>
            <a:t>Features</a:t>
          </a:r>
        </a:p>
      </dgm:t>
    </dgm:pt>
    <dgm:pt modelId="{BD394BD8-45A6-4238-A7E9-68389E552A1A}" type="parTrans" cxnId="{C45184D1-761C-44E1-9A87-38EFDD0F13AA}">
      <dgm:prSet/>
      <dgm:spPr/>
      <dgm:t>
        <a:bodyPr/>
        <a:lstStyle/>
        <a:p>
          <a:endParaRPr lang="en-US"/>
        </a:p>
      </dgm:t>
    </dgm:pt>
    <dgm:pt modelId="{696B7892-4DB2-4972-BF31-62D2B4ECCDEE}" type="sibTrans" cxnId="{C45184D1-761C-44E1-9A87-38EFDD0F13AA}">
      <dgm:prSet/>
      <dgm:spPr/>
      <dgm:t>
        <a:bodyPr/>
        <a:lstStyle/>
        <a:p>
          <a:endParaRPr lang="en-US"/>
        </a:p>
      </dgm:t>
    </dgm:pt>
    <dgm:pt modelId="{7D76A872-1BF6-4DCA-A4E7-E030FD2CC13D}">
      <dgm:prSet phldrT="[Text]"/>
      <dgm:spPr/>
      <dgm:t>
        <a:bodyPr/>
        <a:lstStyle/>
        <a:p>
          <a:r>
            <a:rPr lang="en-US" dirty="0"/>
            <a:t>Visible</a:t>
          </a:r>
        </a:p>
      </dgm:t>
    </dgm:pt>
    <dgm:pt modelId="{8F1978D9-A04C-4E2D-B95F-7B38CEEC17BF}" type="parTrans" cxnId="{F1588D9E-1451-45FA-9BF4-DA8C57309D14}">
      <dgm:prSet/>
      <dgm:spPr/>
      <dgm:t>
        <a:bodyPr/>
        <a:lstStyle/>
        <a:p>
          <a:endParaRPr lang="en-US"/>
        </a:p>
      </dgm:t>
    </dgm:pt>
    <dgm:pt modelId="{C860650F-B902-41E2-BD67-2B3DBF7248F4}" type="sibTrans" cxnId="{F1588D9E-1451-45FA-9BF4-DA8C57309D14}">
      <dgm:prSet/>
      <dgm:spPr/>
      <dgm:t>
        <a:bodyPr/>
        <a:lstStyle/>
        <a:p>
          <a:endParaRPr lang="en-US"/>
        </a:p>
      </dgm:t>
    </dgm:pt>
    <dgm:pt modelId="{65F30E89-2BBB-4E14-A288-B9AE2EEC2CFD}">
      <dgm:prSet phldrT="[Text]" custT="1"/>
      <dgm:spPr/>
      <dgm:t>
        <a:bodyPr/>
        <a:lstStyle/>
        <a:p>
          <a:r>
            <a:rPr lang="en-US" sz="1600" dirty="0"/>
            <a:t>Bugs</a:t>
          </a:r>
        </a:p>
      </dgm:t>
    </dgm:pt>
    <dgm:pt modelId="{5757C386-8ADD-4733-A002-92B87CBB723F}" type="parTrans" cxnId="{46F5C3DC-05CC-4697-94D6-83E8D6484EED}">
      <dgm:prSet/>
      <dgm:spPr/>
      <dgm:t>
        <a:bodyPr/>
        <a:lstStyle/>
        <a:p>
          <a:endParaRPr lang="en-US"/>
        </a:p>
      </dgm:t>
    </dgm:pt>
    <dgm:pt modelId="{B5112698-D61B-43D7-9962-1860FB523B25}" type="sibTrans" cxnId="{46F5C3DC-05CC-4697-94D6-83E8D6484EED}">
      <dgm:prSet/>
      <dgm:spPr/>
      <dgm:t>
        <a:bodyPr/>
        <a:lstStyle/>
        <a:p>
          <a:endParaRPr lang="en-US"/>
        </a:p>
      </dgm:t>
    </dgm:pt>
    <dgm:pt modelId="{3D9ABD57-B346-4720-9451-61B8B413526E}">
      <dgm:prSet phldrT="[Text]"/>
      <dgm:spPr/>
      <dgm:t>
        <a:bodyPr/>
        <a:lstStyle/>
        <a:p>
          <a:r>
            <a:rPr lang="en-US" dirty="0"/>
            <a:t>Visible</a:t>
          </a:r>
        </a:p>
      </dgm:t>
    </dgm:pt>
    <dgm:pt modelId="{014D9C26-C1E4-4E10-8005-A6A3B66DCB33}" type="parTrans" cxnId="{E0910300-4592-43B4-9C2C-1A069A31B353}">
      <dgm:prSet/>
      <dgm:spPr/>
      <dgm:t>
        <a:bodyPr/>
        <a:lstStyle/>
        <a:p>
          <a:endParaRPr lang="en-US"/>
        </a:p>
      </dgm:t>
    </dgm:pt>
    <dgm:pt modelId="{3178823D-7CC0-4481-A0E0-629BDB8535D0}" type="sibTrans" cxnId="{E0910300-4592-43B4-9C2C-1A069A31B353}">
      <dgm:prSet/>
      <dgm:spPr/>
      <dgm:t>
        <a:bodyPr/>
        <a:lstStyle/>
        <a:p>
          <a:endParaRPr lang="en-US"/>
        </a:p>
      </dgm:t>
    </dgm:pt>
    <dgm:pt modelId="{911004B8-7A2A-4182-9D5D-6A896D350376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Vulnerabilities, Code smells, Violations</a:t>
          </a:r>
        </a:p>
      </dgm:t>
    </dgm:pt>
    <dgm:pt modelId="{E28D7454-C132-4195-9779-561B989C4322}" type="parTrans" cxnId="{F33D361B-27F6-4BA8-8B14-179375054A54}">
      <dgm:prSet/>
      <dgm:spPr/>
      <dgm:t>
        <a:bodyPr/>
        <a:lstStyle/>
        <a:p>
          <a:endParaRPr lang="en-US"/>
        </a:p>
      </dgm:t>
    </dgm:pt>
    <dgm:pt modelId="{2384D2DF-A42B-480B-9C97-5B24F45F4A9F}" type="sibTrans" cxnId="{F33D361B-27F6-4BA8-8B14-179375054A54}">
      <dgm:prSet/>
      <dgm:spPr/>
      <dgm:t>
        <a:bodyPr/>
        <a:lstStyle/>
        <a:p>
          <a:endParaRPr lang="en-US"/>
        </a:p>
      </dgm:t>
    </dgm:pt>
    <dgm:pt modelId="{8B0CEF07-18FC-4197-A905-EF318C9C33B4}">
      <dgm:prSet phldrT="[Text]"/>
      <dgm:spPr/>
      <dgm:t>
        <a:bodyPr/>
        <a:lstStyle/>
        <a:p>
          <a:r>
            <a:rPr lang="en-US" dirty="0"/>
            <a:t>Invisible</a:t>
          </a:r>
        </a:p>
      </dgm:t>
    </dgm:pt>
    <dgm:pt modelId="{E5D6585F-A1CE-4D4F-B479-F0405E64BDCB}" type="parTrans" cxnId="{E78C46EC-D6F4-401C-BFE7-DFA77D7035AE}">
      <dgm:prSet/>
      <dgm:spPr/>
      <dgm:t>
        <a:bodyPr/>
        <a:lstStyle/>
        <a:p>
          <a:endParaRPr lang="en-US"/>
        </a:p>
      </dgm:t>
    </dgm:pt>
    <dgm:pt modelId="{85A834F0-390F-4894-A4CF-9B428EA214FE}" type="sibTrans" cxnId="{E78C46EC-D6F4-401C-BFE7-DFA77D7035AE}">
      <dgm:prSet/>
      <dgm:spPr/>
      <dgm:t>
        <a:bodyPr/>
        <a:lstStyle/>
        <a:p>
          <a:endParaRPr lang="en-US"/>
        </a:p>
      </dgm:t>
    </dgm:pt>
    <dgm:pt modelId="{9B442DDD-D14B-4568-B373-97EC35FFBCF5}">
      <dgm:prSet phldrT="[Text]"/>
      <dgm:spPr/>
      <dgm:t>
        <a:bodyPr/>
        <a:lstStyle/>
        <a:p>
          <a:r>
            <a:rPr lang="en-US" dirty="0"/>
            <a:t>Positive value</a:t>
          </a:r>
        </a:p>
      </dgm:t>
    </dgm:pt>
    <dgm:pt modelId="{914AEF2F-CC85-4E64-AC37-9701A270FA59}" type="parTrans" cxnId="{18CDFF72-4963-4C1C-8BB5-0DA6B89D932D}">
      <dgm:prSet/>
      <dgm:spPr/>
      <dgm:t>
        <a:bodyPr/>
        <a:lstStyle/>
        <a:p>
          <a:endParaRPr lang="en-US"/>
        </a:p>
      </dgm:t>
    </dgm:pt>
    <dgm:pt modelId="{B0BE1BF0-EFE0-4642-BAF1-8E36F62DA74A}" type="sibTrans" cxnId="{18CDFF72-4963-4C1C-8BB5-0DA6B89D932D}">
      <dgm:prSet/>
      <dgm:spPr/>
      <dgm:t>
        <a:bodyPr/>
        <a:lstStyle/>
        <a:p>
          <a:endParaRPr lang="en-US"/>
        </a:p>
      </dgm:t>
    </dgm:pt>
    <dgm:pt modelId="{778CC86A-A605-4908-AAB2-8B21B5D18A53}">
      <dgm:prSet phldrT="[Text]"/>
      <dgm:spPr/>
      <dgm:t>
        <a:bodyPr/>
        <a:lstStyle/>
        <a:p>
          <a:r>
            <a:rPr lang="en-US" dirty="0"/>
            <a:t>Negative Value</a:t>
          </a:r>
        </a:p>
      </dgm:t>
    </dgm:pt>
    <dgm:pt modelId="{A66E8E27-49C8-483D-9BAB-F920506E66C6}" type="parTrans" cxnId="{D2F3AE7B-7906-4473-B05B-1BD1A4DB9BE2}">
      <dgm:prSet/>
      <dgm:spPr/>
      <dgm:t>
        <a:bodyPr/>
        <a:lstStyle/>
        <a:p>
          <a:endParaRPr lang="en-US"/>
        </a:p>
      </dgm:t>
    </dgm:pt>
    <dgm:pt modelId="{D736EE0E-F7CC-470A-83CB-E534310A5D5B}" type="sibTrans" cxnId="{D2F3AE7B-7906-4473-B05B-1BD1A4DB9BE2}">
      <dgm:prSet/>
      <dgm:spPr/>
      <dgm:t>
        <a:bodyPr/>
        <a:lstStyle/>
        <a:p>
          <a:endParaRPr lang="en-US"/>
        </a:p>
      </dgm:t>
    </dgm:pt>
    <dgm:pt modelId="{1A2BFD0E-E790-4640-AAEF-771A743A5C3C}">
      <dgm:prSet phldrT="[Text]"/>
      <dgm:spPr/>
      <dgm:t>
        <a:bodyPr/>
        <a:lstStyle/>
        <a:p>
          <a:r>
            <a:rPr lang="en-US" dirty="0"/>
            <a:t>Positive Value</a:t>
          </a:r>
        </a:p>
      </dgm:t>
    </dgm:pt>
    <dgm:pt modelId="{8035ECF7-A1ED-4FBB-9182-0777C639C45F}" type="parTrans" cxnId="{20B05A5E-717D-4585-BF42-0E04CCE101FD}">
      <dgm:prSet/>
      <dgm:spPr/>
      <dgm:t>
        <a:bodyPr/>
        <a:lstStyle/>
        <a:p>
          <a:endParaRPr lang="en-US"/>
        </a:p>
      </dgm:t>
    </dgm:pt>
    <dgm:pt modelId="{B513C46C-8C1B-47B5-8448-4FD3977FC2A6}" type="sibTrans" cxnId="{20B05A5E-717D-4585-BF42-0E04CCE101FD}">
      <dgm:prSet/>
      <dgm:spPr/>
      <dgm:t>
        <a:bodyPr/>
        <a:lstStyle/>
        <a:p>
          <a:endParaRPr lang="en-US"/>
        </a:p>
      </dgm:t>
    </dgm:pt>
    <dgm:pt modelId="{021D0597-E9BF-4BC1-8050-D4DA87F0564B}">
      <dgm:prSet phldrT="[Text]"/>
      <dgm:spPr/>
      <dgm:t>
        <a:bodyPr/>
        <a:lstStyle/>
        <a:p>
          <a:r>
            <a:rPr lang="en-US" dirty="0"/>
            <a:t>Negative Value</a:t>
          </a:r>
        </a:p>
      </dgm:t>
    </dgm:pt>
    <dgm:pt modelId="{C56FE4DE-73E1-4A69-BFEA-57124070D5F8}" type="parTrans" cxnId="{4FCA5D78-74B9-411B-9A0F-3EBE08771A39}">
      <dgm:prSet/>
      <dgm:spPr/>
      <dgm:t>
        <a:bodyPr/>
        <a:lstStyle/>
        <a:p>
          <a:endParaRPr lang="en-US"/>
        </a:p>
      </dgm:t>
    </dgm:pt>
    <dgm:pt modelId="{06AAE243-F03A-46B9-B217-BBAEB807BA88}" type="sibTrans" cxnId="{4FCA5D78-74B9-411B-9A0F-3EBE08771A39}">
      <dgm:prSet/>
      <dgm:spPr/>
      <dgm:t>
        <a:bodyPr/>
        <a:lstStyle/>
        <a:p>
          <a:endParaRPr lang="en-US"/>
        </a:p>
      </dgm:t>
    </dgm:pt>
    <dgm:pt modelId="{AB7A8C6E-6041-41FC-A00E-B83260E82E3A}" type="pres">
      <dgm:prSet presAssocID="{67D24D3D-EDB2-41CF-B159-5EFEE586000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85D4F76-9407-49EE-9DA5-3E658F407E0F}" type="pres">
      <dgm:prSet presAssocID="{67D24D3D-EDB2-41CF-B159-5EFEE586000B}" presName="children" presStyleCnt="0"/>
      <dgm:spPr/>
    </dgm:pt>
    <dgm:pt modelId="{AFED8296-C598-4EF8-A4F0-8AECD6EC1CFC}" type="pres">
      <dgm:prSet presAssocID="{67D24D3D-EDB2-41CF-B159-5EFEE586000B}" presName="child1group" presStyleCnt="0"/>
      <dgm:spPr/>
    </dgm:pt>
    <dgm:pt modelId="{B5C96BD8-1490-4175-BC76-089CDFBFBEB0}" type="pres">
      <dgm:prSet presAssocID="{67D24D3D-EDB2-41CF-B159-5EFEE586000B}" presName="child1" presStyleLbl="bgAcc1" presStyleIdx="0" presStyleCnt="4"/>
      <dgm:spPr/>
    </dgm:pt>
    <dgm:pt modelId="{9454DFEA-5E7A-4FD4-B97D-BE34F40BA884}" type="pres">
      <dgm:prSet presAssocID="{67D24D3D-EDB2-41CF-B159-5EFEE586000B}" presName="child1Text" presStyleLbl="bgAcc1" presStyleIdx="0" presStyleCnt="4">
        <dgm:presLayoutVars>
          <dgm:bulletEnabled val="1"/>
        </dgm:presLayoutVars>
      </dgm:prSet>
      <dgm:spPr/>
    </dgm:pt>
    <dgm:pt modelId="{05CBDA2D-7C1C-44FA-9B5D-25928B7A1836}" type="pres">
      <dgm:prSet presAssocID="{67D24D3D-EDB2-41CF-B159-5EFEE586000B}" presName="child2group" presStyleCnt="0"/>
      <dgm:spPr/>
    </dgm:pt>
    <dgm:pt modelId="{849007DA-5A0E-49B1-9F24-596E9625A275}" type="pres">
      <dgm:prSet presAssocID="{67D24D3D-EDB2-41CF-B159-5EFEE586000B}" presName="child2" presStyleLbl="bgAcc1" presStyleIdx="1" presStyleCnt="4"/>
      <dgm:spPr/>
    </dgm:pt>
    <dgm:pt modelId="{4B9B9886-D636-42AB-84EE-CC5140DB77E5}" type="pres">
      <dgm:prSet presAssocID="{67D24D3D-EDB2-41CF-B159-5EFEE586000B}" presName="child2Text" presStyleLbl="bgAcc1" presStyleIdx="1" presStyleCnt="4">
        <dgm:presLayoutVars>
          <dgm:bulletEnabled val="1"/>
        </dgm:presLayoutVars>
      </dgm:prSet>
      <dgm:spPr/>
    </dgm:pt>
    <dgm:pt modelId="{281F62A2-98BC-414F-8C1F-5DF53433F50E}" type="pres">
      <dgm:prSet presAssocID="{67D24D3D-EDB2-41CF-B159-5EFEE586000B}" presName="child3group" presStyleCnt="0"/>
      <dgm:spPr/>
    </dgm:pt>
    <dgm:pt modelId="{A9751F11-A855-49B1-85DC-1349021885FB}" type="pres">
      <dgm:prSet presAssocID="{67D24D3D-EDB2-41CF-B159-5EFEE586000B}" presName="child3" presStyleLbl="bgAcc1" presStyleIdx="2" presStyleCnt="4"/>
      <dgm:spPr/>
    </dgm:pt>
    <dgm:pt modelId="{E3993F28-7B57-4008-885E-FAA1CD8F2CE1}" type="pres">
      <dgm:prSet presAssocID="{67D24D3D-EDB2-41CF-B159-5EFEE586000B}" presName="child3Text" presStyleLbl="bgAcc1" presStyleIdx="2" presStyleCnt="4">
        <dgm:presLayoutVars>
          <dgm:bulletEnabled val="1"/>
        </dgm:presLayoutVars>
      </dgm:prSet>
      <dgm:spPr/>
    </dgm:pt>
    <dgm:pt modelId="{011C9559-E491-46CA-A369-E03DEF63F063}" type="pres">
      <dgm:prSet presAssocID="{67D24D3D-EDB2-41CF-B159-5EFEE586000B}" presName="child4group" presStyleCnt="0"/>
      <dgm:spPr/>
    </dgm:pt>
    <dgm:pt modelId="{B6A72AE3-C1C1-407F-A296-A96EEE203EDD}" type="pres">
      <dgm:prSet presAssocID="{67D24D3D-EDB2-41CF-B159-5EFEE586000B}" presName="child4" presStyleLbl="bgAcc1" presStyleIdx="3" presStyleCnt="4"/>
      <dgm:spPr/>
    </dgm:pt>
    <dgm:pt modelId="{D9E6F492-BB04-42F2-A9F9-E624E321A047}" type="pres">
      <dgm:prSet presAssocID="{67D24D3D-EDB2-41CF-B159-5EFEE586000B}" presName="child4Text" presStyleLbl="bgAcc1" presStyleIdx="3" presStyleCnt="4">
        <dgm:presLayoutVars>
          <dgm:bulletEnabled val="1"/>
        </dgm:presLayoutVars>
      </dgm:prSet>
      <dgm:spPr/>
    </dgm:pt>
    <dgm:pt modelId="{4BD4F39F-09E5-408E-BC8B-184D974C0CCB}" type="pres">
      <dgm:prSet presAssocID="{67D24D3D-EDB2-41CF-B159-5EFEE586000B}" presName="childPlaceholder" presStyleCnt="0"/>
      <dgm:spPr/>
    </dgm:pt>
    <dgm:pt modelId="{325B846E-184C-46A0-8348-C41377DC4E30}" type="pres">
      <dgm:prSet presAssocID="{67D24D3D-EDB2-41CF-B159-5EFEE586000B}" presName="circle" presStyleCnt="0"/>
      <dgm:spPr/>
    </dgm:pt>
    <dgm:pt modelId="{891D8CFD-82B6-4739-A60B-9F53724952BC}" type="pres">
      <dgm:prSet presAssocID="{67D24D3D-EDB2-41CF-B159-5EFEE586000B}" presName="quadrant1" presStyleLbl="node1" presStyleIdx="0" presStyleCnt="4" custLinFactNeighborX="2310" custLinFactNeighborY="1312">
        <dgm:presLayoutVars>
          <dgm:chMax val="1"/>
          <dgm:bulletEnabled val="1"/>
        </dgm:presLayoutVars>
      </dgm:prSet>
      <dgm:spPr/>
    </dgm:pt>
    <dgm:pt modelId="{5D3C0E54-B69E-4F0A-879D-86169E854A64}" type="pres">
      <dgm:prSet presAssocID="{67D24D3D-EDB2-41CF-B159-5EFEE586000B}" presName="quadrant2" presStyleLbl="node1" presStyleIdx="1" presStyleCnt="4" custLinFactNeighborX="-1" custLinFactNeighborY="1312">
        <dgm:presLayoutVars>
          <dgm:chMax val="1"/>
          <dgm:bulletEnabled val="1"/>
        </dgm:presLayoutVars>
      </dgm:prSet>
      <dgm:spPr/>
    </dgm:pt>
    <dgm:pt modelId="{17D98727-5D49-45DB-ACA0-925EB93E528A}" type="pres">
      <dgm:prSet presAssocID="{67D24D3D-EDB2-41CF-B159-5EFEE586000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8B1C07D-FBD4-4AF9-BF5F-1F92953326C6}" type="pres">
      <dgm:prSet presAssocID="{67D24D3D-EDB2-41CF-B159-5EFEE586000B}" presName="quadrant4" presStyleLbl="node1" presStyleIdx="3" presStyleCnt="4" custLinFactNeighborX="2310">
        <dgm:presLayoutVars>
          <dgm:chMax val="1"/>
          <dgm:bulletEnabled val="1"/>
        </dgm:presLayoutVars>
      </dgm:prSet>
      <dgm:spPr/>
    </dgm:pt>
    <dgm:pt modelId="{D9E0BF94-151D-45F2-87F7-6777D3B0388C}" type="pres">
      <dgm:prSet presAssocID="{67D24D3D-EDB2-41CF-B159-5EFEE586000B}" presName="quadrantPlaceholder" presStyleCnt="0"/>
      <dgm:spPr/>
    </dgm:pt>
    <dgm:pt modelId="{84E2B614-D1A9-436F-9F5D-8DA867AAF500}" type="pres">
      <dgm:prSet presAssocID="{67D24D3D-EDB2-41CF-B159-5EFEE586000B}" presName="center1" presStyleLbl="fgShp" presStyleIdx="0" presStyleCnt="2" custLinFactNeighborY="13106"/>
      <dgm:spPr/>
    </dgm:pt>
    <dgm:pt modelId="{07874E37-61E8-4759-B4A2-7333DF424C3B}" type="pres">
      <dgm:prSet presAssocID="{67D24D3D-EDB2-41CF-B159-5EFEE586000B}" presName="center2" presStyleLbl="fgShp" presStyleIdx="1" presStyleCnt="2" custFlipHor="1"/>
      <dgm:spPr/>
    </dgm:pt>
  </dgm:ptLst>
  <dgm:cxnLst>
    <dgm:cxn modelId="{E0910300-4592-43B4-9C2C-1A069A31B353}" srcId="{65F30E89-2BBB-4E14-A288-B9AE2EEC2CFD}" destId="{3D9ABD57-B346-4720-9451-61B8B413526E}" srcOrd="0" destOrd="0" parTransId="{014D9C26-C1E4-4E10-8005-A6A3B66DCB33}" sibTransId="{3178823D-7CC0-4481-A0E0-629BDB8535D0}"/>
    <dgm:cxn modelId="{8645AE08-9673-44EC-9C66-526E276431E2}" type="presOf" srcId="{021D0597-E9BF-4BC1-8050-D4DA87F0564B}" destId="{B6A72AE3-C1C1-407F-A296-A96EEE203EDD}" srcOrd="0" destOrd="1" presId="urn:microsoft.com/office/officeart/2005/8/layout/cycle4"/>
    <dgm:cxn modelId="{DB91DC09-AE42-4169-8448-09894E951F98}" type="presOf" srcId="{9B442DDD-D14B-4568-B373-97EC35FFBCF5}" destId="{849007DA-5A0E-49B1-9F24-596E9625A275}" srcOrd="0" destOrd="1" presId="urn:microsoft.com/office/officeart/2005/8/layout/cycle4"/>
    <dgm:cxn modelId="{838DCD0A-C49B-4C41-8423-6525337E94B8}" type="presOf" srcId="{53ADFF51-7464-4449-A4AC-F7DA0E8D6AB6}" destId="{891D8CFD-82B6-4739-A60B-9F53724952BC}" srcOrd="0" destOrd="0" presId="urn:microsoft.com/office/officeart/2005/8/layout/cycle4"/>
    <dgm:cxn modelId="{D7C4BC0B-CE59-45B5-A53A-F5D2CD736613}" type="presOf" srcId="{1A2BFD0E-E790-4640-AAEF-771A743A5C3C}" destId="{B5C96BD8-1490-4175-BC76-089CDFBFBEB0}" srcOrd="0" destOrd="1" presId="urn:microsoft.com/office/officeart/2005/8/layout/cycle4"/>
    <dgm:cxn modelId="{2DBFB219-DB70-4CF8-A6AA-DDC8BD2B0D39}" type="presOf" srcId="{8B0CEF07-18FC-4197-A905-EF318C9C33B4}" destId="{D9E6F492-BB04-42F2-A9F9-E624E321A047}" srcOrd="1" destOrd="0" presId="urn:microsoft.com/office/officeart/2005/8/layout/cycle4"/>
    <dgm:cxn modelId="{F33D361B-27F6-4BA8-8B14-179375054A54}" srcId="{67D24D3D-EDB2-41CF-B159-5EFEE586000B}" destId="{911004B8-7A2A-4182-9D5D-6A896D350376}" srcOrd="3" destOrd="0" parTransId="{E28D7454-C132-4195-9779-561B989C4322}" sibTransId="{2384D2DF-A42B-480B-9C97-5B24F45F4A9F}"/>
    <dgm:cxn modelId="{C1405021-24F4-4978-AA28-C71D729C3396}" type="presOf" srcId="{778CC86A-A605-4908-AAB2-8B21B5D18A53}" destId="{A9751F11-A855-49B1-85DC-1349021885FB}" srcOrd="0" destOrd="1" presId="urn:microsoft.com/office/officeart/2005/8/layout/cycle4"/>
    <dgm:cxn modelId="{867F642B-E25D-47EA-8E93-DD922AEFCDDB}" type="presOf" srcId="{7EB2F8D7-0BC9-4FA5-A9EB-C335D56C0EDC}" destId="{5D3C0E54-B69E-4F0A-879D-86169E854A64}" srcOrd="0" destOrd="0" presId="urn:microsoft.com/office/officeart/2005/8/layout/cycle4"/>
    <dgm:cxn modelId="{D0FC703B-5EBC-4C18-8081-52C0065CEBBF}" type="presOf" srcId="{3D9ABD57-B346-4720-9451-61B8B413526E}" destId="{A9751F11-A855-49B1-85DC-1349021885FB}" srcOrd="0" destOrd="0" presId="urn:microsoft.com/office/officeart/2005/8/layout/cycle4"/>
    <dgm:cxn modelId="{32CF5E3C-C777-413D-AA5C-C377A49CAAB5}" srcId="{67D24D3D-EDB2-41CF-B159-5EFEE586000B}" destId="{53ADFF51-7464-4449-A4AC-F7DA0E8D6AB6}" srcOrd="0" destOrd="0" parTransId="{60495110-C2F0-4297-83EA-65D8BD0413C8}" sibTransId="{79610B94-9B99-456A-A9E6-E57F1065B9EF}"/>
    <dgm:cxn modelId="{20B05A5E-717D-4585-BF42-0E04CCE101FD}" srcId="{53ADFF51-7464-4449-A4AC-F7DA0E8D6AB6}" destId="{1A2BFD0E-E790-4640-AAEF-771A743A5C3C}" srcOrd="1" destOrd="0" parTransId="{8035ECF7-A1ED-4FBB-9182-0777C639C45F}" sibTransId="{B513C46C-8C1B-47B5-8448-4FD3977FC2A6}"/>
    <dgm:cxn modelId="{DCF01C63-A5F2-42D4-99D4-0D3E861A5853}" type="presOf" srcId="{65F30E89-2BBB-4E14-A288-B9AE2EEC2CFD}" destId="{17D98727-5D49-45DB-ACA0-925EB93E528A}" srcOrd="0" destOrd="0" presId="urn:microsoft.com/office/officeart/2005/8/layout/cycle4"/>
    <dgm:cxn modelId="{A040B54A-0BCF-419C-A487-8343313536C0}" type="presOf" srcId="{021D0597-E9BF-4BC1-8050-D4DA87F0564B}" destId="{D9E6F492-BB04-42F2-A9F9-E624E321A047}" srcOrd="1" destOrd="1" presId="urn:microsoft.com/office/officeart/2005/8/layout/cycle4"/>
    <dgm:cxn modelId="{0873FF6D-1DD3-4FCB-B91F-00A881A40E89}" type="presOf" srcId="{3D9ABD57-B346-4720-9451-61B8B413526E}" destId="{E3993F28-7B57-4008-885E-FAA1CD8F2CE1}" srcOrd="1" destOrd="0" presId="urn:microsoft.com/office/officeart/2005/8/layout/cycle4"/>
    <dgm:cxn modelId="{23E3D651-5F41-47F4-AAFD-269583A623DE}" type="presOf" srcId="{6BCF2BE5-0AC2-4DD0-88D1-42749C8BB508}" destId="{9454DFEA-5E7A-4FD4-B97D-BE34F40BA884}" srcOrd="1" destOrd="0" presId="urn:microsoft.com/office/officeart/2005/8/layout/cycle4"/>
    <dgm:cxn modelId="{18CDFF72-4963-4C1C-8BB5-0DA6B89D932D}" srcId="{7EB2F8D7-0BC9-4FA5-A9EB-C335D56C0EDC}" destId="{9B442DDD-D14B-4568-B373-97EC35FFBCF5}" srcOrd="1" destOrd="0" parTransId="{914AEF2F-CC85-4E64-AC37-9701A270FA59}" sibTransId="{B0BE1BF0-EFE0-4642-BAF1-8E36F62DA74A}"/>
    <dgm:cxn modelId="{8D8C6C55-3D61-4CB6-B31F-8EF8718BC505}" srcId="{53ADFF51-7464-4449-A4AC-F7DA0E8D6AB6}" destId="{6BCF2BE5-0AC2-4DD0-88D1-42749C8BB508}" srcOrd="0" destOrd="0" parTransId="{2360EC51-F646-43A1-8002-B2607ACA3911}" sibTransId="{11C26F3A-48CB-44F1-9340-1F4E3F0D689D}"/>
    <dgm:cxn modelId="{4FCA5D78-74B9-411B-9A0F-3EBE08771A39}" srcId="{911004B8-7A2A-4182-9D5D-6A896D350376}" destId="{021D0597-E9BF-4BC1-8050-D4DA87F0564B}" srcOrd="1" destOrd="0" parTransId="{C56FE4DE-73E1-4A69-BFEA-57124070D5F8}" sibTransId="{06AAE243-F03A-46B9-B217-BBAEB807BA88}"/>
    <dgm:cxn modelId="{D2F3AE7B-7906-4473-B05B-1BD1A4DB9BE2}" srcId="{65F30E89-2BBB-4E14-A288-B9AE2EEC2CFD}" destId="{778CC86A-A605-4908-AAB2-8B21B5D18A53}" srcOrd="1" destOrd="0" parTransId="{A66E8E27-49C8-483D-9BAB-F920506E66C6}" sibTransId="{D736EE0E-F7CC-470A-83CB-E534310A5D5B}"/>
    <dgm:cxn modelId="{F1588D9E-1451-45FA-9BF4-DA8C57309D14}" srcId="{7EB2F8D7-0BC9-4FA5-A9EB-C335D56C0EDC}" destId="{7D76A872-1BF6-4DCA-A4E7-E030FD2CC13D}" srcOrd="0" destOrd="0" parTransId="{8F1978D9-A04C-4E2D-B95F-7B38CEEC17BF}" sibTransId="{C860650F-B902-41E2-BD67-2B3DBF7248F4}"/>
    <dgm:cxn modelId="{1374EAAD-478B-4C9F-8726-696B8FE73D33}" type="presOf" srcId="{1A2BFD0E-E790-4640-AAEF-771A743A5C3C}" destId="{9454DFEA-5E7A-4FD4-B97D-BE34F40BA884}" srcOrd="1" destOrd="1" presId="urn:microsoft.com/office/officeart/2005/8/layout/cycle4"/>
    <dgm:cxn modelId="{E9B245B9-3CD6-4189-9B80-2133AAF76428}" type="presOf" srcId="{9B442DDD-D14B-4568-B373-97EC35FFBCF5}" destId="{4B9B9886-D636-42AB-84EE-CC5140DB77E5}" srcOrd="1" destOrd="1" presId="urn:microsoft.com/office/officeart/2005/8/layout/cycle4"/>
    <dgm:cxn modelId="{1B87C9BA-6489-4ECD-B0D7-67E14EA04042}" type="presOf" srcId="{911004B8-7A2A-4182-9D5D-6A896D350376}" destId="{28B1C07D-FBD4-4AF9-BF5F-1F92953326C6}" srcOrd="0" destOrd="0" presId="urn:microsoft.com/office/officeart/2005/8/layout/cycle4"/>
    <dgm:cxn modelId="{2B5559C6-E0BB-4D34-8374-CE45BF9C0E88}" type="presOf" srcId="{67D24D3D-EDB2-41CF-B159-5EFEE586000B}" destId="{AB7A8C6E-6041-41FC-A00E-B83260E82E3A}" srcOrd="0" destOrd="0" presId="urn:microsoft.com/office/officeart/2005/8/layout/cycle4"/>
    <dgm:cxn modelId="{76E659C9-FE6B-4B89-B03D-6EA6FB39F08D}" type="presOf" srcId="{7D76A872-1BF6-4DCA-A4E7-E030FD2CC13D}" destId="{4B9B9886-D636-42AB-84EE-CC5140DB77E5}" srcOrd="1" destOrd="0" presId="urn:microsoft.com/office/officeart/2005/8/layout/cycle4"/>
    <dgm:cxn modelId="{C45184D1-761C-44E1-9A87-38EFDD0F13AA}" srcId="{67D24D3D-EDB2-41CF-B159-5EFEE586000B}" destId="{7EB2F8D7-0BC9-4FA5-A9EB-C335D56C0EDC}" srcOrd="1" destOrd="0" parTransId="{BD394BD8-45A6-4238-A7E9-68389E552A1A}" sibTransId="{696B7892-4DB2-4972-BF31-62D2B4ECCDEE}"/>
    <dgm:cxn modelId="{46F5C3DC-05CC-4697-94D6-83E8D6484EED}" srcId="{67D24D3D-EDB2-41CF-B159-5EFEE586000B}" destId="{65F30E89-2BBB-4E14-A288-B9AE2EEC2CFD}" srcOrd="2" destOrd="0" parTransId="{5757C386-8ADD-4733-A002-92B87CBB723F}" sibTransId="{B5112698-D61B-43D7-9962-1860FB523B25}"/>
    <dgm:cxn modelId="{686945E0-11C0-45D3-873A-552191E7A598}" type="presOf" srcId="{7D76A872-1BF6-4DCA-A4E7-E030FD2CC13D}" destId="{849007DA-5A0E-49B1-9F24-596E9625A275}" srcOrd="0" destOrd="0" presId="urn:microsoft.com/office/officeart/2005/8/layout/cycle4"/>
    <dgm:cxn modelId="{3E5E5DE8-F8F8-4840-8893-655E4E7CA551}" type="presOf" srcId="{778CC86A-A605-4908-AAB2-8B21B5D18A53}" destId="{E3993F28-7B57-4008-885E-FAA1CD8F2CE1}" srcOrd="1" destOrd="1" presId="urn:microsoft.com/office/officeart/2005/8/layout/cycle4"/>
    <dgm:cxn modelId="{E78C46EC-D6F4-401C-BFE7-DFA77D7035AE}" srcId="{911004B8-7A2A-4182-9D5D-6A896D350376}" destId="{8B0CEF07-18FC-4197-A905-EF318C9C33B4}" srcOrd="0" destOrd="0" parTransId="{E5D6585F-A1CE-4D4F-B479-F0405E64BDCB}" sibTransId="{85A834F0-390F-4894-A4CF-9B428EA214FE}"/>
    <dgm:cxn modelId="{08CC2BF1-1250-47F8-9280-589592D65204}" type="presOf" srcId="{6BCF2BE5-0AC2-4DD0-88D1-42749C8BB508}" destId="{B5C96BD8-1490-4175-BC76-089CDFBFBEB0}" srcOrd="0" destOrd="0" presId="urn:microsoft.com/office/officeart/2005/8/layout/cycle4"/>
    <dgm:cxn modelId="{CC2B54FF-21B8-4476-A618-201B46C59150}" type="presOf" srcId="{8B0CEF07-18FC-4197-A905-EF318C9C33B4}" destId="{B6A72AE3-C1C1-407F-A296-A96EEE203EDD}" srcOrd="0" destOrd="0" presId="urn:microsoft.com/office/officeart/2005/8/layout/cycle4"/>
    <dgm:cxn modelId="{6E1A1DFD-FD10-432D-A5C1-26BD0886D8C7}" type="presParOf" srcId="{AB7A8C6E-6041-41FC-A00E-B83260E82E3A}" destId="{385D4F76-9407-49EE-9DA5-3E658F407E0F}" srcOrd="0" destOrd="0" presId="urn:microsoft.com/office/officeart/2005/8/layout/cycle4"/>
    <dgm:cxn modelId="{0B2DA97B-6BF5-42C3-B098-6DEF8BD9AE10}" type="presParOf" srcId="{385D4F76-9407-49EE-9DA5-3E658F407E0F}" destId="{AFED8296-C598-4EF8-A4F0-8AECD6EC1CFC}" srcOrd="0" destOrd="0" presId="urn:microsoft.com/office/officeart/2005/8/layout/cycle4"/>
    <dgm:cxn modelId="{4CACBCAF-08D0-4C95-8FCB-827CB3EABF1A}" type="presParOf" srcId="{AFED8296-C598-4EF8-A4F0-8AECD6EC1CFC}" destId="{B5C96BD8-1490-4175-BC76-089CDFBFBEB0}" srcOrd="0" destOrd="0" presId="urn:microsoft.com/office/officeart/2005/8/layout/cycle4"/>
    <dgm:cxn modelId="{7477D4E0-FE7B-4A52-ADCE-243A1E92F2B4}" type="presParOf" srcId="{AFED8296-C598-4EF8-A4F0-8AECD6EC1CFC}" destId="{9454DFEA-5E7A-4FD4-B97D-BE34F40BA884}" srcOrd="1" destOrd="0" presId="urn:microsoft.com/office/officeart/2005/8/layout/cycle4"/>
    <dgm:cxn modelId="{365D922E-BA60-4445-A43A-74D15C8D5E09}" type="presParOf" srcId="{385D4F76-9407-49EE-9DA5-3E658F407E0F}" destId="{05CBDA2D-7C1C-44FA-9B5D-25928B7A1836}" srcOrd="1" destOrd="0" presId="urn:microsoft.com/office/officeart/2005/8/layout/cycle4"/>
    <dgm:cxn modelId="{5742BF95-5F21-453F-9DA5-30A51D09B9E2}" type="presParOf" srcId="{05CBDA2D-7C1C-44FA-9B5D-25928B7A1836}" destId="{849007DA-5A0E-49B1-9F24-596E9625A275}" srcOrd="0" destOrd="0" presId="urn:microsoft.com/office/officeart/2005/8/layout/cycle4"/>
    <dgm:cxn modelId="{5F3E840B-7307-4239-B077-B1A7D244DBA2}" type="presParOf" srcId="{05CBDA2D-7C1C-44FA-9B5D-25928B7A1836}" destId="{4B9B9886-D636-42AB-84EE-CC5140DB77E5}" srcOrd="1" destOrd="0" presId="urn:microsoft.com/office/officeart/2005/8/layout/cycle4"/>
    <dgm:cxn modelId="{B7D9E6FC-428C-4738-B22F-CA80642A99A4}" type="presParOf" srcId="{385D4F76-9407-49EE-9DA5-3E658F407E0F}" destId="{281F62A2-98BC-414F-8C1F-5DF53433F50E}" srcOrd="2" destOrd="0" presId="urn:microsoft.com/office/officeart/2005/8/layout/cycle4"/>
    <dgm:cxn modelId="{67D5BE93-CF6D-4D3B-8943-2B704EFFE8D4}" type="presParOf" srcId="{281F62A2-98BC-414F-8C1F-5DF53433F50E}" destId="{A9751F11-A855-49B1-85DC-1349021885FB}" srcOrd="0" destOrd="0" presId="urn:microsoft.com/office/officeart/2005/8/layout/cycle4"/>
    <dgm:cxn modelId="{1D215EEC-6E5E-4716-A9F4-8DE310DCC0BB}" type="presParOf" srcId="{281F62A2-98BC-414F-8C1F-5DF53433F50E}" destId="{E3993F28-7B57-4008-885E-FAA1CD8F2CE1}" srcOrd="1" destOrd="0" presId="urn:microsoft.com/office/officeart/2005/8/layout/cycle4"/>
    <dgm:cxn modelId="{9E2A6CED-D8A0-4F9B-BDE6-D07F96686FF3}" type="presParOf" srcId="{385D4F76-9407-49EE-9DA5-3E658F407E0F}" destId="{011C9559-E491-46CA-A369-E03DEF63F063}" srcOrd="3" destOrd="0" presId="urn:microsoft.com/office/officeart/2005/8/layout/cycle4"/>
    <dgm:cxn modelId="{E74048F9-254B-4376-B21F-72AEB2483003}" type="presParOf" srcId="{011C9559-E491-46CA-A369-E03DEF63F063}" destId="{B6A72AE3-C1C1-407F-A296-A96EEE203EDD}" srcOrd="0" destOrd="0" presId="urn:microsoft.com/office/officeart/2005/8/layout/cycle4"/>
    <dgm:cxn modelId="{98D98B92-9883-400B-B724-7568AB115050}" type="presParOf" srcId="{011C9559-E491-46CA-A369-E03DEF63F063}" destId="{D9E6F492-BB04-42F2-A9F9-E624E321A047}" srcOrd="1" destOrd="0" presId="urn:microsoft.com/office/officeart/2005/8/layout/cycle4"/>
    <dgm:cxn modelId="{4D5290AE-0CD5-4261-B384-1FC90F53766E}" type="presParOf" srcId="{385D4F76-9407-49EE-9DA5-3E658F407E0F}" destId="{4BD4F39F-09E5-408E-BC8B-184D974C0CCB}" srcOrd="4" destOrd="0" presId="urn:microsoft.com/office/officeart/2005/8/layout/cycle4"/>
    <dgm:cxn modelId="{AB34EFCB-5976-434C-AAB0-27EA40B428A5}" type="presParOf" srcId="{AB7A8C6E-6041-41FC-A00E-B83260E82E3A}" destId="{325B846E-184C-46A0-8348-C41377DC4E30}" srcOrd="1" destOrd="0" presId="urn:microsoft.com/office/officeart/2005/8/layout/cycle4"/>
    <dgm:cxn modelId="{9865935A-47F8-4228-98C1-044103DAC1BC}" type="presParOf" srcId="{325B846E-184C-46A0-8348-C41377DC4E30}" destId="{891D8CFD-82B6-4739-A60B-9F53724952BC}" srcOrd="0" destOrd="0" presId="urn:microsoft.com/office/officeart/2005/8/layout/cycle4"/>
    <dgm:cxn modelId="{F8FE2698-8968-40CA-A29B-5E5EFC39FE09}" type="presParOf" srcId="{325B846E-184C-46A0-8348-C41377DC4E30}" destId="{5D3C0E54-B69E-4F0A-879D-86169E854A64}" srcOrd="1" destOrd="0" presId="urn:microsoft.com/office/officeart/2005/8/layout/cycle4"/>
    <dgm:cxn modelId="{931B3CD3-1156-4D9A-941D-A8FEE1FD1F1F}" type="presParOf" srcId="{325B846E-184C-46A0-8348-C41377DC4E30}" destId="{17D98727-5D49-45DB-ACA0-925EB93E528A}" srcOrd="2" destOrd="0" presId="urn:microsoft.com/office/officeart/2005/8/layout/cycle4"/>
    <dgm:cxn modelId="{666C182C-47B0-4D31-AB66-FC047E4B7C10}" type="presParOf" srcId="{325B846E-184C-46A0-8348-C41377DC4E30}" destId="{28B1C07D-FBD4-4AF9-BF5F-1F92953326C6}" srcOrd="3" destOrd="0" presId="urn:microsoft.com/office/officeart/2005/8/layout/cycle4"/>
    <dgm:cxn modelId="{09D485C9-B3C4-4472-9246-61A9F5A0C935}" type="presParOf" srcId="{325B846E-184C-46A0-8348-C41377DC4E30}" destId="{D9E0BF94-151D-45F2-87F7-6777D3B0388C}" srcOrd="4" destOrd="0" presId="urn:microsoft.com/office/officeart/2005/8/layout/cycle4"/>
    <dgm:cxn modelId="{D49033C5-2FB3-40C6-AF0B-E6A84E6F930E}" type="presParOf" srcId="{AB7A8C6E-6041-41FC-A00E-B83260E82E3A}" destId="{84E2B614-D1A9-436F-9F5D-8DA867AAF500}" srcOrd="2" destOrd="0" presId="urn:microsoft.com/office/officeart/2005/8/layout/cycle4"/>
    <dgm:cxn modelId="{1F0FA5F8-BCC2-46DF-BDCF-1375A368DF0E}" type="presParOf" srcId="{AB7A8C6E-6041-41FC-A00E-B83260E82E3A}" destId="{07874E37-61E8-4759-B4A2-7333DF424C3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1E9D9-FA82-457F-A49A-47484501C3F4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F4309C5-7343-40AD-B4DD-D044480C73BF}">
      <dgm:prSet phldrT="[Text]" custT="1"/>
      <dgm:spPr/>
      <dgm:t>
        <a:bodyPr/>
        <a:lstStyle/>
        <a:p>
          <a:endParaRPr lang="en-US" sz="2700" dirty="0"/>
        </a:p>
        <a:p>
          <a:r>
            <a:rPr lang="en-US" sz="2700" dirty="0" err="1"/>
            <a:t>Continous</a:t>
          </a:r>
          <a:r>
            <a:rPr lang="en-US" sz="2700" dirty="0"/>
            <a:t> Testing</a:t>
          </a:r>
        </a:p>
      </dgm:t>
    </dgm:pt>
    <dgm:pt modelId="{E866E61B-23FB-47A5-AEA2-E724DD01A271}" type="sibTrans" cxnId="{EED28536-090E-4431-8B9E-D3746DCF3A29}">
      <dgm:prSet/>
      <dgm:spPr/>
      <dgm:t>
        <a:bodyPr/>
        <a:lstStyle/>
        <a:p>
          <a:endParaRPr lang="en-US"/>
        </a:p>
      </dgm:t>
    </dgm:pt>
    <dgm:pt modelId="{CA2BB57A-D0BA-4AC9-9A33-96FB1BB16AE5}" type="parTrans" cxnId="{EED28536-090E-4431-8B9E-D3746DCF3A29}">
      <dgm:prSet/>
      <dgm:spPr/>
      <dgm:t>
        <a:bodyPr/>
        <a:lstStyle/>
        <a:p>
          <a:endParaRPr lang="en-US"/>
        </a:p>
      </dgm:t>
    </dgm:pt>
    <dgm:pt modelId="{C0975750-52A1-48A8-A67F-41526B41353C}" type="pres">
      <dgm:prSet presAssocID="{37F1E9D9-FA82-457F-A49A-47484501C3F4}" presName="arrowDiagram" presStyleCnt="0">
        <dgm:presLayoutVars>
          <dgm:chMax val="5"/>
          <dgm:dir/>
          <dgm:resizeHandles val="exact"/>
        </dgm:presLayoutVars>
      </dgm:prSet>
      <dgm:spPr/>
    </dgm:pt>
    <dgm:pt modelId="{B30CE206-0801-4B2B-8F98-D00E69E1703F}" type="pres">
      <dgm:prSet presAssocID="{37F1E9D9-FA82-457F-A49A-47484501C3F4}" presName="arrow" presStyleLbl="bgShp" presStyleIdx="0" presStyleCnt="1" custScaleX="184069" custLinFactNeighborX="-34123" custLinFactNeighborY="8879"/>
      <dgm:spPr>
        <a:solidFill>
          <a:srgbClr val="00B0F0"/>
        </a:solidFill>
      </dgm:spPr>
    </dgm:pt>
    <dgm:pt modelId="{A350979D-A038-43E3-A4CD-51BFB044F80A}" type="pres">
      <dgm:prSet presAssocID="{37F1E9D9-FA82-457F-A49A-47484501C3F4}" presName="arrowDiagram1" presStyleCnt="0">
        <dgm:presLayoutVars>
          <dgm:bulletEnabled val="1"/>
        </dgm:presLayoutVars>
      </dgm:prSet>
      <dgm:spPr/>
    </dgm:pt>
    <dgm:pt modelId="{01314FA0-FF73-497D-905A-413DF9A7B8D0}" type="pres">
      <dgm:prSet presAssocID="{3F4309C5-7343-40AD-B4DD-D044480C73BF}" presName="bullet1" presStyleLbl="node1" presStyleIdx="0" presStyleCnt="1" custLinFactX="276281" custLinFactNeighborX="300000" custLinFactNeighborY="-43070"/>
      <dgm:spPr>
        <a:solidFill>
          <a:srgbClr val="00B050"/>
        </a:solidFill>
      </dgm:spPr>
    </dgm:pt>
    <dgm:pt modelId="{ECFB7C3B-359D-4168-A825-5FC3BE069B77}" type="pres">
      <dgm:prSet presAssocID="{3F4309C5-7343-40AD-B4DD-D044480C73BF}" presName="textBox1" presStyleLbl="revTx" presStyleIdx="0" presStyleCnt="1" custScaleX="220149" custLinFactX="51692" custLinFactNeighborX="100000" custLinFactNeighborY="-1939">
        <dgm:presLayoutVars>
          <dgm:bulletEnabled val="1"/>
        </dgm:presLayoutVars>
      </dgm:prSet>
      <dgm:spPr/>
    </dgm:pt>
  </dgm:ptLst>
  <dgm:cxnLst>
    <dgm:cxn modelId="{08114B30-44E3-41A9-B936-E2704AE1B427}" type="presOf" srcId="{3F4309C5-7343-40AD-B4DD-D044480C73BF}" destId="{ECFB7C3B-359D-4168-A825-5FC3BE069B77}" srcOrd="0" destOrd="0" presId="urn:microsoft.com/office/officeart/2005/8/layout/arrow2"/>
    <dgm:cxn modelId="{EED28536-090E-4431-8B9E-D3746DCF3A29}" srcId="{37F1E9D9-FA82-457F-A49A-47484501C3F4}" destId="{3F4309C5-7343-40AD-B4DD-D044480C73BF}" srcOrd="0" destOrd="0" parTransId="{CA2BB57A-D0BA-4AC9-9A33-96FB1BB16AE5}" sibTransId="{E866E61B-23FB-47A5-AEA2-E724DD01A271}"/>
    <dgm:cxn modelId="{03408A79-57EA-4C3A-A269-E2DFF51C92F2}" type="presOf" srcId="{37F1E9D9-FA82-457F-A49A-47484501C3F4}" destId="{C0975750-52A1-48A8-A67F-41526B41353C}" srcOrd="0" destOrd="0" presId="urn:microsoft.com/office/officeart/2005/8/layout/arrow2"/>
    <dgm:cxn modelId="{C8519141-BC1F-48C4-B11F-09C9405217CD}" type="presParOf" srcId="{C0975750-52A1-48A8-A67F-41526B41353C}" destId="{B30CE206-0801-4B2B-8F98-D00E69E1703F}" srcOrd="0" destOrd="0" presId="urn:microsoft.com/office/officeart/2005/8/layout/arrow2"/>
    <dgm:cxn modelId="{36736934-4720-47D9-B63E-5767875ED1EA}" type="presParOf" srcId="{C0975750-52A1-48A8-A67F-41526B41353C}" destId="{A350979D-A038-43E3-A4CD-51BFB044F80A}" srcOrd="1" destOrd="0" presId="urn:microsoft.com/office/officeart/2005/8/layout/arrow2"/>
    <dgm:cxn modelId="{291A5416-DCF3-403B-8F94-5FBDC2716968}" type="presParOf" srcId="{A350979D-A038-43E3-A4CD-51BFB044F80A}" destId="{01314FA0-FF73-497D-905A-413DF9A7B8D0}" srcOrd="0" destOrd="0" presId="urn:microsoft.com/office/officeart/2005/8/layout/arrow2"/>
    <dgm:cxn modelId="{F6C51E1E-F2E7-4256-A5C9-3B9B44856EFB}" type="presParOf" srcId="{A350979D-A038-43E3-A4CD-51BFB044F80A}" destId="{ECFB7C3B-359D-4168-A825-5FC3BE069B77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4D46B-4F5B-429C-84DE-5DC4F795B478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D2B842-D998-4E04-A017-9C39F85D5A92}">
      <dgm:prSet phldrT="[Text]"/>
      <dgm:spPr/>
      <dgm:t>
        <a:bodyPr/>
        <a:lstStyle/>
        <a:p>
          <a:r>
            <a:rPr lang="en-US" dirty="0"/>
            <a:t>Readability &amp; Understandability</a:t>
          </a:r>
        </a:p>
      </dgm:t>
    </dgm:pt>
    <dgm:pt modelId="{E897825B-5211-4997-BB7E-E42DF3545F28}" type="parTrans" cxnId="{A5963A8D-5965-4F44-ADAC-65ADD005DB6F}">
      <dgm:prSet/>
      <dgm:spPr/>
      <dgm:t>
        <a:bodyPr/>
        <a:lstStyle/>
        <a:p>
          <a:endParaRPr lang="en-US"/>
        </a:p>
      </dgm:t>
    </dgm:pt>
    <dgm:pt modelId="{AE25E383-D9C7-460D-9917-143E8E7C8126}" type="sibTrans" cxnId="{A5963A8D-5965-4F44-ADAC-65ADD005DB6F}">
      <dgm:prSet/>
      <dgm:spPr/>
      <dgm:t>
        <a:bodyPr/>
        <a:lstStyle/>
        <a:p>
          <a:endParaRPr lang="en-US"/>
        </a:p>
      </dgm:t>
    </dgm:pt>
    <dgm:pt modelId="{2512C338-1515-418D-9394-7701DE46FCE6}">
      <dgm:prSet phldrT="[Text]"/>
      <dgm:spPr/>
      <dgm:t>
        <a:bodyPr/>
        <a:lstStyle/>
        <a:p>
          <a:r>
            <a:rPr lang="en-US" dirty="0"/>
            <a:t>Reusability &amp; Maintainability</a:t>
          </a:r>
        </a:p>
      </dgm:t>
    </dgm:pt>
    <dgm:pt modelId="{BE0977D5-8099-4938-A176-21914B27489F}" type="parTrans" cxnId="{2388DE4B-4647-489A-8818-3994522E6200}">
      <dgm:prSet/>
      <dgm:spPr/>
      <dgm:t>
        <a:bodyPr/>
        <a:lstStyle/>
        <a:p>
          <a:endParaRPr lang="en-US"/>
        </a:p>
      </dgm:t>
    </dgm:pt>
    <dgm:pt modelId="{5EA1C7E2-9F2D-4BEE-A2DB-5FF1BC9AAF6A}" type="sibTrans" cxnId="{2388DE4B-4647-489A-8818-3994522E6200}">
      <dgm:prSet/>
      <dgm:spPr/>
      <dgm:t>
        <a:bodyPr/>
        <a:lstStyle/>
        <a:p>
          <a:endParaRPr lang="en-US"/>
        </a:p>
      </dgm:t>
    </dgm:pt>
    <dgm:pt modelId="{6E0DB205-FD4E-4E29-8F32-8D72C83C740A}">
      <dgm:prSet phldrT="[Text]"/>
      <dgm:spPr/>
      <dgm:t>
        <a:bodyPr/>
        <a:lstStyle/>
        <a:p>
          <a:r>
            <a:rPr lang="en-US" dirty="0"/>
            <a:t>Testability</a:t>
          </a:r>
        </a:p>
      </dgm:t>
    </dgm:pt>
    <dgm:pt modelId="{A5365CCC-FC02-4555-A8D3-03F394F3BE3F}" type="parTrans" cxnId="{87C51C24-4E4A-409C-9D69-D896B83EB463}">
      <dgm:prSet/>
      <dgm:spPr/>
      <dgm:t>
        <a:bodyPr/>
        <a:lstStyle/>
        <a:p>
          <a:endParaRPr lang="en-US"/>
        </a:p>
      </dgm:t>
    </dgm:pt>
    <dgm:pt modelId="{26740B07-6C16-4BEC-ACAC-02A933986E9B}" type="sibTrans" cxnId="{87C51C24-4E4A-409C-9D69-D896B83EB463}">
      <dgm:prSet/>
      <dgm:spPr/>
      <dgm:t>
        <a:bodyPr/>
        <a:lstStyle/>
        <a:p>
          <a:endParaRPr lang="en-US"/>
        </a:p>
      </dgm:t>
    </dgm:pt>
    <dgm:pt modelId="{FC93B118-3943-4119-BC25-5F3B322E57BC}" type="pres">
      <dgm:prSet presAssocID="{EFC4D46B-4F5B-429C-84DE-5DC4F795B478}" presName="rootnode" presStyleCnt="0">
        <dgm:presLayoutVars>
          <dgm:chMax/>
          <dgm:chPref/>
          <dgm:dir/>
          <dgm:animLvl val="lvl"/>
        </dgm:presLayoutVars>
      </dgm:prSet>
      <dgm:spPr/>
    </dgm:pt>
    <dgm:pt modelId="{3DF7B8DE-57DE-4C35-81F8-713732CDC637}" type="pres">
      <dgm:prSet presAssocID="{F0D2B842-D998-4E04-A017-9C39F85D5A92}" presName="composite" presStyleCnt="0"/>
      <dgm:spPr/>
    </dgm:pt>
    <dgm:pt modelId="{EFEF60B5-CBDB-4600-B2B6-C650A41F63EA}" type="pres">
      <dgm:prSet presAssocID="{F0D2B842-D998-4E04-A017-9C39F85D5A92}" presName="LShape" presStyleLbl="alignNode1" presStyleIdx="0" presStyleCnt="5"/>
      <dgm:spPr>
        <a:solidFill>
          <a:srgbClr val="00B050"/>
        </a:solidFill>
      </dgm:spPr>
    </dgm:pt>
    <dgm:pt modelId="{125E46F9-C21D-4F24-9FE2-1BEA49873C71}" type="pres">
      <dgm:prSet presAssocID="{F0D2B842-D998-4E04-A017-9C39F85D5A92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9CAEF77-BCDA-4A36-B883-EFDEFFEDC604}" type="pres">
      <dgm:prSet presAssocID="{F0D2B842-D998-4E04-A017-9C39F85D5A92}" presName="Triangle" presStyleLbl="alignNode1" presStyleIdx="1" presStyleCnt="5"/>
      <dgm:spPr>
        <a:solidFill>
          <a:srgbClr val="00B050"/>
        </a:solidFill>
      </dgm:spPr>
    </dgm:pt>
    <dgm:pt modelId="{E4B975AB-0539-4A29-945F-E9A3A2446CA1}" type="pres">
      <dgm:prSet presAssocID="{AE25E383-D9C7-460D-9917-143E8E7C8126}" presName="sibTrans" presStyleCnt="0"/>
      <dgm:spPr/>
    </dgm:pt>
    <dgm:pt modelId="{A2FF4130-40C5-4901-A1D3-AEBB38DC1723}" type="pres">
      <dgm:prSet presAssocID="{AE25E383-D9C7-460D-9917-143E8E7C8126}" presName="space" presStyleCnt="0"/>
      <dgm:spPr/>
    </dgm:pt>
    <dgm:pt modelId="{6F3A01D7-5F58-4DEE-A50C-CDDBF2C6B810}" type="pres">
      <dgm:prSet presAssocID="{2512C338-1515-418D-9394-7701DE46FCE6}" presName="composite" presStyleCnt="0"/>
      <dgm:spPr/>
    </dgm:pt>
    <dgm:pt modelId="{B838C97C-4E73-400C-8C32-1237E1125F3C}" type="pres">
      <dgm:prSet presAssocID="{2512C338-1515-418D-9394-7701DE46FCE6}" presName="LShape" presStyleLbl="alignNode1" presStyleIdx="2" presStyleCnt="5"/>
      <dgm:spPr>
        <a:solidFill>
          <a:srgbClr val="FFC000"/>
        </a:solidFill>
      </dgm:spPr>
    </dgm:pt>
    <dgm:pt modelId="{C8E9C336-639B-4DB2-9823-7EFA54E931CB}" type="pres">
      <dgm:prSet presAssocID="{2512C338-1515-418D-9394-7701DE46FCE6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4DA452-755B-4D3B-A756-22001FC6A1FB}" type="pres">
      <dgm:prSet presAssocID="{2512C338-1515-418D-9394-7701DE46FCE6}" presName="Triangle" presStyleLbl="alignNode1" presStyleIdx="3" presStyleCnt="5"/>
      <dgm:spPr>
        <a:solidFill>
          <a:srgbClr val="FFC000"/>
        </a:solidFill>
      </dgm:spPr>
    </dgm:pt>
    <dgm:pt modelId="{10C6BF45-31F8-4AA7-9226-5BC1F31B1060}" type="pres">
      <dgm:prSet presAssocID="{5EA1C7E2-9F2D-4BEE-A2DB-5FF1BC9AAF6A}" presName="sibTrans" presStyleCnt="0"/>
      <dgm:spPr/>
    </dgm:pt>
    <dgm:pt modelId="{1E4360D7-9B03-4C99-91B7-FC9BF4B93A29}" type="pres">
      <dgm:prSet presAssocID="{5EA1C7E2-9F2D-4BEE-A2DB-5FF1BC9AAF6A}" presName="space" presStyleCnt="0"/>
      <dgm:spPr/>
    </dgm:pt>
    <dgm:pt modelId="{BA544565-99AB-45BA-A5D3-4F12CEF13F69}" type="pres">
      <dgm:prSet presAssocID="{6E0DB205-FD4E-4E29-8F32-8D72C83C740A}" presName="composite" presStyleCnt="0"/>
      <dgm:spPr/>
    </dgm:pt>
    <dgm:pt modelId="{B0D84920-3809-4DFB-A944-AB48DBBF73EF}" type="pres">
      <dgm:prSet presAssocID="{6E0DB205-FD4E-4E29-8F32-8D72C83C740A}" presName="LShape" presStyleLbl="alignNode1" presStyleIdx="4" presStyleCnt="5" custLinFactNeighborX="409" custLinFactNeighborY="2040"/>
      <dgm:spPr>
        <a:solidFill>
          <a:srgbClr val="FF0000"/>
        </a:solidFill>
      </dgm:spPr>
    </dgm:pt>
    <dgm:pt modelId="{E14AE83B-E7D9-426D-8414-2450A38E5524}" type="pres">
      <dgm:prSet presAssocID="{6E0DB205-FD4E-4E29-8F32-8D72C83C740A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7C51C24-4E4A-409C-9D69-D896B83EB463}" srcId="{EFC4D46B-4F5B-429C-84DE-5DC4F795B478}" destId="{6E0DB205-FD4E-4E29-8F32-8D72C83C740A}" srcOrd="2" destOrd="0" parTransId="{A5365CCC-FC02-4555-A8D3-03F394F3BE3F}" sibTransId="{26740B07-6C16-4BEC-ACAC-02A933986E9B}"/>
    <dgm:cxn modelId="{27AA4A4A-DA89-4DAB-BDC7-51BA0022BCD8}" type="presOf" srcId="{F0D2B842-D998-4E04-A017-9C39F85D5A92}" destId="{125E46F9-C21D-4F24-9FE2-1BEA49873C71}" srcOrd="0" destOrd="0" presId="urn:microsoft.com/office/officeart/2009/3/layout/StepUpProcess"/>
    <dgm:cxn modelId="{2388DE4B-4647-489A-8818-3994522E6200}" srcId="{EFC4D46B-4F5B-429C-84DE-5DC4F795B478}" destId="{2512C338-1515-418D-9394-7701DE46FCE6}" srcOrd="1" destOrd="0" parTransId="{BE0977D5-8099-4938-A176-21914B27489F}" sibTransId="{5EA1C7E2-9F2D-4BEE-A2DB-5FF1BC9AAF6A}"/>
    <dgm:cxn modelId="{A5963A8D-5965-4F44-ADAC-65ADD005DB6F}" srcId="{EFC4D46B-4F5B-429C-84DE-5DC4F795B478}" destId="{F0D2B842-D998-4E04-A017-9C39F85D5A92}" srcOrd="0" destOrd="0" parTransId="{E897825B-5211-4997-BB7E-E42DF3545F28}" sibTransId="{AE25E383-D9C7-460D-9917-143E8E7C8126}"/>
    <dgm:cxn modelId="{D6F0C2C4-BFAB-42BD-A892-BE01D46740C6}" type="presOf" srcId="{EFC4D46B-4F5B-429C-84DE-5DC4F795B478}" destId="{FC93B118-3943-4119-BC25-5F3B322E57BC}" srcOrd="0" destOrd="0" presId="urn:microsoft.com/office/officeart/2009/3/layout/StepUpProcess"/>
    <dgm:cxn modelId="{263718C5-CD81-40C4-A8E9-1F193194BD9D}" type="presOf" srcId="{2512C338-1515-418D-9394-7701DE46FCE6}" destId="{C8E9C336-639B-4DB2-9823-7EFA54E931CB}" srcOrd="0" destOrd="0" presId="urn:microsoft.com/office/officeart/2009/3/layout/StepUpProcess"/>
    <dgm:cxn modelId="{2EDE53CC-9AA6-48A7-89A5-7F605E92510E}" type="presOf" srcId="{6E0DB205-FD4E-4E29-8F32-8D72C83C740A}" destId="{E14AE83B-E7D9-426D-8414-2450A38E5524}" srcOrd="0" destOrd="0" presId="urn:microsoft.com/office/officeart/2009/3/layout/StepUpProcess"/>
    <dgm:cxn modelId="{32A9AFA5-34F4-4ED7-B001-07C4FEE392B8}" type="presParOf" srcId="{FC93B118-3943-4119-BC25-5F3B322E57BC}" destId="{3DF7B8DE-57DE-4C35-81F8-713732CDC637}" srcOrd="0" destOrd="0" presId="urn:microsoft.com/office/officeart/2009/3/layout/StepUpProcess"/>
    <dgm:cxn modelId="{2CACA31E-5FB6-4B76-95EA-7F6817A75C6A}" type="presParOf" srcId="{3DF7B8DE-57DE-4C35-81F8-713732CDC637}" destId="{EFEF60B5-CBDB-4600-B2B6-C650A41F63EA}" srcOrd="0" destOrd="0" presId="urn:microsoft.com/office/officeart/2009/3/layout/StepUpProcess"/>
    <dgm:cxn modelId="{77A19ABC-1F03-4713-91EF-42F4D474A7A8}" type="presParOf" srcId="{3DF7B8DE-57DE-4C35-81F8-713732CDC637}" destId="{125E46F9-C21D-4F24-9FE2-1BEA49873C71}" srcOrd="1" destOrd="0" presId="urn:microsoft.com/office/officeart/2009/3/layout/StepUpProcess"/>
    <dgm:cxn modelId="{844A90DB-1619-402D-83D2-BB054947E6D2}" type="presParOf" srcId="{3DF7B8DE-57DE-4C35-81F8-713732CDC637}" destId="{B9CAEF77-BCDA-4A36-B883-EFDEFFEDC604}" srcOrd="2" destOrd="0" presId="urn:microsoft.com/office/officeart/2009/3/layout/StepUpProcess"/>
    <dgm:cxn modelId="{8F226456-EB8C-4799-88C9-EC18899408A0}" type="presParOf" srcId="{FC93B118-3943-4119-BC25-5F3B322E57BC}" destId="{E4B975AB-0539-4A29-945F-E9A3A2446CA1}" srcOrd="1" destOrd="0" presId="urn:microsoft.com/office/officeart/2009/3/layout/StepUpProcess"/>
    <dgm:cxn modelId="{D614A675-3BD0-4F95-845E-CC842BFD2EAF}" type="presParOf" srcId="{E4B975AB-0539-4A29-945F-E9A3A2446CA1}" destId="{A2FF4130-40C5-4901-A1D3-AEBB38DC1723}" srcOrd="0" destOrd="0" presId="urn:microsoft.com/office/officeart/2009/3/layout/StepUpProcess"/>
    <dgm:cxn modelId="{AF935780-F5D3-4C2F-9B7A-A902546A8957}" type="presParOf" srcId="{FC93B118-3943-4119-BC25-5F3B322E57BC}" destId="{6F3A01D7-5F58-4DEE-A50C-CDDBF2C6B810}" srcOrd="2" destOrd="0" presId="urn:microsoft.com/office/officeart/2009/3/layout/StepUpProcess"/>
    <dgm:cxn modelId="{13E6A787-95B8-4254-A3C1-EA841BBBE4E9}" type="presParOf" srcId="{6F3A01D7-5F58-4DEE-A50C-CDDBF2C6B810}" destId="{B838C97C-4E73-400C-8C32-1237E1125F3C}" srcOrd="0" destOrd="0" presId="urn:microsoft.com/office/officeart/2009/3/layout/StepUpProcess"/>
    <dgm:cxn modelId="{A1B35221-9AC9-4DB4-BEF8-6CA8F366B656}" type="presParOf" srcId="{6F3A01D7-5F58-4DEE-A50C-CDDBF2C6B810}" destId="{C8E9C336-639B-4DB2-9823-7EFA54E931CB}" srcOrd="1" destOrd="0" presId="urn:microsoft.com/office/officeart/2009/3/layout/StepUpProcess"/>
    <dgm:cxn modelId="{E147DD0C-3D86-490F-B4E7-5DF7B070B3F0}" type="presParOf" srcId="{6F3A01D7-5F58-4DEE-A50C-CDDBF2C6B810}" destId="{254DA452-755B-4D3B-A756-22001FC6A1FB}" srcOrd="2" destOrd="0" presId="urn:microsoft.com/office/officeart/2009/3/layout/StepUpProcess"/>
    <dgm:cxn modelId="{170CAADC-9D40-4F98-B303-154BEC9C24A1}" type="presParOf" srcId="{FC93B118-3943-4119-BC25-5F3B322E57BC}" destId="{10C6BF45-31F8-4AA7-9226-5BC1F31B1060}" srcOrd="3" destOrd="0" presId="urn:microsoft.com/office/officeart/2009/3/layout/StepUpProcess"/>
    <dgm:cxn modelId="{24E25D47-D050-4684-AC8C-028B23881410}" type="presParOf" srcId="{10C6BF45-31F8-4AA7-9226-5BC1F31B1060}" destId="{1E4360D7-9B03-4C99-91B7-FC9BF4B93A29}" srcOrd="0" destOrd="0" presId="urn:microsoft.com/office/officeart/2009/3/layout/StepUpProcess"/>
    <dgm:cxn modelId="{C7AC0C74-3605-4D8C-97A4-12DC44CC5C87}" type="presParOf" srcId="{FC93B118-3943-4119-BC25-5F3B322E57BC}" destId="{BA544565-99AB-45BA-A5D3-4F12CEF13F69}" srcOrd="4" destOrd="0" presId="urn:microsoft.com/office/officeart/2009/3/layout/StepUpProcess"/>
    <dgm:cxn modelId="{E1D505A8-F500-41AF-83A6-921293D6EC0B}" type="presParOf" srcId="{BA544565-99AB-45BA-A5D3-4F12CEF13F69}" destId="{B0D84920-3809-4DFB-A944-AB48DBBF73EF}" srcOrd="0" destOrd="0" presId="urn:microsoft.com/office/officeart/2009/3/layout/StepUpProcess"/>
    <dgm:cxn modelId="{FAE2E79C-5C83-428B-A9D5-4822F0A068FC}" type="presParOf" srcId="{BA544565-99AB-45BA-A5D3-4F12CEF13F69}" destId="{E14AE83B-E7D9-426D-8414-2450A38E552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5B7532-6A18-4466-84FD-D5B0D107675B}" type="doc">
      <dgm:prSet loTypeId="urn:microsoft.com/office/officeart/2011/layout/InterconnectedBlock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D4F930-38FC-4267-9EA9-E7EA8150B4BE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SQL</a:t>
          </a:r>
        </a:p>
      </dgm:t>
    </dgm:pt>
    <dgm:pt modelId="{F53F7415-F6D3-443C-A11D-8A6E0ACF84C0}" type="parTrans" cxnId="{C73595BF-BE92-489A-B7F7-60C387CD84A6}">
      <dgm:prSet/>
      <dgm:spPr/>
      <dgm:t>
        <a:bodyPr/>
        <a:lstStyle/>
        <a:p>
          <a:endParaRPr lang="en-US"/>
        </a:p>
      </dgm:t>
    </dgm:pt>
    <dgm:pt modelId="{B409E25A-9AF8-4562-8C9F-819A1C39FBE3}" type="sibTrans" cxnId="{C73595BF-BE92-489A-B7F7-60C387CD84A6}">
      <dgm:prSet/>
      <dgm:spPr/>
      <dgm:t>
        <a:bodyPr/>
        <a:lstStyle/>
        <a:p>
          <a:endParaRPr lang="en-US"/>
        </a:p>
      </dgm:t>
    </dgm:pt>
    <dgm:pt modelId="{08A1B645-FF7A-4B09-BE57-1921665A109E}">
      <dgm:prSet phldrT="[Text]"/>
      <dgm:spPr/>
      <dgm:t>
        <a:bodyPr/>
        <a:lstStyle/>
        <a:p>
          <a:endParaRPr lang="en-US" dirty="0"/>
        </a:p>
      </dgm:t>
    </dgm:pt>
    <dgm:pt modelId="{EF27CD6F-486F-4C92-A990-6797381E6899}" type="parTrans" cxnId="{24B46EB4-CC7C-47D5-BCD2-352858E849CF}">
      <dgm:prSet/>
      <dgm:spPr/>
      <dgm:t>
        <a:bodyPr/>
        <a:lstStyle/>
        <a:p>
          <a:endParaRPr lang="en-US"/>
        </a:p>
      </dgm:t>
    </dgm:pt>
    <dgm:pt modelId="{84E869E0-0CF4-4234-9168-F3786ABD1B77}" type="sibTrans" cxnId="{24B46EB4-CC7C-47D5-BCD2-352858E849CF}">
      <dgm:prSet/>
      <dgm:spPr/>
      <dgm:t>
        <a:bodyPr/>
        <a:lstStyle/>
        <a:p>
          <a:endParaRPr lang="en-US"/>
        </a:p>
      </dgm:t>
    </dgm:pt>
    <dgm:pt modelId="{56622065-6EE8-40C0-9182-FD7F29F5239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208F88F6-EADD-4304-B033-8705A7408AA2}" type="parTrans" cxnId="{DDA29AE6-5720-4F11-9B8F-E3BEF6530739}">
      <dgm:prSet/>
      <dgm:spPr/>
      <dgm:t>
        <a:bodyPr/>
        <a:lstStyle/>
        <a:p>
          <a:endParaRPr lang="en-US"/>
        </a:p>
      </dgm:t>
    </dgm:pt>
    <dgm:pt modelId="{3122FE46-720C-4408-B3F9-B722215E806D}" type="sibTrans" cxnId="{DDA29AE6-5720-4F11-9B8F-E3BEF6530739}">
      <dgm:prSet/>
      <dgm:spPr/>
      <dgm:t>
        <a:bodyPr/>
        <a:lstStyle/>
        <a:p>
          <a:endParaRPr lang="en-US"/>
        </a:p>
      </dgm:t>
    </dgm:pt>
    <dgm:pt modelId="{DA5C9916-73D9-4FD2-86A2-914019F34817}">
      <dgm:prSet phldrT="[Text]" phldr="1"/>
      <dgm:spPr/>
      <dgm:t>
        <a:bodyPr/>
        <a:lstStyle/>
        <a:p>
          <a:endParaRPr lang="en-US" dirty="0"/>
        </a:p>
      </dgm:t>
    </dgm:pt>
    <dgm:pt modelId="{06CAC38F-D4A4-4B51-8A06-A3941C4DD965}" type="parTrans" cxnId="{B0C25D05-B40D-47D8-B156-E04D8B3EA0F4}">
      <dgm:prSet/>
      <dgm:spPr/>
      <dgm:t>
        <a:bodyPr/>
        <a:lstStyle/>
        <a:p>
          <a:endParaRPr lang="en-US"/>
        </a:p>
      </dgm:t>
    </dgm:pt>
    <dgm:pt modelId="{DC52A53E-CA2C-43D6-9BF2-4EF7D10DC6A9}" type="sibTrans" cxnId="{B0C25D05-B40D-47D8-B156-E04D8B3EA0F4}">
      <dgm:prSet/>
      <dgm:spPr/>
      <dgm:t>
        <a:bodyPr/>
        <a:lstStyle/>
        <a:p>
          <a:endParaRPr lang="en-US"/>
        </a:p>
      </dgm:t>
    </dgm:pt>
    <dgm:pt modelId="{5463E0AB-1B57-4EC7-953B-AE8EFDA61717}">
      <dgm:prSet phldrT="[Text]"/>
      <dgm:spPr>
        <a:solidFill>
          <a:srgbClr val="00B050"/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/>
            <a:t>C#/Java</a:t>
          </a:r>
        </a:p>
      </dgm:t>
    </dgm:pt>
    <dgm:pt modelId="{7342AFAC-8966-45C1-B701-24AB2A4AD84A}" type="parTrans" cxnId="{3507CF3C-8E59-4547-AD4E-D21E1C185D16}">
      <dgm:prSet/>
      <dgm:spPr/>
      <dgm:t>
        <a:bodyPr/>
        <a:lstStyle/>
        <a:p>
          <a:endParaRPr lang="en-US"/>
        </a:p>
      </dgm:t>
    </dgm:pt>
    <dgm:pt modelId="{F1E089D4-235C-4C86-A527-5EA77F7A4B8F}" type="sibTrans" cxnId="{3507CF3C-8E59-4547-AD4E-D21E1C185D16}">
      <dgm:prSet/>
      <dgm:spPr/>
      <dgm:t>
        <a:bodyPr/>
        <a:lstStyle/>
        <a:p>
          <a:endParaRPr lang="en-US"/>
        </a:p>
      </dgm:t>
    </dgm:pt>
    <dgm:pt modelId="{6326D80B-B568-4DA7-9736-29F58432B65A}">
      <dgm:prSet phldrT="[Text]" phldr="1"/>
      <dgm:spPr/>
      <dgm:t>
        <a:bodyPr/>
        <a:lstStyle/>
        <a:p>
          <a:endParaRPr lang="en-US" dirty="0"/>
        </a:p>
      </dgm:t>
    </dgm:pt>
    <dgm:pt modelId="{1F3127D2-BCAF-441E-8AC2-8B4620F29682}" type="parTrans" cxnId="{E55A0F42-EF7B-4C75-A32C-CEA34C9F2C8C}">
      <dgm:prSet/>
      <dgm:spPr/>
      <dgm:t>
        <a:bodyPr/>
        <a:lstStyle/>
        <a:p>
          <a:endParaRPr lang="en-US"/>
        </a:p>
      </dgm:t>
    </dgm:pt>
    <dgm:pt modelId="{F5D7354F-9382-4C56-99EA-51B0744F6405}" type="sibTrans" cxnId="{E55A0F42-EF7B-4C75-A32C-CEA34C9F2C8C}">
      <dgm:prSet/>
      <dgm:spPr/>
      <dgm:t>
        <a:bodyPr/>
        <a:lstStyle/>
        <a:p>
          <a:endParaRPr lang="en-US"/>
        </a:p>
      </dgm:t>
    </dgm:pt>
    <dgm:pt modelId="{E2184594-770F-49E2-AC85-9471E6F49D08}" type="pres">
      <dgm:prSet presAssocID="{C75B7532-6A18-4466-84FD-D5B0D107675B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0E521A95-FF7E-4E32-951C-BE9FE6B72CE5}" type="pres">
      <dgm:prSet presAssocID="{5463E0AB-1B57-4EC7-953B-AE8EFDA61717}" presName="ChildAccent3" presStyleCnt="0"/>
      <dgm:spPr/>
    </dgm:pt>
    <dgm:pt modelId="{04C42104-A39B-4D67-9367-6E9D39C06D4B}" type="pres">
      <dgm:prSet presAssocID="{5463E0AB-1B57-4EC7-953B-AE8EFDA61717}" presName="ChildAccent" presStyleLbl="alignImgPlace1" presStyleIdx="0" presStyleCnt="3" custScaleX="155195" custScaleY="109725" custLinFactNeighborX="-59402" custLinFactNeighborY="14"/>
      <dgm:spPr/>
    </dgm:pt>
    <dgm:pt modelId="{F40EA622-B097-45D3-96A0-54E76D3510EA}" type="pres">
      <dgm:prSet presAssocID="{5463E0AB-1B57-4EC7-953B-AE8EFDA61717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BBF5A2-644E-4AE4-B567-4DCC123083F9}" type="pres">
      <dgm:prSet presAssocID="{5463E0AB-1B57-4EC7-953B-AE8EFDA61717}" presName="Parent3" presStyleLbl="node1" presStyleIdx="0" presStyleCnt="3" custScaleX="150733" custLinFactNeighborX="-56653" custLinFactNeighborY="4840">
        <dgm:presLayoutVars>
          <dgm:chMax val="2"/>
          <dgm:chPref val="1"/>
          <dgm:bulletEnabled val="1"/>
        </dgm:presLayoutVars>
      </dgm:prSet>
      <dgm:spPr/>
    </dgm:pt>
    <dgm:pt modelId="{9ED2B279-DF22-4DC1-BEC0-F7FF71F8F527}" type="pres">
      <dgm:prSet presAssocID="{56622065-6EE8-40C0-9182-FD7F29F5239A}" presName="ChildAccent2" presStyleCnt="0"/>
      <dgm:spPr/>
    </dgm:pt>
    <dgm:pt modelId="{909C5E54-5847-4CCF-9B13-0CEF4EE9A76D}" type="pres">
      <dgm:prSet presAssocID="{56622065-6EE8-40C0-9182-FD7F29F5239A}" presName="ChildAccent" presStyleLbl="alignImgPlace1" presStyleIdx="1" presStyleCnt="3" custScaleX="123995" custScaleY="112480" custLinFactNeighborX="-89798" custLinFactNeighborY="1113"/>
      <dgm:spPr/>
    </dgm:pt>
    <dgm:pt modelId="{A22A669C-B9E8-495D-906B-B3ADE2994D66}" type="pres">
      <dgm:prSet presAssocID="{56622065-6EE8-40C0-9182-FD7F29F5239A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D42042F-8617-4350-A53C-9900CC044EBB}" type="pres">
      <dgm:prSet presAssocID="{56622065-6EE8-40C0-9182-FD7F29F5239A}" presName="Parent2" presStyleLbl="node1" presStyleIdx="1" presStyleCnt="3" custScaleX="130207" custLinFactNeighborX="-91869" custLinFactNeighborY="7716">
        <dgm:presLayoutVars>
          <dgm:chMax val="2"/>
          <dgm:chPref val="1"/>
          <dgm:bulletEnabled val="1"/>
        </dgm:presLayoutVars>
      </dgm:prSet>
      <dgm:spPr/>
    </dgm:pt>
    <dgm:pt modelId="{2A328F0A-5D21-48A6-8B5B-5F20FB55BEE6}" type="pres">
      <dgm:prSet presAssocID="{46D4F930-38FC-4267-9EA9-E7EA8150B4BE}" presName="ChildAccent1" presStyleCnt="0"/>
      <dgm:spPr/>
    </dgm:pt>
    <dgm:pt modelId="{DBF846AE-5D80-4E77-998E-B44A47A3882E}" type="pres">
      <dgm:prSet presAssocID="{46D4F930-38FC-4267-9EA9-E7EA8150B4BE}" presName="ChildAccent" presStyleLbl="alignImgPlace1" presStyleIdx="2" presStyleCnt="3" custScaleY="110150" custLinFactX="-1057" custLinFactNeighborX="-100000" custLinFactNeighborY="1206"/>
      <dgm:spPr/>
    </dgm:pt>
    <dgm:pt modelId="{A085AFA9-CF33-4BE0-AA37-D2CB2FA52459}" type="pres">
      <dgm:prSet presAssocID="{46D4F930-38FC-4267-9EA9-E7EA8150B4BE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A47DE8-2DB6-44D6-9452-75D2FA08E663}" type="pres">
      <dgm:prSet presAssocID="{46D4F930-38FC-4267-9EA9-E7EA8150B4BE}" presName="Parent1" presStyleLbl="node1" presStyleIdx="2" presStyleCnt="3" custLinFactX="-1822" custLinFactNeighborX="-100000" custLinFactNeighborY="9643">
        <dgm:presLayoutVars>
          <dgm:chMax val="2"/>
          <dgm:chPref val="1"/>
          <dgm:bulletEnabled val="1"/>
        </dgm:presLayoutVars>
      </dgm:prSet>
      <dgm:spPr/>
    </dgm:pt>
  </dgm:ptLst>
  <dgm:cxnLst>
    <dgm:cxn modelId="{B0C25D05-B40D-47D8-B156-E04D8B3EA0F4}" srcId="{56622065-6EE8-40C0-9182-FD7F29F5239A}" destId="{DA5C9916-73D9-4FD2-86A2-914019F34817}" srcOrd="0" destOrd="0" parTransId="{06CAC38F-D4A4-4B51-8A06-A3941C4DD965}" sibTransId="{DC52A53E-CA2C-43D6-9BF2-4EF7D10DC6A9}"/>
    <dgm:cxn modelId="{6DDB471E-0033-4497-85D1-CD69BE561A0C}" type="presOf" srcId="{6326D80B-B568-4DA7-9736-29F58432B65A}" destId="{F40EA622-B097-45D3-96A0-54E76D3510EA}" srcOrd="1" destOrd="0" presId="urn:microsoft.com/office/officeart/2011/layout/InterconnectedBlockProcess"/>
    <dgm:cxn modelId="{4A42F433-22F5-4FD1-961A-792429757312}" type="presOf" srcId="{46D4F930-38FC-4267-9EA9-E7EA8150B4BE}" destId="{20A47DE8-2DB6-44D6-9452-75D2FA08E663}" srcOrd="0" destOrd="0" presId="urn:microsoft.com/office/officeart/2011/layout/InterconnectedBlockProcess"/>
    <dgm:cxn modelId="{3507CF3C-8E59-4547-AD4E-D21E1C185D16}" srcId="{C75B7532-6A18-4466-84FD-D5B0D107675B}" destId="{5463E0AB-1B57-4EC7-953B-AE8EFDA61717}" srcOrd="2" destOrd="0" parTransId="{7342AFAC-8966-45C1-B701-24AB2A4AD84A}" sibTransId="{F1E089D4-235C-4C86-A527-5EA77F7A4B8F}"/>
    <dgm:cxn modelId="{E55A0F42-EF7B-4C75-A32C-CEA34C9F2C8C}" srcId="{5463E0AB-1B57-4EC7-953B-AE8EFDA61717}" destId="{6326D80B-B568-4DA7-9736-29F58432B65A}" srcOrd="0" destOrd="0" parTransId="{1F3127D2-BCAF-441E-8AC2-8B4620F29682}" sibTransId="{F5D7354F-9382-4C56-99EA-51B0744F6405}"/>
    <dgm:cxn modelId="{5F179F6D-3BDB-48C6-9CB3-CCBFCABFCF66}" type="presOf" srcId="{08A1B645-FF7A-4B09-BE57-1921665A109E}" destId="{A085AFA9-CF33-4BE0-AA37-D2CB2FA52459}" srcOrd="1" destOrd="0" presId="urn:microsoft.com/office/officeart/2011/layout/InterconnectedBlockProcess"/>
    <dgm:cxn modelId="{72A55871-5619-416C-979B-5F2F7EFEE7C8}" type="presOf" srcId="{6326D80B-B568-4DA7-9736-29F58432B65A}" destId="{04C42104-A39B-4D67-9367-6E9D39C06D4B}" srcOrd="0" destOrd="0" presId="urn:microsoft.com/office/officeart/2011/layout/InterconnectedBlockProcess"/>
    <dgm:cxn modelId="{9694E574-5468-4306-9A0A-43A0CE951689}" type="presOf" srcId="{56622065-6EE8-40C0-9182-FD7F29F5239A}" destId="{8D42042F-8617-4350-A53C-9900CC044EBB}" srcOrd="0" destOrd="0" presId="urn:microsoft.com/office/officeart/2011/layout/InterconnectedBlockProcess"/>
    <dgm:cxn modelId="{F1FEC67F-9C38-4765-933A-DB12503F62CC}" type="presOf" srcId="{C75B7532-6A18-4466-84FD-D5B0D107675B}" destId="{E2184594-770F-49E2-AC85-9471E6F49D08}" srcOrd="0" destOrd="0" presId="urn:microsoft.com/office/officeart/2011/layout/InterconnectedBlockProcess"/>
    <dgm:cxn modelId="{4B2A6C96-DF5A-4052-90C5-5B52E9E41477}" type="presOf" srcId="{5463E0AB-1B57-4EC7-953B-AE8EFDA61717}" destId="{65BBF5A2-644E-4AE4-B567-4DCC123083F9}" srcOrd="0" destOrd="0" presId="urn:microsoft.com/office/officeart/2011/layout/InterconnectedBlockProcess"/>
    <dgm:cxn modelId="{6A1FB3A3-7EA9-4C66-A9E4-9AFE32B15A64}" type="presOf" srcId="{08A1B645-FF7A-4B09-BE57-1921665A109E}" destId="{DBF846AE-5D80-4E77-998E-B44A47A3882E}" srcOrd="0" destOrd="0" presId="urn:microsoft.com/office/officeart/2011/layout/InterconnectedBlockProcess"/>
    <dgm:cxn modelId="{99CC3BB4-70E9-40D7-AF7A-17C9E1300754}" type="presOf" srcId="{DA5C9916-73D9-4FD2-86A2-914019F34817}" destId="{909C5E54-5847-4CCF-9B13-0CEF4EE9A76D}" srcOrd="0" destOrd="0" presId="urn:microsoft.com/office/officeart/2011/layout/InterconnectedBlockProcess"/>
    <dgm:cxn modelId="{24B46EB4-CC7C-47D5-BCD2-352858E849CF}" srcId="{46D4F930-38FC-4267-9EA9-E7EA8150B4BE}" destId="{08A1B645-FF7A-4B09-BE57-1921665A109E}" srcOrd="0" destOrd="0" parTransId="{EF27CD6F-486F-4C92-A990-6797381E6899}" sibTransId="{84E869E0-0CF4-4234-9168-F3786ABD1B77}"/>
    <dgm:cxn modelId="{C73595BF-BE92-489A-B7F7-60C387CD84A6}" srcId="{C75B7532-6A18-4466-84FD-D5B0D107675B}" destId="{46D4F930-38FC-4267-9EA9-E7EA8150B4BE}" srcOrd="0" destOrd="0" parTransId="{F53F7415-F6D3-443C-A11D-8A6E0ACF84C0}" sibTransId="{B409E25A-9AF8-4562-8C9F-819A1C39FBE3}"/>
    <dgm:cxn modelId="{DDA29AE6-5720-4F11-9B8F-E3BEF6530739}" srcId="{C75B7532-6A18-4466-84FD-D5B0D107675B}" destId="{56622065-6EE8-40C0-9182-FD7F29F5239A}" srcOrd="1" destOrd="0" parTransId="{208F88F6-EADD-4304-B033-8705A7408AA2}" sibTransId="{3122FE46-720C-4408-B3F9-B722215E806D}"/>
    <dgm:cxn modelId="{93D179EC-1468-433F-B63C-3E3CE99D05E9}" type="presOf" srcId="{DA5C9916-73D9-4FD2-86A2-914019F34817}" destId="{A22A669C-B9E8-495D-906B-B3ADE2994D66}" srcOrd="1" destOrd="0" presId="urn:microsoft.com/office/officeart/2011/layout/InterconnectedBlockProcess"/>
    <dgm:cxn modelId="{01BA036F-2F67-4371-AAE2-66534A158638}" type="presParOf" srcId="{E2184594-770F-49E2-AC85-9471E6F49D08}" destId="{0E521A95-FF7E-4E32-951C-BE9FE6B72CE5}" srcOrd="0" destOrd="0" presId="urn:microsoft.com/office/officeart/2011/layout/InterconnectedBlockProcess"/>
    <dgm:cxn modelId="{23BA537B-2D74-4021-A59A-C8D1B1E9823D}" type="presParOf" srcId="{0E521A95-FF7E-4E32-951C-BE9FE6B72CE5}" destId="{04C42104-A39B-4D67-9367-6E9D39C06D4B}" srcOrd="0" destOrd="0" presId="urn:microsoft.com/office/officeart/2011/layout/InterconnectedBlockProcess"/>
    <dgm:cxn modelId="{D0CDD543-CCD7-4CB0-8C6D-6DBAE6F2DB8E}" type="presParOf" srcId="{E2184594-770F-49E2-AC85-9471E6F49D08}" destId="{F40EA622-B097-45D3-96A0-54E76D3510EA}" srcOrd="1" destOrd="0" presId="urn:microsoft.com/office/officeart/2011/layout/InterconnectedBlockProcess"/>
    <dgm:cxn modelId="{91E4B97F-39A7-45B3-83FB-694B0DF56012}" type="presParOf" srcId="{E2184594-770F-49E2-AC85-9471E6F49D08}" destId="{65BBF5A2-644E-4AE4-B567-4DCC123083F9}" srcOrd="2" destOrd="0" presId="urn:microsoft.com/office/officeart/2011/layout/InterconnectedBlockProcess"/>
    <dgm:cxn modelId="{818E6DB0-5C13-44CB-AE20-A750DF9B4BA3}" type="presParOf" srcId="{E2184594-770F-49E2-AC85-9471E6F49D08}" destId="{9ED2B279-DF22-4DC1-BEC0-F7FF71F8F527}" srcOrd="3" destOrd="0" presId="urn:microsoft.com/office/officeart/2011/layout/InterconnectedBlockProcess"/>
    <dgm:cxn modelId="{430D6812-6310-4A1C-B9DC-A76BB2A3F1BE}" type="presParOf" srcId="{9ED2B279-DF22-4DC1-BEC0-F7FF71F8F527}" destId="{909C5E54-5847-4CCF-9B13-0CEF4EE9A76D}" srcOrd="0" destOrd="0" presId="urn:microsoft.com/office/officeart/2011/layout/InterconnectedBlockProcess"/>
    <dgm:cxn modelId="{E098C90A-A498-4947-9822-18D645AFA18F}" type="presParOf" srcId="{E2184594-770F-49E2-AC85-9471E6F49D08}" destId="{A22A669C-B9E8-495D-906B-B3ADE2994D66}" srcOrd="4" destOrd="0" presId="urn:microsoft.com/office/officeart/2011/layout/InterconnectedBlockProcess"/>
    <dgm:cxn modelId="{CE5BA748-FB5B-47CA-B32B-9C355E6DC594}" type="presParOf" srcId="{E2184594-770F-49E2-AC85-9471E6F49D08}" destId="{8D42042F-8617-4350-A53C-9900CC044EBB}" srcOrd="5" destOrd="0" presId="urn:microsoft.com/office/officeart/2011/layout/InterconnectedBlockProcess"/>
    <dgm:cxn modelId="{73079347-D9B1-4F82-B272-5CDB4524949C}" type="presParOf" srcId="{E2184594-770F-49E2-AC85-9471E6F49D08}" destId="{2A328F0A-5D21-48A6-8B5B-5F20FB55BEE6}" srcOrd="6" destOrd="0" presId="urn:microsoft.com/office/officeart/2011/layout/InterconnectedBlockProcess"/>
    <dgm:cxn modelId="{9A4A2FE1-25FB-42D1-B6E2-2CC6649FE260}" type="presParOf" srcId="{2A328F0A-5D21-48A6-8B5B-5F20FB55BEE6}" destId="{DBF846AE-5D80-4E77-998E-B44A47A3882E}" srcOrd="0" destOrd="0" presId="urn:microsoft.com/office/officeart/2011/layout/InterconnectedBlockProcess"/>
    <dgm:cxn modelId="{CFAFD539-E57D-4582-8120-DF2EB25F96C5}" type="presParOf" srcId="{E2184594-770F-49E2-AC85-9471E6F49D08}" destId="{A085AFA9-CF33-4BE0-AA37-D2CB2FA52459}" srcOrd="7" destOrd="0" presId="urn:microsoft.com/office/officeart/2011/layout/InterconnectedBlockProcess"/>
    <dgm:cxn modelId="{05B4523E-9D0D-4925-9FB7-4F214F1FE03C}" type="presParOf" srcId="{E2184594-770F-49E2-AC85-9471E6F49D08}" destId="{20A47DE8-2DB6-44D6-9452-75D2FA08E663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12E4EE-B393-4337-BE67-0A61D1D06560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2C6EFF75-10E8-4BCF-8CF8-5D9FC56B2C98}">
      <dgm:prSet phldrT="[Text]" phldr="1"/>
      <dgm:spPr/>
      <dgm:t>
        <a:bodyPr/>
        <a:lstStyle/>
        <a:p>
          <a:endParaRPr lang="en-US"/>
        </a:p>
      </dgm:t>
    </dgm:pt>
    <dgm:pt modelId="{635D5023-63DF-4A13-A12C-7FE26B4FFA85}" type="parTrans" cxnId="{826F247D-3E4C-488B-8F61-B86FA09C2C03}">
      <dgm:prSet/>
      <dgm:spPr/>
      <dgm:t>
        <a:bodyPr/>
        <a:lstStyle/>
        <a:p>
          <a:endParaRPr lang="en-US"/>
        </a:p>
      </dgm:t>
    </dgm:pt>
    <dgm:pt modelId="{C4E8DA7C-E44A-4B55-AB69-C126DDFE4E83}" type="sibTrans" cxnId="{826F247D-3E4C-488B-8F61-B86FA09C2C03}">
      <dgm:prSet/>
      <dgm:spPr/>
      <dgm:t>
        <a:bodyPr/>
        <a:lstStyle/>
        <a:p>
          <a:endParaRPr lang="en-US"/>
        </a:p>
      </dgm:t>
    </dgm:pt>
    <dgm:pt modelId="{C24B6EAE-991F-4A7B-82DE-1FF3E2716EE3}">
      <dgm:prSet phldrT="[Text]" phldr="1"/>
      <dgm:spPr/>
      <dgm:t>
        <a:bodyPr/>
        <a:lstStyle/>
        <a:p>
          <a:endParaRPr lang="en-US"/>
        </a:p>
      </dgm:t>
    </dgm:pt>
    <dgm:pt modelId="{A29A9C36-94D0-4A3D-95CA-F848C1FF5D72}" type="parTrans" cxnId="{700F4EEB-8633-4898-BE32-4B51C14D53E0}">
      <dgm:prSet/>
      <dgm:spPr/>
      <dgm:t>
        <a:bodyPr/>
        <a:lstStyle/>
        <a:p>
          <a:endParaRPr lang="en-US"/>
        </a:p>
      </dgm:t>
    </dgm:pt>
    <dgm:pt modelId="{EC89BA07-691E-4A67-AA5E-A4789099CC0C}" type="sibTrans" cxnId="{700F4EEB-8633-4898-BE32-4B51C14D53E0}">
      <dgm:prSet/>
      <dgm:spPr/>
      <dgm:t>
        <a:bodyPr/>
        <a:lstStyle/>
        <a:p>
          <a:endParaRPr lang="en-US"/>
        </a:p>
      </dgm:t>
    </dgm:pt>
    <dgm:pt modelId="{CF7C35EC-BCD9-4158-B548-8CFE046923BC}">
      <dgm:prSet phldrT="[Text]" phldr="1"/>
      <dgm:spPr/>
      <dgm:t>
        <a:bodyPr/>
        <a:lstStyle/>
        <a:p>
          <a:endParaRPr lang="en-US"/>
        </a:p>
      </dgm:t>
    </dgm:pt>
    <dgm:pt modelId="{5CAFD112-68B4-4382-B2AB-75443280AD1D}" type="parTrans" cxnId="{465D8D21-A0B5-4694-8768-EEC56DF93FD1}">
      <dgm:prSet/>
      <dgm:spPr/>
      <dgm:t>
        <a:bodyPr/>
        <a:lstStyle/>
        <a:p>
          <a:endParaRPr lang="en-US"/>
        </a:p>
      </dgm:t>
    </dgm:pt>
    <dgm:pt modelId="{70171958-2CE8-48E6-BBD9-A473F83360F1}" type="sibTrans" cxnId="{465D8D21-A0B5-4694-8768-EEC56DF93FD1}">
      <dgm:prSet/>
      <dgm:spPr/>
      <dgm:t>
        <a:bodyPr/>
        <a:lstStyle/>
        <a:p>
          <a:endParaRPr lang="en-US"/>
        </a:p>
      </dgm:t>
    </dgm:pt>
    <dgm:pt modelId="{F135AC54-135D-42CB-A33B-37CE908133A3}">
      <dgm:prSet/>
      <dgm:spPr/>
      <dgm:t>
        <a:bodyPr/>
        <a:lstStyle/>
        <a:p>
          <a:endParaRPr lang="en-US"/>
        </a:p>
      </dgm:t>
    </dgm:pt>
    <dgm:pt modelId="{E3C998C9-D9E1-426C-B792-0CD54CAF33B6}" type="parTrans" cxnId="{524CFC6A-1095-4D90-B2B7-4F8DD87E3850}">
      <dgm:prSet/>
      <dgm:spPr/>
      <dgm:t>
        <a:bodyPr/>
        <a:lstStyle/>
        <a:p>
          <a:endParaRPr lang="en-US"/>
        </a:p>
      </dgm:t>
    </dgm:pt>
    <dgm:pt modelId="{F6D7995D-9F62-4863-A1B6-7309874654CB}" type="sibTrans" cxnId="{524CFC6A-1095-4D90-B2B7-4F8DD87E3850}">
      <dgm:prSet/>
      <dgm:spPr/>
      <dgm:t>
        <a:bodyPr/>
        <a:lstStyle/>
        <a:p>
          <a:endParaRPr lang="en-US"/>
        </a:p>
      </dgm:t>
    </dgm:pt>
    <dgm:pt modelId="{4088A7AD-5C75-41AE-94C9-60EB59372494}" type="pres">
      <dgm:prSet presAssocID="{EF12E4EE-B393-4337-BE67-0A61D1D06560}" presName="Name0" presStyleCnt="0">
        <dgm:presLayoutVars>
          <dgm:dir/>
          <dgm:resizeHandles val="exact"/>
        </dgm:presLayoutVars>
      </dgm:prSet>
      <dgm:spPr/>
    </dgm:pt>
    <dgm:pt modelId="{F5404D0B-8AAA-4E6E-B35C-E7473D60CD36}" type="pres">
      <dgm:prSet presAssocID="{EF12E4EE-B393-4337-BE67-0A61D1D06560}" presName="bkgdShp" presStyleLbl="alignAccFollowNode1" presStyleIdx="0" presStyleCnt="1"/>
      <dgm:spPr/>
    </dgm:pt>
    <dgm:pt modelId="{2DACD4D7-A0F8-4EA8-A472-61EEED6383AB}" type="pres">
      <dgm:prSet presAssocID="{EF12E4EE-B393-4337-BE67-0A61D1D06560}" presName="linComp" presStyleCnt="0"/>
      <dgm:spPr/>
    </dgm:pt>
    <dgm:pt modelId="{3171AD61-64ED-42F9-8303-35198E43CA39}" type="pres">
      <dgm:prSet presAssocID="{2C6EFF75-10E8-4BCF-8CF8-5D9FC56B2C98}" presName="compNode" presStyleCnt="0"/>
      <dgm:spPr/>
    </dgm:pt>
    <dgm:pt modelId="{FD5F3364-008A-40DF-A701-F89702F2E789}" type="pres">
      <dgm:prSet presAssocID="{2C6EFF75-10E8-4BCF-8CF8-5D9FC56B2C98}" presName="node" presStyleLbl="node1" presStyleIdx="0" presStyleCnt="4">
        <dgm:presLayoutVars>
          <dgm:bulletEnabled val="1"/>
        </dgm:presLayoutVars>
      </dgm:prSet>
      <dgm:spPr/>
    </dgm:pt>
    <dgm:pt modelId="{10C46B68-D30C-44DC-A7C3-8E86BFDA036E}" type="pres">
      <dgm:prSet presAssocID="{2C6EFF75-10E8-4BCF-8CF8-5D9FC56B2C98}" presName="invisiNode" presStyleLbl="node1" presStyleIdx="0" presStyleCnt="4"/>
      <dgm:spPr/>
    </dgm:pt>
    <dgm:pt modelId="{013E54A2-952B-4A34-A796-48750DA61233}" type="pres">
      <dgm:prSet presAssocID="{2C6EFF75-10E8-4BCF-8CF8-5D9FC56B2C98}" presName="imagNode" presStyleLbl="fgImgPlace1" presStyleIdx="0" presStyleCnt="4"/>
      <dgm:spPr/>
    </dgm:pt>
    <dgm:pt modelId="{934A3671-61D7-47EA-ABA2-D3CAE02D191C}" type="pres">
      <dgm:prSet presAssocID="{C4E8DA7C-E44A-4B55-AB69-C126DDFE4E83}" presName="sibTrans" presStyleLbl="sibTrans2D1" presStyleIdx="0" presStyleCnt="0"/>
      <dgm:spPr/>
    </dgm:pt>
    <dgm:pt modelId="{EA11580D-773F-495C-BC81-91A734DA9F25}" type="pres">
      <dgm:prSet presAssocID="{C24B6EAE-991F-4A7B-82DE-1FF3E2716EE3}" presName="compNode" presStyleCnt="0"/>
      <dgm:spPr/>
    </dgm:pt>
    <dgm:pt modelId="{37C4E30F-18C1-43EE-AFC6-ABF3CC02AF45}" type="pres">
      <dgm:prSet presAssocID="{C24B6EAE-991F-4A7B-82DE-1FF3E2716EE3}" presName="node" presStyleLbl="node1" presStyleIdx="1" presStyleCnt="4">
        <dgm:presLayoutVars>
          <dgm:bulletEnabled val="1"/>
        </dgm:presLayoutVars>
      </dgm:prSet>
      <dgm:spPr/>
    </dgm:pt>
    <dgm:pt modelId="{8EDA5E02-8F26-434F-9E5D-6D66C07DE593}" type="pres">
      <dgm:prSet presAssocID="{C24B6EAE-991F-4A7B-82DE-1FF3E2716EE3}" presName="invisiNode" presStyleLbl="node1" presStyleIdx="1" presStyleCnt="4"/>
      <dgm:spPr/>
    </dgm:pt>
    <dgm:pt modelId="{A6377D78-FD20-48BE-B754-84E4F3D8AA0C}" type="pres">
      <dgm:prSet presAssocID="{C24B6EAE-991F-4A7B-82DE-1FF3E2716EE3}" presName="imagNode" presStyleLbl="fgImgPlace1" presStyleIdx="1" presStyleCnt="4"/>
      <dgm:spPr/>
    </dgm:pt>
    <dgm:pt modelId="{62E25C75-E143-4B11-8410-AF4B47EDDC4D}" type="pres">
      <dgm:prSet presAssocID="{EC89BA07-691E-4A67-AA5E-A4789099CC0C}" presName="sibTrans" presStyleLbl="sibTrans2D1" presStyleIdx="0" presStyleCnt="0"/>
      <dgm:spPr/>
    </dgm:pt>
    <dgm:pt modelId="{78F73A5D-ABBF-46F9-859E-418688BA733E}" type="pres">
      <dgm:prSet presAssocID="{CF7C35EC-BCD9-4158-B548-8CFE046923BC}" presName="compNode" presStyleCnt="0"/>
      <dgm:spPr/>
    </dgm:pt>
    <dgm:pt modelId="{E7F98565-EF80-4105-B49A-C44802DD95B2}" type="pres">
      <dgm:prSet presAssocID="{CF7C35EC-BCD9-4158-B548-8CFE046923BC}" presName="node" presStyleLbl="node1" presStyleIdx="2" presStyleCnt="4">
        <dgm:presLayoutVars>
          <dgm:bulletEnabled val="1"/>
        </dgm:presLayoutVars>
      </dgm:prSet>
      <dgm:spPr/>
    </dgm:pt>
    <dgm:pt modelId="{D579D95B-6CC4-48AD-8D20-0E0AC20E8A42}" type="pres">
      <dgm:prSet presAssocID="{CF7C35EC-BCD9-4158-B548-8CFE046923BC}" presName="invisiNode" presStyleLbl="node1" presStyleIdx="2" presStyleCnt="4"/>
      <dgm:spPr/>
    </dgm:pt>
    <dgm:pt modelId="{FA989B2C-23F1-47ED-9124-A4D5C918C188}" type="pres">
      <dgm:prSet presAssocID="{CF7C35EC-BCD9-4158-B548-8CFE046923BC}" presName="imagNode" presStyleLbl="fgImgPlace1" presStyleIdx="2" presStyleCnt="4"/>
      <dgm:spPr/>
    </dgm:pt>
    <dgm:pt modelId="{6AEE05CF-E822-4AC7-99B8-1EB62E3E665B}" type="pres">
      <dgm:prSet presAssocID="{70171958-2CE8-48E6-BBD9-A473F83360F1}" presName="sibTrans" presStyleLbl="sibTrans2D1" presStyleIdx="0" presStyleCnt="0"/>
      <dgm:spPr/>
    </dgm:pt>
    <dgm:pt modelId="{B5DEFCD6-DBB0-4832-A3FA-80A68A22514A}" type="pres">
      <dgm:prSet presAssocID="{F135AC54-135D-42CB-A33B-37CE908133A3}" presName="compNode" presStyleCnt="0"/>
      <dgm:spPr/>
    </dgm:pt>
    <dgm:pt modelId="{704E9781-BB68-41C2-A81A-B7F357377D0C}" type="pres">
      <dgm:prSet presAssocID="{F135AC54-135D-42CB-A33B-37CE908133A3}" presName="node" presStyleLbl="node1" presStyleIdx="3" presStyleCnt="4">
        <dgm:presLayoutVars>
          <dgm:bulletEnabled val="1"/>
        </dgm:presLayoutVars>
      </dgm:prSet>
      <dgm:spPr/>
    </dgm:pt>
    <dgm:pt modelId="{7CF0B84D-0094-44F0-B6E7-E3DBE7E9FD63}" type="pres">
      <dgm:prSet presAssocID="{F135AC54-135D-42CB-A33B-37CE908133A3}" presName="invisiNode" presStyleLbl="node1" presStyleIdx="3" presStyleCnt="4"/>
      <dgm:spPr/>
    </dgm:pt>
    <dgm:pt modelId="{EDC388AD-7B97-48E8-B9B5-B1446FBD8851}" type="pres">
      <dgm:prSet presAssocID="{F135AC54-135D-42CB-A33B-37CE908133A3}" presName="imagNode" presStyleLbl="fgImgPlace1" presStyleIdx="3" presStyleCnt="4"/>
      <dgm:spPr/>
    </dgm:pt>
  </dgm:ptLst>
  <dgm:cxnLst>
    <dgm:cxn modelId="{513E3805-5EDD-46C0-8ADF-1F60C8CD0EC8}" type="presOf" srcId="{CF7C35EC-BCD9-4158-B548-8CFE046923BC}" destId="{E7F98565-EF80-4105-B49A-C44802DD95B2}" srcOrd="0" destOrd="0" presId="urn:microsoft.com/office/officeart/2005/8/layout/pList2"/>
    <dgm:cxn modelId="{D997C40A-F8E6-467A-9A41-443F8ADED197}" type="presOf" srcId="{70171958-2CE8-48E6-BBD9-A473F83360F1}" destId="{6AEE05CF-E822-4AC7-99B8-1EB62E3E665B}" srcOrd="0" destOrd="0" presId="urn:microsoft.com/office/officeart/2005/8/layout/pList2"/>
    <dgm:cxn modelId="{D060BE11-884F-47C3-9B93-9C24CE9BE6EC}" type="presOf" srcId="{F135AC54-135D-42CB-A33B-37CE908133A3}" destId="{704E9781-BB68-41C2-A81A-B7F357377D0C}" srcOrd="0" destOrd="0" presId="urn:microsoft.com/office/officeart/2005/8/layout/pList2"/>
    <dgm:cxn modelId="{6675351F-7F91-4032-AC74-26DFAA416F87}" type="presOf" srcId="{EC89BA07-691E-4A67-AA5E-A4789099CC0C}" destId="{62E25C75-E143-4B11-8410-AF4B47EDDC4D}" srcOrd="0" destOrd="0" presId="urn:microsoft.com/office/officeart/2005/8/layout/pList2"/>
    <dgm:cxn modelId="{465D8D21-A0B5-4694-8768-EEC56DF93FD1}" srcId="{EF12E4EE-B393-4337-BE67-0A61D1D06560}" destId="{CF7C35EC-BCD9-4158-B548-8CFE046923BC}" srcOrd="2" destOrd="0" parTransId="{5CAFD112-68B4-4382-B2AB-75443280AD1D}" sibTransId="{70171958-2CE8-48E6-BBD9-A473F83360F1}"/>
    <dgm:cxn modelId="{7A3E3E5D-4C01-4A4C-BD80-E5D6DBBD12AE}" type="presOf" srcId="{C4E8DA7C-E44A-4B55-AB69-C126DDFE4E83}" destId="{934A3671-61D7-47EA-ABA2-D3CAE02D191C}" srcOrd="0" destOrd="0" presId="urn:microsoft.com/office/officeart/2005/8/layout/pList2"/>
    <dgm:cxn modelId="{5C1AE14A-397C-42A8-B6CB-68DE40226BE0}" type="presOf" srcId="{EF12E4EE-B393-4337-BE67-0A61D1D06560}" destId="{4088A7AD-5C75-41AE-94C9-60EB59372494}" srcOrd="0" destOrd="0" presId="urn:microsoft.com/office/officeart/2005/8/layout/pList2"/>
    <dgm:cxn modelId="{524CFC6A-1095-4D90-B2B7-4F8DD87E3850}" srcId="{EF12E4EE-B393-4337-BE67-0A61D1D06560}" destId="{F135AC54-135D-42CB-A33B-37CE908133A3}" srcOrd="3" destOrd="0" parTransId="{E3C998C9-D9E1-426C-B792-0CD54CAF33B6}" sibTransId="{F6D7995D-9F62-4863-A1B6-7309874654CB}"/>
    <dgm:cxn modelId="{13291557-97F6-4E43-B410-0EF501B36034}" type="presOf" srcId="{2C6EFF75-10E8-4BCF-8CF8-5D9FC56B2C98}" destId="{FD5F3364-008A-40DF-A701-F89702F2E789}" srcOrd="0" destOrd="0" presId="urn:microsoft.com/office/officeart/2005/8/layout/pList2"/>
    <dgm:cxn modelId="{826F247D-3E4C-488B-8F61-B86FA09C2C03}" srcId="{EF12E4EE-B393-4337-BE67-0A61D1D06560}" destId="{2C6EFF75-10E8-4BCF-8CF8-5D9FC56B2C98}" srcOrd="0" destOrd="0" parTransId="{635D5023-63DF-4A13-A12C-7FE26B4FFA85}" sibTransId="{C4E8DA7C-E44A-4B55-AB69-C126DDFE4E83}"/>
    <dgm:cxn modelId="{2C2A56DD-52BD-4CC0-AD9E-17A80211072D}" type="presOf" srcId="{C24B6EAE-991F-4A7B-82DE-1FF3E2716EE3}" destId="{37C4E30F-18C1-43EE-AFC6-ABF3CC02AF45}" srcOrd="0" destOrd="0" presId="urn:microsoft.com/office/officeart/2005/8/layout/pList2"/>
    <dgm:cxn modelId="{700F4EEB-8633-4898-BE32-4B51C14D53E0}" srcId="{EF12E4EE-B393-4337-BE67-0A61D1D06560}" destId="{C24B6EAE-991F-4A7B-82DE-1FF3E2716EE3}" srcOrd="1" destOrd="0" parTransId="{A29A9C36-94D0-4A3D-95CA-F848C1FF5D72}" sibTransId="{EC89BA07-691E-4A67-AA5E-A4789099CC0C}"/>
    <dgm:cxn modelId="{C2EF9CA4-EE80-4A95-A1C2-16ED2E9A376E}" type="presParOf" srcId="{4088A7AD-5C75-41AE-94C9-60EB59372494}" destId="{F5404D0B-8AAA-4E6E-B35C-E7473D60CD36}" srcOrd="0" destOrd="0" presId="urn:microsoft.com/office/officeart/2005/8/layout/pList2"/>
    <dgm:cxn modelId="{D89FD6D9-630C-4B9D-AF57-47373F04A3BD}" type="presParOf" srcId="{4088A7AD-5C75-41AE-94C9-60EB59372494}" destId="{2DACD4D7-A0F8-4EA8-A472-61EEED6383AB}" srcOrd="1" destOrd="0" presId="urn:microsoft.com/office/officeart/2005/8/layout/pList2"/>
    <dgm:cxn modelId="{4332292C-231B-4F15-96CD-F7D85D238144}" type="presParOf" srcId="{2DACD4D7-A0F8-4EA8-A472-61EEED6383AB}" destId="{3171AD61-64ED-42F9-8303-35198E43CA39}" srcOrd="0" destOrd="0" presId="urn:microsoft.com/office/officeart/2005/8/layout/pList2"/>
    <dgm:cxn modelId="{1F5E3274-1A35-4B60-8FD6-0D6CBF563F37}" type="presParOf" srcId="{3171AD61-64ED-42F9-8303-35198E43CA39}" destId="{FD5F3364-008A-40DF-A701-F89702F2E789}" srcOrd="0" destOrd="0" presId="urn:microsoft.com/office/officeart/2005/8/layout/pList2"/>
    <dgm:cxn modelId="{CE754F96-3965-4C0E-A7A3-78DCC8859C0B}" type="presParOf" srcId="{3171AD61-64ED-42F9-8303-35198E43CA39}" destId="{10C46B68-D30C-44DC-A7C3-8E86BFDA036E}" srcOrd="1" destOrd="0" presId="urn:microsoft.com/office/officeart/2005/8/layout/pList2"/>
    <dgm:cxn modelId="{D3C95F17-2DFB-4489-A9A3-C711D27A9C8C}" type="presParOf" srcId="{3171AD61-64ED-42F9-8303-35198E43CA39}" destId="{013E54A2-952B-4A34-A796-48750DA61233}" srcOrd="2" destOrd="0" presId="urn:microsoft.com/office/officeart/2005/8/layout/pList2"/>
    <dgm:cxn modelId="{C5560525-1EEE-4FB2-863B-1483A6B9B9D6}" type="presParOf" srcId="{2DACD4D7-A0F8-4EA8-A472-61EEED6383AB}" destId="{934A3671-61D7-47EA-ABA2-D3CAE02D191C}" srcOrd="1" destOrd="0" presId="urn:microsoft.com/office/officeart/2005/8/layout/pList2"/>
    <dgm:cxn modelId="{6202522A-C81F-4C2F-AFCC-649C81CF65A8}" type="presParOf" srcId="{2DACD4D7-A0F8-4EA8-A472-61EEED6383AB}" destId="{EA11580D-773F-495C-BC81-91A734DA9F25}" srcOrd="2" destOrd="0" presId="urn:microsoft.com/office/officeart/2005/8/layout/pList2"/>
    <dgm:cxn modelId="{E2132D93-18CD-42E3-8C27-8B38EA096963}" type="presParOf" srcId="{EA11580D-773F-495C-BC81-91A734DA9F25}" destId="{37C4E30F-18C1-43EE-AFC6-ABF3CC02AF45}" srcOrd="0" destOrd="0" presId="urn:microsoft.com/office/officeart/2005/8/layout/pList2"/>
    <dgm:cxn modelId="{04CFFC18-8F1E-4A11-BE8C-9EA98BCF0684}" type="presParOf" srcId="{EA11580D-773F-495C-BC81-91A734DA9F25}" destId="{8EDA5E02-8F26-434F-9E5D-6D66C07DE593}" srcOrd="1" destOrd="0" presId="urn:microsoft.com/office/officeart/2005/8/layout/pList2"/>
    <dgm:cxn modelId="{3C00988F-DD50-4CC9-80E1-5B55CE7ACDD5}" type="presParOf" srcId="{EA11580D-773F-495C-BC81-91A734DA9F25}" destId="{A6377D78-FD20-48BE-B754-84E4F3D8AA0C}" srcOrd="2" destOrd="0" presId="urn:microsoft.com/office/officeart/2005/8/layout/pList2"/>
    <dgm:cxn modelId="{8CAA64A6-023C-4A66-BDD6-64B24C3DF4E3}" type="presParOf" srcId="{2DACD4D7-A0F8-4EA8-A472-61EEED6383AB}" destId="{62E25C75-E143-4B11-8410-AF4B47EDDC4D}" srcOrd="3" destOrd="0" presId="urn:microsoft.com/office/officeart/2005/8/layout/pList2"/>
    <dgm:cxn modelId="{64382496-1E2F-4CCD-8B5A-8855244AB317}" type="presParOf" srcId="{2DACD4D7-A0F8-4EA8-A472-61EEED6383AB}" destId="{78F73A5D-ABBF-46F9-859E-418688BA733E}" srcOrd="4" destOrd="0" presId="urn:microsoft.com/office/officeart/2005/8/layout/pList2"/>
    <dgm:cxn modelId="{ADE278E2-C142-4C15-BDE2-E8F1929CCE8F}" type="presParOf" srcId="{78F73A5D-ABBF-46F9-859E-418688BA733E}" destId="{E7F98565-EF80-4105-B49A-C44802DD95B2}" srcOrd="0" destOrd="0" presId="urn:microsoft.com/office/officeart/2005/8/layout/pList2"/>
    <dgm:cxn modelId="{EC70652A-6D3A-4782-BCD4-ECAB58822B5D}" type="presParOf" srcId="{78F73A5D-ABBF-46F9-859E-418688BA733E}" destId="{D579D95B-6CC4-48AD-8D20-0E0AC20E8A42}" srcOrd="1" destOrd="0" presId="urn:microsoft.com/office/officeart/2005/8/layout/pList2"/>
    <dgm:cxn modelId="{FCC523EF-A969-42CB-BC09-FCE9F8E63FCD}" type="presParOf" srcId="{78F73A5D-ABBF-46F9-859E-418688BA733E}" destId="{FA989B2C-23F1-47ED-9124-A4D5C918C188}" srcOrd="2" destOrd="0" presId="urn:microsoft.com/office/officeart/2005/8/layout/pList2"/>
    <dgm:cxn modelId="{690E1C89-CC29-4EBC-B7D4-986DCC7F0213}" type="presParOf" srcId="{2DACD4D7-A0F8-4EA8-A472-61EEED6383AB}" destId="{6AEE05CF-E822-4AC7-99B8-1EB62E3E665B}" srcOrd="5" destOrd="0" presId="urn:microsoft.com/office/officeart/2005/8/layout/pList2"/>
    <dgm:cxn modelId="{97940FAE-F3F5-49E4-B980-8EC85671C2BB}" type="presParOf" srcId="{2DACD4D7-A0F8-4EA8-A472-61EEED6383AB}" destId="{B5DEFCD6-DBB0-4832-A3FA-80A68A22514A}" srcOrd="6" destOrd="0" presId="urn:microsoft.com/office/officeart/2005/8/layout/pList2"/>
    <dgm:cxn modelId="{EF860257-5574-4EAD-AF3A-4095A82CE51D}" type="presParOf" srcId="{B5DEFCD6-DBB0-4832-A3FA-80A68A22514A}" destId="{704E9781-BB68-41C2-A81A-B7F357377D0C}" srcOrd="0" destOrd="0" presId="urn:microsoft.com/office/officeart/2005/8/layout/pList2"/>
    <dgm:cxn modelId="{48EF35EF-3CB7-435D-B5C7-81F35EAD864B}" type="presParOf" srcId="{B5DEFCD6-DBB0-4832-A3FA-80A68A22514A}" destId="{7CF0B84D-0094-44F0-B6E7-E3DBE7E9FD63}" srcOrd="1" destOrd="0" presId="urn:microsoft.com/office/officeart/2005/8/layout/pList2"/>
    <dgm:cxn modelId="{EAD22171-EB50-427D-893D-1A040B10A3BB}" type="presParOf" srcId="{B5DEFCD6-DBB0-4832-A3FA-80A68A22514A}" destId="{EDC388AD-7B97-48E8-B9B5-B1446FBD8851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51F11-A855-49B1-85DC-1349021885FB}">
      <dsp:nvSpPr>
        <dsp:cNvPr id="0" name=""/>
        <dsp:cNvSpPr/>
      </dsp:nvSpPr>
      <dsp:spPr>
        <a:xfrm>
          <a:off x="5936608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Visible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Negative Value</a:t>
          </a:r>
        </a:p>
      </dsp:txBody>
      <dsp:txXfrm>
        <a:off x="6612064" y="3337603"/>
        <a:ext cx="1443518" cy="983147"/>
      </dsp:txXfrm>
    </dsp:sp>
    <dsp:sp modelId="{B6A72AE3-C1C1-407F-A296-A96EEE203EDD}">
      <dsp:nvSpPr>
        <dsp:cNvPr id="0" name=""/>
        <dsp:cNvSpPr/>
      </dsp:nvSpPr>
      <dsp:spPr>
        <a:xfrm>
          <a:off x="2429430" y="2958909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Invisible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Negative Value</a:t>
          </a:r>
        </a:p>
      </dsp:txBody>
      <dsp:txXfrm>
        <a:off x="2460017" y="3337603"/>
        <a:ext cx="1443518" cy="983147"/>
      </dsp:txXfrm>
    </dsp:sp>
    <dsp:sp modelId="{849007DA-5A0E-49B1-9F24-596E9625A275}">
      <dsp:nvSpPr>
        <dsp:cNvPr id="0" name=""/>
        <dsp:cNvSpPr/>
      </dsp:nvSpPr>
      <dsp:spPr>
        <a:xfrm>
          <a:off x="5936608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Visible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Positive value</a:t>
          </a:r>
        </a:p>
      </dsp:txBody>
      <dsp:txXfrm>
        <a:off x="6612064" y="30587"/>
        <a:ext cx="1443518" cy="983147"/>
      </dsp:txXfrm>
    </dsp:sp>
    <dsp:sp modelId="{B5C96BD8-1490-4175-BC76-089CDFBFBEB0}">
      <dsp:nvSpPr>
        <dsp:cNvPr id="0" name=""/>
        <dsp:cNvSpPr/>
      </dsp:nvSpPr>
      <dsp:spPr>
        <a:xfrm>
          <a:off x="2429430" y="0"/>
          <a:ext cx="2149560" cy="13924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Invisible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Positive Value</a:t>
          </a:r>
        </a:p>
      </dsp:txBody>
      <dsp:txXfrm>
        <a:off x="2460017" y="30587"/>
        <a:ext cx="1443518" cy="983147"/>
      </dsp:txXfrm>
    </dsp:sp>
    <dsp:sp modelId="{891D8CFD-82B6-4739-A60B-9F53724952BC}">
      <dsp:nvSpPr>
        <dsp:cNvPr id="0" name=""/>
        <dsp:cNvSpPr/>
      </dsp:nvSpPr>
      <dsp:spPr>
        <a:xfrm>
          <a:off x="3373680" y="272746"/>
          <a:ext cx="1884129" cy="1884129"/>
        </a:xfrm>
        <a:prstGeom prst="pieWedg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 Architecture </a:t>
          </a:r>
        </a:p>
      </dsp:txBody>
      <dsp:txXfrm>
        <a:off x="3925529" y="824595"/>
        <a:ext cx="1332280" cy="1332280"/>
      </dsp:txXfrm>
    </dsp:sp>
    <dsp:sp modelId="{5D3C0E54-B69E-4F0A-879D-86169E854A64}">
      <dsp:nvSpPr>
        <dsp:cNvPr id="0" name=""/>
        <dsp:cNvSpPr/>
      </dsp:nvSpPr>
      <dsp:spPr>
        <a:xfrm rot="5400000">
          <a:off x="5301294" y="272746"/>
          <a:ext cx="1884129" cy="1884129"/>
        </a:xfrm>
        <a:prstGeom prst="pieWedg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Features</a:t>
          </a:r>
        </a:p>
      </dsp:txBody>
      <dsp:txXfrm rot="-5400000">
        <a:off x="5301294" y="824595"/>
        <a:ext cx="1332280" cy="1332280"/>
      </dsp:txXfrm>
    </dsp:sp>
    <dsp:sp modelId="{17D98727-5D49-45DB-ACA0-925EB93E528A}">
      <dsp:nvSpPr>
        <dsp:cNvPr id="0" name=""/>
        <dsp:cNvSpPr/>
      </dsp:nvSpPr>
      <dsp:spPr>
        <a:xfrm rot="10800000">
          <a:off x="5301313" y="2219182"/>
          <a:ext cx="1884129" cy="1884129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Bugs</a:t>
          </a:r>
        </a:p>
      </dsp:txBody>
      <dsp:txXfrm rot="10800000">
        <a:off x="5301313" y="2219182"/>
        <a:ext cx="1332280" cy="1332280"/>
      </dsp:txXfrm>
    </dsp:sp>
    <dsp:sp modelId="{28B1C07D-FBD4-4AF9-BF5F-1F92953326C6}">
      <dsp:nvSpPr>
        <dsp:cNvPr id="0" name=""/>
        <dsp:cNvSpPr/>
      </dsp:nvSpPr>
      <dsp:spPr>
        <a:xfrm rot="16200000">
          <a:off x="3373680" y="2219182"/>
          <a:ext cx="1884129" cy="1884129"/>
        </a:xfrm>
        <a:prstGeom prst="pieWedge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Vulnerabilities, Code smells, Violations</a:t>
          </a:r>
        </a:p>
      </dsp:txBody>
      <dsp:txXfrm rot="5400000">
        <a:off x="3925529" y="2219182"/>
        <a:ext cx="1332280" cy="1332280"/>
      </dsp:txXfrm>
    </dsp:sp>
    <dsp:sp modelId="{84E2B614-D1A9-436F-9F5D-8DA867AAF500}">
      <dsp:nvSpPr>
        <dsp:cNvPr id="0" name=""/>
        <dsp:cNvSpPr/>
      </dsp:nvSpPr>
      <dsp:spPr>
        <a:xfrm>
          <a:off x="4932537" y="185818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74E37-61E8-4759-B4A2-7333DF424C3B}">
      <dsp:nvSpPr>
        <dsp:cNvPr id="0" name=""/>
        <dsp:cNvSpPr/>
      </dsp:nvSpPr>
      <dsp:spPr>
        <a:xfrm rot="10800000" flipH="1">
          <a:off x="4932537" y="2001615"/>
          <a:ext cx="650525" cy="56567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CE206-0801-4B2B-8F98-D00E69E1703F}">
      <dsp:nvSpPr>
        <dsp:cNvPr id="0" name=""/>
        <dsp:cNvSpPr/>
      </dsp:nvSpPr>
      <dsp:spPr>
        <a:xfrm>
          <a:off x="0" y="0"/>
          <a:ext cx="5760270" cy="1955880"/>
        </a:xfrm>
        <a:prstGeom prst="swooshArrow">
          <a:avLst>
            <a:gd name="adj1" fmla="val 25000"/>
            <a:gd name="adj2" fmla="val 25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14FA0-FF73-497D-905A-413DF9A7B8D0}">
      <dsp:nvSpPr>
        <dsp:cNvPr id="0" name=""/>
        <dsp:cNvSpPr/>
      </dsp:nvSpPr>
      <dsp:spPr>
        <a:xfrm>
          <a:off x="5846055" y="296912"/>
          <a:ext cx="231576" cy="231576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B7C3B-359D-4168-A825-5FC3BE069B77}">
      <dsp:nvSpPr>
        <dsp:cNvPr id="0" name=""/>
        <dsp:cNvSpPr/>
      </dsp:nvSpPr>
      <dsp:spPr>
        <a:xfrm>
          <a:off x="4522385" y="484452"/>
          <a:ext cx="2755744" cy="1443439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2707" bIns="0" numCol="1" spcCol="1270" anchor="t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Continous</a:t>
          </a:r>
          <a:r>
            <a:rPr lang="en-US" sz="2700" kern="1200" dirty="0"/>
            <a:t> Testing</a:t>
          </a:r>
        </a:p>
      </dsp:txBody>
      <dsp:txXfrm>
        <a:off x="4592848" y="554915"/>
        <a:ext cx="2614818" cy="1302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F60B5-CBDB-4600-B2B6-C650A41F63EA}">
      <dsp:nvSpPr>
        <dsp:cNvPr id="0" name=""/>
        <dsp:cNvSpPr/>
      </dsp:nvSpPr>
      <dsp:spPr>
        <a:xfrm rot="5400000">
          <a:off x="1004876" y="1052965"/>
          <a:ext cx="1816935" cy="3023339"/>
        </a:xfrm>
        <a:prstGeom prst="corner">
          <a:avLst>
            <a:gd name="adj1" fmla="val 16120"/>
            <a:gd name="adj2" fmla="val 1611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E46F9-C21D-4F24-9FE2-1BEA49873C71}">
      <dsp:nvSpPr>
        <dsp:cNvPr id="0" name=""/>
        <dsp:cNvSpPr/>
      </dsp:nvSpPr>
      <dsp:spPr>
        <a:xfrm>
          <a:off x="701585" y="1956292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Readability &amp; Understandability</a:t>
          </a:r>
        </a:p>
      </dsp:txBody>
      <dsp:txXfrm>
        <a:off x="701585" y="1956292"/>
        <a:ext cx="2729487" cy="2392556"/>
      </dsp:txXfrm>
    </dsp:sp>
    <dsp:sp modelId="{B9CAEF77-BCDA-4A36-B883-EFDEFFEDC604}">
      <dsp:nvSpPr>
        <dsp:cNvPr id="0" name=""/>
        <dsp:cNvSpPr/>
      </dsp:nvSpPr>
      <dsp:spPr>
        <a:xfrm>
          <a:off x="2916075" y="830384"/>
          <a:ext cx="514997" cy="514997"/>
        </a:xfrm>
        <a:prstGeom prst="triangle">
          <a:avLst>
            <a:gd name="adj" fmla="val 100000"/>
          </a:avLst>
        </a:prstGeom>
        <a:solidFill>
          <a:srgbClr val="00B05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8C97C-4E73-400C-8C32-1237E1125F3C}">
      <dsp:nvSpPr>
        <dsp:cNvPr id="0" name=""/>
        <dsp:cNvSpPr/>
      </dsp:nvSpPr>
      <dsp:spPr>
        <a:xfrm rot="5400000">
          <a:off x="4346303" y="226126"/>
          <a:ext cx="1816935" cy="3023339"/>
        </a:xfrm>
        <a:prstGeom prst="corner">
          <a:avLst>
            <a:gd name="adj1" fmla="val 16120"/>
            <a:gd name="adj2" fmla="val 1611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9C336-639B-4DB2-9823-7EFA54E931CB}">
      <dsp:nvSpPr>
        <dsp:cNvPr id="0" name=""/>
        <dsp:cNvSpPr/>
      </dsp:nvSpPr>
      <dsp:spPr>
        <a:xfrm>
          <a:off x="4043011" y="1129453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Reusability &amp; Maintainability</a:t>
          </a:r>
        </a:p>
      </dsp:txBody>
      <dsp:txXfrm>
        <a:off x="4043011" y="1129453"/>
        <a:ext cx="2729487" cy="2392556"/>
      </dsp:txXfrm>
    </dsp:sp>
    <dsp:sp modelId="{254DA452-755B-4D3B-A756-22001FC6A1FB}">
      <dsp:nvSpPr>
        <dsp:cNvPr id="0" name=""/>
        <dsp:cNvSpPr/>
      </dsp:nvSpPr>
      <dsp:spPr>
        <a:xfrm>
          <a:off x="6257501" y="3544"/>
          <a:ext cx="514997" cy="514997"/>
        </a:xfrm>
        <a:prstGeom prst="triangle">
          <a:avLst>
            <a:gd name="adj" fmla="val 100000"/>
          </a:avLst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84920-3809-4DFB-A944-AB48DBBF73EF}">
      <dsp:nvSpPr>
        <dsp:cNvPr id="0" name=""/>
        <dsp:cNvSpPr/>
      </dsp:nvSpPr>
      <dsp:spPr>
        <a:xfrm rot="5400000">
          <a:off x="7700094" y="-563647"/>
          <a:ext cx="1816935" cy="3023339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AE83B-E7D9-426D-8414-2450A38E5524}">
      <dsp:nvSpPr>
        <dsp:cNvPr id="0" name=""/>
        <dsp:cNvSpPr/>
      </dsp:nvSpPr>
      <dsp:spPr>
        <a:xfrm>
          <a:off x="7384437" y="302614"/>
          <a:ext cx="2729487" cy="2392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Testability</a:t>
          </a:r>
        </a:p>
      </dsp:txBody>
      <dsp:txXfrm>
        <a:off x="7384437" y="302614"/>
        <a:ext cx="2729487" cy="23925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42104-A39B-4D67-9367-6E9D39C06D4B}">
      <dsp:nvSpPr>
        <dsp:cNvPr id="0" name=""/>
        <dsp:cNvSpPr/>
      </dsp:nvSpPr>
      <dsp:spPr>
        <a:xfrm>
          <a:off x="4408096" y="609171"/>
          <a:ext cx="3034135" cy="4767126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4793166" y="609171"/>
        <a:ext cx="2649064" cy="4767126"/>
      </dsp:txXfrm>
    </dsp:sp>
    <dsp:sp modelId="{65BBF5A2-644E-4AE4-B567-4DCC123083F9}">
      <dsp:nvSpPr>
        <dsp:cNvPr id="0" name=""/>
        <dsp:cNvSpPr/>
      </dsp:nvSpPr>
      <dsp:spPr>
        <a:xfrm>
          <a:off x="4505457" y="-60730"/>
          <a:ext cx="2946900" cy="92763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C#/Java</a:t>
          </a:r>
        </a:p>
      </dsp:txBody>
      <dsp:txXfrm>
        <a:off x="4505457" y="-60730"/>
        <a:ext cx="2946900" cy="927637"/>
      </dsp:txXfrm>
    </dsp:sp>
    <dsp:sp modelId="{909C5E54-5847-4CCF-9B13-0CEF4EE9A76D}">
      <dsp:nvSpPr>
        <dsp:cNvPr id="0" name=""/>
        <dsp:cNvSpPr/>
      </dsp:nvSpPr>
      <dsp:spPr>
        <a:xfrm>
          <a:off x="2163193" y="613569"/>
          <a:ext cx="2424160" cy="453822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2470850" y="613569"/>
        <a:ext cx="2116503" cy="4538227"/>
      </dsp:txXfrm>
    </dsp:sp>
    <dsp:sp modelId="{8D42042F-8617-4350-A53C-9900CC044EBB}">
      <dsp:nvSpPr>
        <dsp:cNvPr id="0" name=""/>
        <dsp:cNvSpPr/>
      </dsp:nvSpPr>
      <dsp:spPr>
        <a:xfrm>
          <a:off x="2061981" y="104449"/>
          <a:ext cx="2545608" cy="775842"/>
        </a:xfrm>
        <a:prstGeom prst="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Javascript</a:t>
          </a:r>
          <a:endParaRPr lang="en-US" sz="3000" kern="1200" dirty="0"/>
        </a:p>
      </dsp:txBody>
      <dsp:txXfrm>
        <a:off x="2061981" y="104449"/>
        <a:ext cx="2545608" cy="775842"/>
      </dsp:txXfrm>
    </dsp:sp>
    <dsp:sp modelId="{DBF846AE-5D80-4E77-998E-B44A47A3882E}">
      <dsp:nvSpPr>
        <dsp:cNvPr id="0" name=""/>
        <dsp:cNvSpPr/>
      </dsp:nvSpPr>
      <dsp:spPr>
        <a:xfrm>
          <a:off x="222584" y="676336"/>
          <a:ext cx="1955046" cy="4102266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470705" y="676336"/>
        <a:ext cx="1706926" cy="4102266"/>
      </dsp:txXfrm>
    </dsp:sp>
    <dsp:sp modelId="{20A47DE8-2DB6-44D6-9452-75D2FA08E663}">
      <dsp:nvSpPr>
        <dsp:cNvPr id="0" name=""/>
        <dsp:cNvSpPr/>
      </dsp:nvSpPr>
      <dsp:spPr>
        <a:xfrm>
          <a:off x="207628" y="259415"/>
          <a:ext cx="1955046" cy="62088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SQL</a:t>
          </a:r>
        </a:p>
      </dsp:txBody>
      <dsp:txXfrm>
        <a:off x="207628" y="259415"/>
        <a:ext cx="1955046" cy="6208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04D0B-8AAA-4E6E-B35C-E7473D60CD36}">
      <dsp:nvSpPr>
        <dsp:cNvPr id="0" name=""/>
        <dsp:cNvSpPr/>
      </dsp:nvSpPr>
      <dsp:spPr>
        <a:xfrm>
          <a:off x="0" y="0"/>
          <a:ext cx="10515600" cy="195810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E54A2-952B-4A34-A796-48750DA61233}">
      <dsp:nvSpPr>
        <dsp:cNvPr id="0" name=""/>
        <dsp:cNvSpPr/>
      </dsp:nvSpPr>
      <dsp:spPr>
        <a:xfrm>
          <a:off x="318363" y="261080"/>
          <a:ext cx="2297412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F3364-008A-40DF-A701-F89702F2E789}">
      <dsp:nvSpPr>
        <dsp:cNvPr id="0" name=""/>
        <dsp:cNvSpPr/>
      </dsp:nvSpPr>
      <dsp:spPr>
        <a:xfrm rot="10800000">
          <a:off x="318363" y="1958102"/>
          <a:ext cx="229741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 rot="10800000">
        <a:off x="389016" y="1958102"/>
        <a:ext cx="2156106" cy="2322582"/>
      </dsp:txXfrm>
    </dsp:sp>
    <dsp:sp modelId="{A6377D78-FD20-48BE-B754-84E4F3D8AA0C}">
      <dsp:nvSpPr>
        <dsp:cNvPr id="0" name=""/>
        <dsp:cNvSpPr/>
      </dsp:nvSpPr>
      <dsp:spPr>
        <a:xfrm>
          <a:off x="2845517" y="261080"/>
          <a:ext cx="2297412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C4E30F-18C1-43EE-AFC6-ABF3CC02AF45}">
      <dsp:nvSpPr>
        <dsp:cNvPr id="0" name=""/>
        <dsp:cNvSpPr/>
      </dsp:nvSpPr>
      <dsp:spPr>
        <a:xfrm rot="10800000">
          <a:off x="2845517" y="1958102"/>
          <a:ext cx="229741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 rot="10800000">
        <a:off x="2916170" y="1958102"/>
        <a:ext cx="2156106" cy="2322582"/>
      </dsp:txXfrm>
    </dsp:sp>
    <dsp:sp modelId="{FA989B2C-23F1-47ED-9124-A4D5C918C188}">
      <dsp:nvSpPr>
        <dsp:cNvPr id="0" name=""/>
        <dsp:cNvSpPr/>
      </dsp:nvSpPr>
      <dsp:spPr>
        <a:xfrm>
          <a:off x="5372670" y="261080"/>
          <a:ext cx="2297412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8565-EF80-4105-B49A-C44802DD95B2}">
      <dsp:nvSpPr>
        <dsp:cNvPr id="0" name=""/>
        <dsp:cNvSpPr/>
      </dsp:nvSpPr>
      <dsp:spPr>
        <a:xfrm rot="10800000">
          <a:off x="5372670" y="1958102"/>
          <a:ext cx="229741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0" kern="1200"/>
        </a:p>
      </dsp:txBody>
      <dsp:txXfrm rot="10800000">
        <a:off x="5443323" y="1958102"/>
        <a:ext cx="2156106" cy="2322582"/>
      </dsp:txXfrm>
    </dsp:sp>
    <dsp:sp modelId="{EDC388AD-7B97-48E8-B9B5-B1446FBD8851}">
      <dsp:nvSpPr>
        <dsp:cNvPr id="0" name=""/>
        <dsp:cNvSpPr/>
      </dsp:nvSpPr>
      <dsp:spPr>
        <a:xfrm>
          <a:off x="7899823" y="261080"/>
          <a:ext cx="2297412" cy="143594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E9781-BB68-41C2-A81A-B7F357377D0C}">
      <dsp:nvSpPr>
        <dsp:cNvPr id="0" name=""/>
        <dsp:cNvSpPr/>
      </dsp:nvSpPr>
      <dsp:spPr>
        <a:xfrm rot="10800000">
          <a:off x="7899823" y="1958102"/>
          <a:ext cx="2297412" cy="2393235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 rot="10800000">
        <a:off x="7970476" y="1958102"/>
        <a:ext cx="2156106" cy="2322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D45B-3FF9-43A0-936C-481924DEE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23B57-CF61-4ABF-BB3B-44CB3BCF8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F29F-DBF5-45B2-AC9F-4B3B3F6C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5F1B3-0DD4-4B91-AFA3-8D8FC5A5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65F75-BD78-4246-8338-E49E34E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4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1B84-7BD3-47D9-9677-34854DDD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4F943-442E-4239-8FFC-655D324F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B0F9-3759-4729-8627-365EFEFB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3CB9-ED60-4216-BAD6-97FF4A03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3221-96EE-4B6C-94B0-73EDF4DC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DD18C-A720-46BA-ADB6-5F55AE566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A73F9-A582-4ECE-94B4-F93CFB7FD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57EC-5000-4809-B296-B32CDA654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8116-ADFF-45BB-B496-8AAFFDA3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476F-2665-4667-B039-5B2DE8F4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5FD2-DC0B-4855-96DA-457EBCDC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CCC2-56C7-45DC-8D81-E6DB08AB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470D8-F46C-48B6-AC77-F4B717BD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5A5A6-660A-4B50-8810-04F0BD5F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8A92-5F28-48A5-ABC8-9B9C0126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8DBC-F140-40B6-9352-638892BE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FB28E-D606-4862-A3F7-74CBB4938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7C0A-62D4-4DBD-822E-DD025E0A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547C-93F9-49EA-96D9-FF51C875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CC78-EF74-4FDD-9DEA-B398A9FC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EC9E-9C7D-4EFE-A35D-536742EE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B2D4E-DCD5-452C-875D-F269931E0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B71DA-9B41-4E04-9C19-1A0BA0FCF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12C7A-53FF-49EE-8531-E2E19C56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3C50-182F-4EE3-8D91-2579CAA1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7C680-406A-4DFF-8753-6FC24AED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1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2128-00A0-4C3E-8B00-1F28DD409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2BE49-4426-4925-8F15-D9E89897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0FE4-0B8B-4AD8-82F4-E0FB0E05C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388C9-116D-4586-AB53-A613BE841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FA29D-28EE-45D7-A683-CB9BBFA0A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48261-734C-493E-87A2-E460021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0D1EF2-6030-4B61-B82E-C8697A87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23E18-E67B-4E43-A2A1-30491F90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4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DAF6-C3FE-4753-91AC-3B56D3BA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4A73C-7BE6-4C28-AFC5-58704936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E3121-67C5-4799-80F0-390A4EFF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8499-6AC8-4865-AC94-EFFC71E4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444B7-3D01-4D93-8F4E-ED274444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14BE7-87C2-4D06-81CE-6500E0F3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25F49-A597-4548-A363-7B1B756F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9FEE-5C1A-4C76-BB53-C49E5132C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F74B-85E4-49B3-979E-EAB122AC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39F43-6BD1-40F5-BBA6-E64B8EEA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40E3B-BA09-438F-A943-46935C8E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99213-F3C9-4B15-871F-FA4618AA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2E904-7B42-49B0-AE3B-0E87D055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3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01C3-F354-4D7B-AF16-A33762D9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7269E-F892-4464-B86E-BFCE09829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6C14D-7BF4-48FE-A34A-C61C18F75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4A619-68A9-4E89-93F7-3DB0AD71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4CF27-6DEE-4CD7-8653-B329E604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6896A-E3C3-4AD7-9F82-01212F38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8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30D4E-15AD-40F3-9B68-28E184ED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4A37-FEFB-4CC5-BF9A-665FE0E85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12C4-4498-474E-AD23-3C97156A4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7EA7-C829-43B5-ABBA-2B1841160403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FD095-15E1-41F4-993B-4DC23007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846F-EEE7-46EB-BA5E-78A6981DD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C911D-AD70-417E-87DA-05C16E260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C664-1D35-4B34-B43E-8EE04426F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DC07-DA72-4251-9BDB-6F861A148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051244-7DB9-432D-A119-5BAF2BC21A3C}"/>
              </a:ext>
            </a:extLst>
          </p:cNvPr>
          <p:cNvSpPr txBox="1"/>
          <p:nvPr/>
        </p:nvSpPr>
        <p:spPr>
          <a:xfrm>
            <a:off x="1249680" y="1700560"/>
            <a:ext cx="104089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latin typeface="LucidaSansTypewriterStd"/>
              </a:rPr>
              <a:t>public void </a:t>
            </a:r>
            <a:r>
              <a:rPr lang="en-US" sz="3200" b="0" i="0" u="none" strike="noStrike" baseline="0" dirty="0" err="1">
                <a:latin typeface="LucidaSansTypewriterStd"/>
              </a:rPr>
              <a:t>ProcessTrades</a:t>
            </a:r>
            <a:r>
              <a:rPr lang="en-US" sz="3200" b="0" i="0" u="none" strike="noStrike" baseline="0" dirty="0">
                <a:latin typeface="LucidaSansTypewriterStd"/>
              </a:rPr>
              <a:t>(</a:t>
            </a:r>
            <a:r>
              <a:rPr lang="en-US" sz="3200" b="0" i="0" u="none" strike="noStrike" baseline="0" dirty="0" err="1">
                <a:latin typeface="LucidaSansTypewriterStd"/>
              </a:rPr>
              <a:t>System.IO.Stream</a:t>
            </a:r>
            <a:r>
              <a:rPr lang="en-US" sz="3200" b="0" i="0" u="none" strike="noStrike" baseline="0" dirty="0">
                <a:latin typeface="LucidaSansTypewriterStd"/>
              </a:rPr>
              <a:t> stream)</a:t>
            </a:r>
          </a:p>
          <a:p>
            <a:pPr algn="l"/>
            <a:r>
              <a:rPr lang="en-US" sz="3200" b="0" i="0" u="none" strike="noStrike" baseline="0" dirty="0">
                <a:latin typeface="LucidaSansTypewriterStd"/>
              </a:rPr>
              <a:t>{</a:t>
            </a:r>
          </a:p>
          <a:p>
            <a:pPr lvl="1"/>
            <a:r>
              <a:rPr lang="en-US" sz="3200" b="0" i="0" u="none" strike="noStrike" baseline="0" dirty="0">
                <a:latin typeface="LucidaSansTypewriterStd"/>
              </a:rPr>
              <a:t>var lines = </a:t>
            </a:r>
            <a:r>
              <a:rPr lang="en-US" sz="3200" b="0" i="0" u="none" strike="noStrike" baseline="0" dirty="0" err="1">
                <a:solidFill>
                  <a:srgbClr val="FF0000"/>
                </a:solidFill>
                <a:latin typeface="LucidaSansTypewriterStd"/>
              </a:rPr>
              <a:t>ReadTradeData</a:t>
            </a:r>
            <a:r>
              <a:rPr lang="en-US" sz="3200" b="0" i="0" u="none" strike="noStrike" baseline="0" dirty="0">
                <a:latin typeface="LucidaSansTypewriterStd"/>
              </a:rPr>
              <a:t>(stream);</a:t>
            </a:r>
          </a:p>
          <a:p>
            <a:pPr lvl="1"/>
            <a:r>
              <a:rPr lang="en-US" sz="3200" b="0" i="0" u="none" strike="noStrike" baseline="0" dirty="0">
                <a:latin typeface="LucidaSansTypewriterStd"/>
              </a:rPr>
              <a:t>var trades = </a:t>
            </a:r>
            <a:r>
              <a:rPr lang="en-US" sz="3200" b="0" i="0" u="none" strike="noStrike" baseline="0" dirty="0" err="1">
                <a:solidFill>
                  <a:srgbClr val="FF0000"/>
                </a:solidFill>
                <a:latin typeface="LucidaSansTypewriterStd"/>
              </a:rPr>
              <a:t>ParseTrades</a:t>
            </a:r>
            <a:r>
              <a:rPr lang="en-US" sz="3200" b="0" i="0" u="none" strike="noStrike" baseline="0" dirty="0">
                <a:latin typeface="LucidaSansTypewriterStd"/>
              </a:rPr>
              <a:t>(lines);</a:t>
            </a:r>
          </a:p>
          <a:p>
            <a:pPr lvl="1"/>
            <a:r>
              <a:rPr lang="en-US" sz="3200" b="0" i="0" u="none" strike="noStrike" baseline="0" dirty="0" err="1">
                <a:solidFill>
                  <a:srgbClr val="FF0000"/>
                </a:solidFill>
                <a:latin typeface="LucidaSansTypewriterStd"/>
              </a:rPr>
              <a:t>StoreTrades</a:t>
            </a:r>
            <a:r>
              <a:rPr lang="en-US" sz="3200" b="0" i="0" u="none" strike="noStrike" baseline="0" dirty="0">
                <a:latin typeface="LucidaSansTypewriterStd"/>
              </a:rPr>
              <a:t>(trades);</a:t>
            </a:r>
          </a:p>
          <a:p>
            <a:pPr algn="l"/>
            <a:r>
              <a:rPr lang="en-US" sz="3200" b="0" i="0" u="none" strike="noStrike" baseline="0" dirty="0">
                <a:latin typeface="LucidaSansTypewriterStd"/>
              </a:rPr>
              <a:t>}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758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051244-7DB9-432D-A119-5BAF2BC21A3C}"/>
              </a:ext>
            </a:extLst>
          </p:cNvPr>
          <p:cNvSpPr txBox="1"/>
          <p:nvPr/>
        </p:nvSpPr>
        <p:spPr>
          <a:xfrm>
            <a:off x="1249680" y="1700560"/>
            <a:ext cx="10408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ucidaSansTypewriterStd"/>
              </a:rPr>
              <a:t>private </a:t>
            </a:r>
            <a:r>
              <a:rPr lang="en-US" sz="1800" b="0" i="0" u="none" strike="noStrike" baseline="0" dirty="0" err="1">
                <a:latin typeface="LucidaSansTypewriterStd"/>
              </a:rPr>
              <a:t>IEnumerable</a:t>
            </a:r>
            <a:r>
              <a:rPr lang="en-US" sz="1800" b="0" i="0" u="none" strike="noStrike" baseline="0" dirty="0">
                <a:latin typeface="LucidaSansTypewriterStd"/>
              </a:rPr>
              <a:t>&lt;string&gt; </a:t>
            </a:r>
            <a:r>
              <a:rPr lang="en-US" sz="1800" b="0" i="0" u="none" strike="noStrike" baseline="0" dirty="0" err="1">
                <a:latin typeface="LucidaSansTypewriterStd"/>
              </a:rPr>
              <a:t>ReadTradeData</a:t>
            </a:r>
            <a:r>
              <a:rPr lang="en-US" sz="1800" b="0" i="0" u="none" strike="noStrike" baseline="0" dirty="0">
                <a:latin typeface="LucidaSansTypewriterStd"/>
              </a:rPr>
              <a:t>(</a:t>
            </a:r>
            <a:r>
              <a:rPr lang="en-US" sz="1800" b="0" i="0" u="none" strike="noStrike" baseline="0" dirty="0" err="1">
                <a:latin typeface="LucidaSansTypewriterStd"/>
              </a:rPr>
              <a:t>System.IO.Stream</a:t>
            </a:r>
            <a:r>
              <a:rPr lang="en-US" sz="1800" b="0" i="0" u="none" strike="noStrike" baseline="0" dirty="0">
                <a:latin typeface="LucidaSansTypewriterStd"/>
              </a:rPr>
              <a:t> stream)</a:t>
            </a:r>
          </a:p>
          <a:p>
            <a:pPr algn="l"/>
            <a:r>
              <a:rPr lang="en-US" sz="1800" b="0" i="0" u="none" strike="noStrike" baseline="0" dirty="0">
                <a:latin typeface="LucidaSansTypewriterStd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var </a:t>
            </a:r>
            <a:r>
              <a:rPr lang="en-US" b="0" i="0" u="none" strike="noStrike" baseline="0" dirty="0" err="1">
                <a:latin typeface="LucidaSansTypewriterStd"/>
              </a:rPr>
              <a:t>tradeData</a:t>
            </a:r>
            <a:r>
              <a:rPr lang="en-US" b="0" i="0" u="none" strike="noStrike" baseline="0" dirty="0">
                <a:latin typeface="LucidaSansTypewriterStd"/>
              </a:rPr>
              <a:t> = new List&lt;string&gt;();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using (var reader = new </a:t>
            </a:r>
            <a:r>
              <a:rPr lang="en-US" b="0" i="0" u="none" strike="noStrike" baseline="0" dirty="0" err="1">
                <a:latin typeface="LucidaSansTypewriterStd"/>
              </a:rPr>
              <a:t>System.IO.StreamReader</a:t>
            </a:r>
            <a:r>
              <a:rPr lang="en-US" b="0" i="0" u="none" strike="noStrike" baseline="0" dirty="0">
                <a:latin typeface="LucidaSansTypewriterStd"/>
              </a:rPr>
              <a:t>(stream))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{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string line;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while ((line = </a:t>
            </a:r>
            <a:r>
              <a:rPr lang="en-US" b="0" i="0" u="none" strike="noStrike" baseline="0" dirty="0" err="1">
                <a:latin typeface="LucidaSansTypewriterStd"/>
              </a:rPr>
              <a:t>reader.ReadLine</a:t>
            </a:r>
            <a:r>
              <a:rPr lang="en-US" b="0" i="0" u="none" strike="noStrike" baseline="0" dirty="0">
                <a:latin typeface="LucidaSansTypewriterStd"/>
              </a:rPr>
              <a:t>()) != null)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{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	</a:t>
            </a:r>
            <a:r>
              <a:rPr lang="en-US" b="0" i="0" u="none" strike="noStrike" baseline="0" dirty="0" err="1">
                <a:latin typeface="LucidaSansTypewriterStd"/>
              </a:rPr>
              <a:t>tradeData.Add</a:t>
            </a:r>
            <a:r>
              <a:rPr lang="en-US" b="0" i="0" u="none" strike="noStrike" baseline="0" dirty="0">
                <a:latin typeface="LucidaSansTypewriterStd"/>
              </a:rPr>
              <a:t>(line);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}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}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return </a:t>
            </a:r>
            <a:r>
              <a:rPr lang="en-US" b="0" i="0" u="none" strike="noStrike" baseline="0" dirty="0" err="1">
                <a:latin typeface="LucidaSansTypewriterStd"/>
              </a:rPr>
              <a:t>tradeData</a:t>
            </a:r>
            <a:r>
              <a:rPr lang="en-US" b="0" i="0" u="none" strike="noStrike" baseline="0" dirty="0">
                <a:latin typeface="LucidaSansTypewriterStd"/>
              </a:rPr>
              <a:t>;</a:t>
            </a:r>
          </a:p>
          <a:p>
            <a:pPr algn="l"/>
            <a:r>
              <a:rPr lang="en-US" sz="1800" b="0" i="0" u="none" strike="noStrike" baseline="0" dirty="0">
                <a:latin typeface="LucidaSansTypewriterStd"/>
              </a:rPr>
              <a:t>}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7563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051244-7DB9-432D-A119-5BAF2BC21A3C}"/>
              </a:ext>
            </a:extLst>
          </p:cNvPr>
          <p:cNvSpPr txBox="1"/>
          <p:nvPr/>
        </p:nvSpPr>
        <p:spPr>
          <a:xfrm>
            <a:off x="1127760" y="1319560"/>
            <a:ext cx="104089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ucidaSansTypewriterStd"/>
              </a:rPr>
              <a:t>private </a:t>
            </a:r>
            <a:r>
              <a:rPr lang="en-US" sz="1800" b="0" i="0" u="none" strike="noStrike" baseline="0" dirty="0" err="1">
                <a:latin typeface="LucidaSansTypewriterStd"/>
              </a:rPr>
              <a:t>IEnumerable</a:t>
            </a:r>
            <a:r>
              <a:rPr lang="en-US" sz="1800" b="0" i="0" u="none" strike="noStrike" baseline="0" dirty="0">
                <a:latin typeface="LucidaSansTypewriterStd"/>
              </a:rPr>
              <a:t>&lt;</a:t>
            </a:r>
            <a:r>
              <a:rPr lang="en-US" sz="1800" b="0" i="0" u="none" strike="noStrike" baseline="0" dirty="0" err="1">
                <a:latin typeface="LucidaSansTypewriterStd"/>
              </a:rPr>
              <a:t>TradeRecord</a:t>
            </a:r>
            <a:r>
              <a:rPr lang="en-US" sz="1800" b="0" i="0" u="none" strike="noStrike" baseline="0" dirty="0">
                <a:latin typeface="LucidaSansTypewriterStd"/>
              </a:rPr>
              <a:t>&gt; </a:t>
            </a:r>
            <a:r>
              <a:rPr lang="en-US" sz="1800" b="0" i="0" u="none" strike="noStrike" baseline="0" dirty="0" err="1">
                <a:latin typeface="LucidaSansTypewriterStd"/>
              </a:rPr>
              <a:t>ParseTrades</a:t>
            </a:r>
            <a:r>
              <a:rPr lang="en-US" sz="1800" b="0" i="0" u="none" strike="noStrike" baseline="0" dirty="0">
                <a:latin typeface="LucidaSansTypewriterStd"/>
              </a:rPr>
              <a:t>(</a:t>
            </a:r>
            <a:r>
              <a:rPr lang="en-US" sz="1800" b="0" i="0" u="none" strike="noStrike" baseline="0" dirty="0" err="1">
                <a:latin typeface="LucidaSansTypewriterStd"/>
              </a:rPr>
              <a:t>IEnumerable</a:t>
            </a:r>
            <a:r>
              <a:rPr lang="en-US" sz="1800" b="0" i="0" u="none" strike="noStrike" baseline="0" dirty="0">
                <a:latin typeface="LucidaSansTypewriterStd"/>
              </a:rPr>
              <a:t>&lt;string&gt; </a:t>
            </a:r>
            <a:r>
              <a:rPr lang="en-US" sz="1800" b="0" i="0" u="none" strike="noStrike" baseline="0" dirty="0" err="1">
                <a:latin typeface="LucidaSansTypewriterStd"/>
              </a:rPr>
              <a:t>tradeData</a:t>
            </a:r>
            <a:r>
              <a:rPr lang="en-US" sz="1800" b="0" i="0" u="none" strike="noStrike" baseline="0" dirty="0">
                <a:latin typeface="LucidaSansTypewriterStd"/>
              </a:rPr>
              <a:t>)</a:t>
            </a:r>
          </a:p>
          <a:p>
            <a:pPr algn="l"/>
            <a:r>
              <a:rPr lang="en-US" sz="1800" b="0" i="0" u="none" strike="noStrike" baseline="0" dirty="0">
                <a:latin typeface="LucidaSansTypewriterStd"/>
              </a:rPr>
              <a:t>{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var trades = new List&lt;</a:t>
            </a:r>
            <a:r>
              <a:rPr lang="en-US" b="0" i="0" u="none" strike="noStrike" baseline="0" dirty="0" err="1">
                <a:latin typeface="LucidaSansTypewriterStd"/>
              </a:rPr>
              <a:t>TradeRecord</a:t>
            </a:r>
            <a:r>
              <a:rPr lang="en-US" b="0" i="0" u="none" strike="noStrike" baseline="0" dirty="0">
                <a:latin typeface="LucidaSansTypewriterStd"/>
              </a:rPr>
              <a:t>&gt;();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var </a:t>
            </a:r>
            <a:r>
              <a:rPr lang="en-US" b="0" i="0" u="none" strike="noStrike" baseline="0" dirty="0" err="1">
                <a:latin typeface="LucidaSansTypewriterStd"/>
              </a:rPr>
              <a:t>lineCount</a:t>
            </a:r>
            <a:r>
              <a:rPr lang="en-US" b="0" i="0" u="none" strike="noStrike" baseline="0" dirty="0">
                <a:latin typeface="LucidaSansTypewriterStd"/>
              </a:rPr>
              <a:t> = 1;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foreach (var line in </a:t>
            </a:r>
            <a:r>
              <a:rPr lang="en-US" b="0" i="0" u="none" strike="noStrike" baseline="0" dirty="0" err="1">
                <a:latin typeface="LucidaSansTypewriterStd"/>
              </a:rPr>
              <a:t>tradeData</a:t>
            </a:r>
            <a:r>
              <a:rPr lang="en-US" b="0" i="0" u="none" strike="noStrike" baseline="0" dirty="0">
                <a:latin typeface="LucidaSansTypewriterStd"/>
              </a:rPr>
              <a:t>)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{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var fields = </a:t>
            </a:r>
            <a:r>
              <a:rPr lang="en-US" b="0" i="0" u="none" strike="noStrike" baseline="0" dirty="0" err="1">
                <a:latin typeface="LucidaSansTypewriterStd"/>
              </a:rPr>
              <a:t>line.Split</a:t>
            </a:r>
            <a:r>
              <a:rPr lang="en-US" b="0" i="0" u="none" strike="noStrike" baseline="0" dirty="0">
                <a:latin typeface="LucidaSansTypewriterStd"/>
              </a:rPr>
              <a:t>(new char[] { ',' });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if(!</a:t>
            </a:r>
            <a:r>
              <a:rPr lang="en-US" b="0" i="0" u="none" strike="noStrike" baseline="0" dirty="0" err="1">
                <a:latin typeface="LucidaSansTypewriterStd-Bd"/>
              </a:rPr>
              <a:t>ValidateTradeData</a:t>
            </a:r>
            <a:r>
              <a:rPr lang="en-US" b="0" i="0" u="none" strike="noStrike" baseline="0" dirty="0">
                <a:latin typeface="LucidaSansTypewriterStd-Bd"/>
              </a:rPr>
              <a:t>(fields, </a:t>
            </a:r>
            <a:r>
              <a:rPr lang="en-US" b="0" i="0" u="none" strike="noStrike" baseline="0" dirty="0" err="1">
                <a:latin typeface="LucidaSansTypewriterStd-Bd"/>
              </a:rPr>
              <a:t>lineCount</a:t>
            </a:r>
            <a:r>
              <a:rPr lang="en-US" b="0" i="0" u="none" strike="noStrike" baseline="0" dirty="0">
                <a:latin typeface="LucidaSansTypewriterStd-Bd"/>
              </a:rPr>
              <a:t>)</a:t>
            </a:r>
            <a:r>
              <a:rPr lang="en-US" b="0" i="0" u="none" strike="noStrike" baseline="0" dirty="0">
                <a:latin typeface="LucidaSansTypewriterStd"/>
              </a:rPr>
              <a:t>)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{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	continue;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}</a:t>
            </a:r>
          </a:p>
          <a:p>
            <a:pPr lvl="2"/>
            <a:r>
              <a:rPr lang="en-US" b="0" i="0" u="none" strike="noStrike" baseline="0" dirty="0">
                <a:latin typeface="LucidaSansTypewriterStd"/>
              </a:rPr>
              <a:t>var trade = </a:t>
            </a:r>
            <a:r>
              <a:rPr lang="en-US" b="0" i="0" u="none" strike="noStrike" baseline="0" dirty="0" err="1">
                <a:latin typeface="LucidaSansTypewriterStd-Bd"/>
              </a:rPr>
              <a:t>MapTradeDataToTradeRecord</a:t>
            </a:r>
            <a:r>
              <a:rPr lang="en-US" b="0" i="0" u="none" strike="noStrike" baseline="0" dirty="0">
                <a:latin typeface="LucidaSansTypewriterStd-Bd"/>
              </a:rPr>
              <a:t>(fields);</a:t>
            </a:r>
          </a:p>
          <a:p>
            <a:pPr lvl="2"/>
            <a:r>
              <a:rPr lang="en-US" b="0" i="0" u="none" strike="noStrike" baseline="0" dirty="0" err="1">
                <a:latin typeface="LucidaSansTypewriterStd"/>
              </a:rPr>
              <a:t>trades.Add</a:t>
            </a:r>
            <a:r>
              <a:rPr lang="en-US" b="0" i="0" u="none" strike="noStrike" baseline="0" dirty="0">
                <a:latin typeface="LucidaSansTypewriterStd"/>
              </a:rPr>
              <a:t>(trade);</a:t>
            </a:r>
          </a:p>
          <a:p>
            <a:pPr lvl="2"/>
            <a:r>
              <a:rPr lang="en-US" b="0" i="0" u="none" strike="noStrike" baseline="0" dirty="0" err="1">
                <a:latin typeface="LucidaSansTypewriterStd"/>
              </a:rPr>
              <a:t>lineCount</a:t>
            </a:r>
            <a:r>
              <a:rPr lang="en-US" b="0" i="0" u="none" strike="noStrike" baseline="0" dirty="0">
                <a:latin typeface="LucidaSansTypewriterStd"/>
              </a:rPr>
              <a:t>++;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}</a:t>
            </a:r>
          </a:p>
          <a:p>
            <a:pPr lvl="1"/>
            <a:r>
              <a:rPr lang="en-US" b="0" i="0" u="none" strike="noStrike" baseline="0" dirty="0">
                <a:latin typeface="LucidaSansTypewriterStd"/>
              </a:rPr>
              <a:t>return trades;</a:t>
            </a:r>
          </a:p>
          <a:p>
            <a:pPr algn="l"/>
            <a:r>
              <a:rPr lang="en-US" sz="1800" b="0" i="0" u="none" strike="noStrike" baseline="0" dirty="0">
                <a:latin typeface="LucidaSansTypewriterStd"/>
              </a:rPr>
              <a:t>}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6806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A051244-7DB9-432D-A119-5BAF2BC21A3C}"/>
              </a:ext>
            </a:extLst>
          </p:cNvPr>
          <p:cNvSpPr txBox="1"/>
          <p:nvPr/>
        </p:nvSpPr>
        <p:spPr>
          <a:xfrm>
            <a:off x="0" y="0"/>
            <a:ext cx="114147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LucidaSansTypewriterStd"/>
              </a:rPr>
              <a:t>private void </a:t>
            </a:r>
            <a:r>
              <a:rPr lang="en-US" sz="1600" b="0" i="0" u="none" strike="noStrike" baseline="0" dirty="0" err="1">
                <a:latin typeface="LucidaSansTypewriterStd"/>
              </a:rPr>
              <a:t>StoreTrades</a:t>
            </a:r>
            <a:r>
              <a:rPr lang="en-US" sz="1600" b="0" i="0" u="none" strike="noStrike" baseline="0" dirty="0">
                <a:latin typeface="LucidaSansTypewriterStd"/>
              </a:rPr>
              <a:t>(</a:t>
            </a:r>
            <a:r>
              <a:rPr lang="en-US" sz="1600" b="0" i="0" u="none" strike="noStrike" baseline="0" dirty="0" err="1">
                <a:latin typeface="LucidaSansTypewriterStd"/>
              </a:rPr>
              <a:t>IEnumerable</a:t>
            </a:r>
            <a:r>
              <a:rPr lang="en-US" sz="1600" b="0" i="0" u="none" strike="noStrike" baseline="0" dirty="0">
                <a:latin typeface="LucidaSansTypewriterStd"/>
              </a:rPr>
              <a:t>&lt;</a:t>
            </a:r>
            <a:r>
              <a:rPr lang="en-US" sz="1600" b="0" i="0" u="none" strike="noStrike" baseline="0" dirty="0" err="1">
                <a:latin typeface="LucidaSansTypewriterStd"/>
              </a:rPr>
              <a:t>TradeRecord</a:t>
            </a:r>
            <a:r>
              <a:rPr lang="en-US" sz="1600" b="0" i="0" u="none" strike="noStrike" baseline="0" dirty="0">
                <a:latin typeface="LucidaSansTypewriterStd"/>
              </a:rPr>
              <a:t>&gt; trades)</a:t>
            </a:r>
          </a:p>
          <a:p>
            <a:pPr algn="l"/>
            <a:r>
              <a:rPr lang="en-US" sz="1600" b="0" i="0" u="none" strike="noStrike" baseline="0" dirty="0">
                <a:latin typeface="LucidaSansTypewriterStd"/>
              </a:rPr>
              <a:t>{</a:t>
            </a:r>
          </a:p>
          <a:p>
            <a:pPr lvl="1"/>
            <a:r>
              <a:rPr lang="en-US" sz="1600" b="0" i="0" u="none" strike="noStrike" baseline="0" dirty="0">
                <a:latin typeface="LucidaSansTypewriterStd"/>
              </a:rPr>
              <a:t>using (var connection = new </a:t>
            </a:r>
            <a:r>
              <a:rPr lang="en-US" sz="1600" b="0" i="0" u="none" strike="noStrike" baseline="0" dirty="0" err="1">
                <a:latin typeface="LucidaSansTypewriterStd"/>
              </a:rPr>
              <a:t>System.Data.SqlClient.SqlConnection</a:t>
            </a:r>
            <a:r>
              <a:rPr lang="en-US" sz="1600" b="0" i="0" u="none" strike="noStrike" baseline="0" dirty="0">
                <a:latin typeface="LucidaSansTypewriterStd"/>
              </a:rPr>
              <a:t>("Data</a:t>
            </a:r>
          </a:p>
          <a:p>
            <a:pPr lvl="1"/>
            <a:r>
              <a:rPr lang="en-US" sz="1600" b="0" i="0" u="none" strike="noStrike" baseline="0" dirty="0">
                <a:latin typeface="LucidaSansTypewriterStd"/>
              </a:rPr>
              <a:t>Source=(local);Initial Catalog=</a:t>
            </a:r>
            <a:r>
              <a:rPr lang="en-US" sz="1600" b="0" i="0" u="none" strike="noStrike" baseline="0" dirty="0" err="1">
                <a:latin typeface="LucidaSansTypewriterStd"/>
              </a:rPr>
              <a:t>TradeDatabase;Integrated</a:t>
            </a:r>
            <a:r>
              <a:rPr lang="en-US" sz="1600" b="0" i="0" u="none" strike="noStrike" baseline="0" dirty="0">
                <a:latin typeface="LucidaSansTypewriterStd"/>
              </a:rPr>
              <a:t> Security=True"))</a:t>
            </a:r>
          </a:p>
          <a:p>
            <a:pPr lvl="1"/>
            <a:r>
              <a:rPr lang="en-US" sz="1600" b="0" i="0" u="none" strike="noStrike" baseline="0" dirty="0">
                <a:latin typeface="LucidaSansTypewriterStd"/>
              </a:rPr>
              <a:t>{</a:t>
            </a:r>
          </a:p>
          <a:p>
            <a:pPr lvl="2"/>
            <a:r>
              <a:rPr lang="en-US" sz="1600" b="0" i="0" u="none" strike="noStrike" baseline="0" dirty="0" err="1">
                <a:latin typeface="LucidaSansTypewriterStd"/>
              </a:rPr>
              <a:t>connection.Open</a:t>
            </a:r>
            <a:r>
              <a:rPr lang="en-US" sz="1600" b="0" i="0" u="none" strike="noStrike" baseline="0" dirty="0">
                <a:latin typeface="LucidaSansTypewriterStd"/>
              </a:rPr>
              <a:t>();</a:t>
            </a:r>
          </a:p>
          <a:p>
            <a:pPr lvl="2"/>
            <a:r>
              <a:rPr lang="en-US" sz="1600" b="0" i="0" u="none" strike="noStrike" baseline="0" dirty="0">
                <a:latin typeface="LucidaSansTypewriterStd"/>
              </a:rPr>
              <a:t>using (var transaction = </a:t>
            </a:r>
            <a:r>
              <a:rPr lang="en-US" sz="1600" b="0" i="0" u="none" strike="noStrike" baseline="0" dirty="0" err="1">
                <a:latin typeface="LucidaSansTypewriterStd"/>
              </a:rPr>
              <a:t>connection.BeginTransaction</a:t>
            </a:r>
            <a:r>
              <a:rPr lang="en-US" sz="1600" b="0" i="0" u="none" strike="noStrike" baseline="0" dirty="0">
                <a:latin typeface="LucidaSansTypewriterStd"/>
              </a:rPr>
              <a:t>())</a:t>
            </a:r>
          </a:p>
          <a:p>
            <a:pPr lvl="2"/>
            <a:r>
              <a:rPr lang="en-US" sz="1600" b="0" i="0" u="none" strike="noStrike" baseline="0" dirty="0">
                <a:latin typeface="LucidaSansTypewriterStd"/>
              </a:rPr>
              <a:t>{</a:t>
            </a:r>
          </a:p>
          <a:p>
            <a:pPr lvl="3"/>
            <a:r>
              <a:rPr lang="en-US" sz="1600" b="0" i="0" u="none" strike="noStrike" baseline="0" dirty="0">
                <a:latin typeface="LucidaSansTypewriterStd"/>
              </a:rPr>
              <a:t>foreach (var trade in trades)</a:t>
            </a:r>
          </a:p>
          <a:p>
            <a:pPr lvl="3"/>
            <a:r>
              <a:rPr lang="en-US" sz="1600" b="0" i="0" u="none" strike="noStrike" baseline="0" dirty="0">
                <a:latin typeface="LucidaSansTypewriterStd"/>
              </a:rPr>
              <a:t>{</a:t>
            </a:r>
          </a:p>
          <a:p>
            <a:pPr lvl="4"/>
            <a:r>
              <a:rPr lang="en-US" sz="1600" b="0" i="0" u="none" strike="noStrike" baseline="0" dirty="0">
                <a:latin typeface="LucidaSansTypewriterStd"/>
              </a:rPr>
              <a:t>var command = </a:t>
            </a:r>
            <a:r>
              <a:rPr lang="en-US" sz="1600" b="0" i="0" u="none" strike="noStrike" baseline="0" dirty="0" err="1">
                <a:latin typeface="LucidaSansTypewriterStd"/>
              </a:rPr>
              <a:t>connection.CreateCommand</a:t>
            </a:r>
            <a:r>
              <a:rPr lang="en-US" sz="1600" b="0" i="0" u="none" strike="noStrike" baseline="0" dirty="0">
                <a:latin typeface="LucidaSansTypewriterStd"/>
              </a:rPr>
              <a:t>();</a:t>
            </a:r>
          </a:p>
          <a:p>
            <a:pPr lvl="4"/>
            <a:r>
              <a:rPr lang="en-US" sz="1600" b="0" i="0" u="none" strike="noStrike" baseline="0" dirty="0" err="1">
                <a:latin typeface="LucidaSansTypewriterStd"/>
              </a:rPr>
              <a:t>command.Transaction</a:t>
            </a:r>
            <a:r>
              <a:rPr lang="en-US" sz="1600" b="0" i="0" u="none" strike="noStrike" baseline="0" dirty="0">
                <a:latin typeface="LucidaSansTypewriterStd"/>
              </a:rPr>
              <a:t> = transaction;</a:t>
            </a:r>
          </a:p>
          <a:p>
            <a:pPr lvl="4"/>
            <a:r>
              <a:rPr lang="en-US" sz="1600" b="0" i="0" u="none" strike="noStrike" baseline="0" dirty="0" err="1">
                <a:latin typeface="LucidaSansTypewriterStd"/>
              </a:rPr>
              <a:t>command.CommandType</a:t>
            </a:r>
            <a:r>
              <a:rPr lang="en-US" sz="1600" b="0" i="0" u="none" strike="noStrike" baseline="0" dirty="0">
                <a:latin typeface="LucidaSansTypewriterStd"/>
              </a:rPr>
              <a:t> = </a:t>
            </a:r>
            <a:r>
              <a:rPr lang="en-US" sz="1600" b="0" i="0" u="none" strike="noStrike" baseline="0" dirty="0" err="1">
                <a:latin typeface="LucidaSansTypewriterStd"/>
              </a:rPr>
              <a:t>System.Data.CommandType.StoredProcedure</a:t>
            </a:r>
            <a:r>
              <a:rPr lang="en-US" sz="1600" b="0" i="0" u="none" strike="noStrike" baseline="0" dirty="0">
                <a:latin typeface="LucidaSansTypewriterStd"/>
              </a:rPr>
              <a:t>;</a:t>
            </a:r>
          </a:p>
          <a:p>
            <a:pPr lvl="4"/>
            <a:r>
              <a:rPr lang="en-US" sz="1600" b="0" i="0" u="none" strike="noStrike" baseline="0" dirty="0" err="1">
                <a:latin typeface="LucidaSansTypewriterStd"/>
              </a:rPr>
              <a:t>command.CommandText</a:t>
            </a:r>
            <a:r>
              <a:rPr lang="en-US" sz="1600" b="0" i="0" u="none" strike="noStrike" baseline="0" dirty="0">
                <a:latin typeface="LucidaSansTypewriterStd"/>
              </a:rPr>
              <a:t> = "</a:t>
            </a:r>
            <a:r>
              <a:rPr lang="en-US" sz="1600" b="0" i="0" u="none" strike="noStrike" baseline="0" dirty="0" err="1">
                <a:latin typeface="LucidaSansTypewriterStd"/>
              </a:rPr>
              <a:t>dbo.insert_trade</a:t>
            </a:r>
            <a:r>
              <a:rPr lang="en-US" sz="1600" b="0" i="0" u="none" strike="noStrike" baseline="0" dirty="0">
                <a:latin typeface="LucidaSansTypewriterStd"/>
              </a:rPr>
              <a:t>";</a:t>
            </a:r>
          </a:p>
          <a:p>
            <a:pPr lvl="4"/>
            <a:r>
              <a:rPr lang="en-US" sz="1600" b="0" i="0" u="none" strike="noStrike" baseline="0" dirty="0" err="1">
                <a:latin typeface="LucidaSansTypewriterStd"/>
              </a:rPr>
              <a:t>command.Parameters.AddWithValue</a:t>
            </a:r>
            <a:r>
              <a:rPr lang="en-US" sz="1600" b="0" i="0" u="none" strike="noStrike" baseline="0" dirty="0">
                <a:latin typeface="LucidaSansTypewriterStd"/>
              </a:rPr>
              <a:t>("@</a:t>
            </a:r>
            <a:r>
              <a:rPr lang="en-US" sz="1600" b="0" i="0" u="none" strike="noStrike" baseline="0" dirty="0" err="1">
                <a:latin typeface="LucidaSansTypewriterStd"/>
              </a:rPr>
              <a:t>sourceCurrency</a:t>
            </a:r>
            <a:r>
              <a:rPr lang="en-US" sz="1600" b="0" i="0" u="none" strike="noStrike" baseline="0" dirty="0">
                <a:latin typeface="LucidaSansTypewriterStd"/>
              </a:rPr>
              <a:t>", </a:t>
            </a:r>
            <a:r>
              <a:rPr lang="en-US" sz="1600" b="0" i="0" u="none" strike="noStrike" baseline="0" dirty="0" err="1">
                <a:latin typeface="LucidaSansTypewriterStd"/>
              </a:rPr>
              <a:t>trade.SourceCurrency</a:t>
            </a:r>
            <a:r>
              <a:rPr lang="en-US" sz="1600" b="0" i="0" u="none" strike="noStrike" baseline="0" dirty="0">
                <a:latin typeface="LucidaSansTypewriterStd"/>
              </a:rPr>
              <a:t>);</a:t>
            </a:r>
          </a:p>
          <a:p>
            <a:pPr lvl="4"/>
            <a:r>
              <a:rPr lang="en-US" sz="1600" b="0" i="0" u="none" strike="noStrike" baseline="0" dirty="0" err="1">
                <a:latin typeface="LucidaSansTypewriterStd"/>
              </a:rPr>
              <a:t>command.Parameters.AddWithValue</a:t>
            </a:r>
            <a:r>
              <a:rPr lang="en-US" sz="1600" b="0" i="0" u="none" strike="noStrike" baseline="0" dirty="0">
                <a:latin typeface="LucidaSansTypewriterStd"/>
              </a:rPr>
              <a:t>("@</a:t>
            </a:r>
            <a:r>
              <a:rPr lang="en-US" sz="1600" b="0" i="0" u="none" strike="noStrike" baseline="0" dirty="0" err="1">
                <a:latin typeface="LucidaSansTypewriterStd"/>
              </a:rPr>
              <a:t>destinationCurrency</a:t>
            </a:r>
            <a:r>
              <a:rPr lang="en-US" sz="1600" b="0" i="0" u="none" strike="noStrike" baseline="0" dirty="0">
                <a:latin typeface="LucidaSansTypewriterStd"/>
              </a:rPr>
              <a:t>",</a:t>
            </a:r>
          </a:p>
          <a:p>
            <a:pPr lvl="4"/>
            <a:r>
              <a:rPr lang="en-US" sz="1600" b="0" i="0" u="none" strike="noStrike" baseline="0" dirty="0" err="1">
                <a:latin typeface="LucidaSansTypewriterStd"/>
              </a:rPr>
              <a:t>trade.DestinationCurrency</a:t>
            </a:r>
            <a:r>
              <a:rPr lang="en-US" sz="1600" b="0" i="0" u="none" strike="noStrike" baseline="0" dirty="0">
                <a:latin typeface="LucidaSansTypewriterStd"/>
              </a:rPr>
              <a:t>);</a:t>
            </a:r>
          </a:p>
          <a:p>
            <a:pPr lvl="4"/>
            <a:r>
              <a:rPr lang="sv-SE" sz="1600" b="0" i="0" u="none" strike="noStrike" baseline="0" dirty="0">
                <a:latin typeface="LucidaSansTypewriterStd"/>
              </a:rPr>
              <a:t>command.Parameters.AddWithValue("@lots", trade.Lots);</a:t>
            </a:r>
          </a:p>
          <a:p>
            <a:pPr lvl="4"/>
            <a:r>
              <a:rPr lang="en-US" sz="1600" b="0" i="0" u="none" strike="noStrike" baseline="0" dirty="0" err="1">
                <a:latin typeface="LucidaSansTypewriterStd"/>
              </a:rPr>
              <a:t>command.Parameters.AddWithValue</a:t>
            </a:r>
            <a:r>
              <a:rPr lang="en-US" sz="1600" b="0" i="0" u="none" strike="noStrike" baseline="0" dirty="0">
                <a:latin typeface="LucidaSansTypewriterStd"/>
              </a:rPr>
              <a:t>("@price", </a:t>
            </a:r>
            <a:r>
              <a:rPr lang="en-US" sz="1600" b="0" i="0" u="none" strike="noStrike" baseline="0" dirty="0" err="1">
                <a:latin typeface="LucidaSansTypewriterStd"/>
              </a:rPr>
              <a:t>trade.Price</a:t>
            </a:r>
            <a:r>
              <a:rPr lang="en-US" sz="1600" b="0" i="0" u="none" strike="noStrike" baseline="0" dirty="0">
                <a:latin typeface="LucidaSansTypewriterStd"/>
              </a:rPr>
              <a:t>);</a:t>
            </a:r>
          </a:p>
          <a:p>
            <a:pPr lvl="4"/>
            <a:r>
              <a:rPr lang="en-US" sz="1600" b="0" i="0" u="none" strike="noStrike" baseline="0" dirty="0" err="1">
                <a:latin typeface="LucidaSansTypewriterStd"/>
              </a:rPr>
              <a:t>command.ExecuteNonQuery</a:t>
            </a:r>
            <a:r>
              <a:rPr lang="en-US" sz="1600" b="0" i="0" u="none" strike="noStrike" baseline="0" dirty="0">
                <a:latin typeface="LucidaSansTypewriterStd"/>
              </a:rPr>
              <a:t>();</a:t>
            </a:r>
          </a:p>
          <a:p>
            <a:pPr lvl="3"/>
            <a:r>
              <a:rPr lang="en-US" sz="1600" b="0" i="0" u="none" strike="noStrike" baseline="0" dirty="0">
                <a:latin typeface="LucidaSansTypewriterStd"/>
              </a:rPr>
              <a:t>}</a:t>
            </a:r>
          </a:p>
          <a:p>
            <a:pPr lvl="3"/>
            <a:r>
              <a:rPr lang="en-US" sz="1600" b="0" i="0" u="none" strike="noStrike" baseline="0" dirty="0" err="1">
                <a:latin typeface="LucidaSansTypewriterStd"/>
              </a:rPr>
              <a:t>transaction.Commit</a:t>
            </a:r>
            <a:r>
              <a:rPr lang="en-US" sz="1600" b="0" i="0" u="none" strike="noStrike" baseline="0" dirty="0">
                <a:latin typeface="LucidaSansTypewriterStd"/>
              </a:rPr>
              <a:t>();</a:t>
            </a:r>
          </a:p>
          <a:p>
            <a:pPr lvl="2"/>
            <a:r>
              <a:rPr lang="en-US" sz="1600" b="0" i="0" u="none" strike="noStrike" baseline="0" dirty="0">
                <a:latin typeface="LucidaSansTypewriterStd"/>
              </a:rPr>
              <a:t>}</a:t>
            </a:r>
          </a:p>
          <a:p>
            <a:pPr lvl="2"/>
            <a:r>
              <a:rPr lang="en-US" sz="1600" b="0" i="0" u="none" strike="noStrike" baseline="0" dirty="0" err="1">
                <a:latin typeface="LucidaSansTypewriterStd"/>
              </a:rPr>
              <a:t>connection.Close</a:t>
            </a:r>
            <a:r>
              <a:rPr lang="en-US" sz="1600" b="0" i="0" u="none" strike="noStrike" baseline="0" dirty="0">
                <a:latin typeface="LucidaSansTypewriterStd"/>
              </a:rPr>
              <a:t>();</a:t>
            </a:r>
          </a:p>
          <a:p>
            <a:pPr lvl="1"/>
            <a:r>
              <a:rPr lang="en-US" sz="1600" b="0" i="0" u="none" strike="noStrike" baseline="0" dirty="0">
                <a:latin typeface="LucidaSansTypewriterStd"/>
              </a:rPr>
              <a:t>}</a:t>
            </a:r>
          </a:p>
          <a:p>
            <a:pPr lvl="1"/>
            <a:r>
              <a:rPr lang="en-US" sz="1600" b="0" i="0" u="none" strike="noStrike" baseline="0" dirty="0" err="1">
                <a:latin typeface="LucidaSansTypewriterStd"/>
              </a:rPr>
              <a:t>LogMessage</a:t>
            </a:r>
            <a:r>
              <a:rPr lang="en-US" sz="1600" b="0" i="0" u="none" strike="noStrike" baseline="0" dirty="0">
                <a:latin typeface="LucidaSansTypewriterStd"/>
              </a:rPr>
              <a:t>("INFO: {0} trades processed", </a:t>
            </a:r>
            <a:r>
              <a:rPr lang="en-US" sz="1600" b="0" i="0" u="none" strike="noStrike" baseline="0" dirty="0" err="1">
                <a:latin typeface="LucidaSansTypewriterStd"/>
              </a:rPr>
              <a:t>trades.Count</a:t>
            </a:r>
            <a:r>
              <a:rPr lang="en-US" sz="1600" b="0" i="0" u="none" strike="noStrike" baseline="0" dirty="0">
                <a:latin typeface="LucidaSansTypewriterStd"/>
              </a:rPr>
              <a:t>());</a:t>
            </a:r>
          </a:p>
          <a:p>
            <a:pPr algn="l"/>
            <a:r>
              <a:rPr lang="en-US" sz="1600" b="0" i="0" u="none" strike="noStrike" baseline="0" dirty="0">
                <a:latin typeface="LucidaSansTypewriterStd"/>
              </a:rPr>
              <a:t>}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5196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E69A-B4F1-4F43-8E40-83111DE1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B6817-2EDD-4DC2-A1C2-3877CA03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6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0C5A-E176-436F-A0AC-6A9381E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6770B9-DCC3-4249-BA6F-7B65DA35F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697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00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9AE166B-6DEE-4D88-9A45-0CCBA9806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438599"/>
              </p:ext>
            </p:extLst>
          </p:nvPr>
        </p:nvGraphicFramePr>
        <p:xfrm>
          <a:off x="3682313" y="268336"/>
          <a:ext cx="7376984" cy="1955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D52CF1-07A2-46F9-B37C-32572373C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3298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26" name="Picture 2" descr="Running Man Svg Png Icon Free Download Clipart (#2617235) - PinClipart">
            <a:extLst>
              <a:ext uri="{FF2B5EF4-FFF2-40B4-BE49-F238E27FC236}">
                <a16:creationId xmlns:a16="http://schemas.microsoft.com/office/drawing/2014/main" id="{9A45A35D-4672-491C-9D95-00F20493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64" y="1027906"/>
            <a:ext cx="2292949" cy="233664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37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CB1FFD-DEC8-40B9-80CA-A47708835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990027"/>
              </p:ext>
            </p:extLst>
          </p:nvPr>
        </p:nvGraphicFramePr>
        <p:xfrm>
          <a:off x="838199" y="1216627"/>
          <a:ext cx="10801865" cy="5270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27C3982-EE38-41D2-93CB-14FC7AB861E8}"/>
              </a:ext>
            </a:extLst>
          </p:cNvPr>
          <p:cNvSpPr/>
          <p:nvPr/>
        </p:nvSpPr>
        <p:spPr>
          <a:xfrm>
            <a:off x="1414848" y="2458677"/>
            <a:ext cx="1359243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Naming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AB236-7723-426D-BCA7-427723B8582C}"/>
              </a:ext>
            </a:extLst>
          </p:cNvPr>
          <p:cNvSpPr/>
          <p:nvPr/>
        </p:nvSpPr>
        <p:spPr>
          <a:xfrm>
            <a:off x="1414848" y="2786132"/>
            <a:ext cx="1359243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Readability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53EDCF-C230-4217-AE61-638BDA679945}"/>
              </a:ext>
            </a:extLst>
          </p:cNvPr>
          <p:cNvSpPr/>
          <p:nvPr/>
        </p:nvSpPr>
        <p:spPr>
          <a:xfrm>
            <a:off x="1414848" y="3101230"/>
            <a:ext cx="1359243" cy="2594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Reusability</a:t>
            </a:r>
            <a:r>
              <a:rPr lang="en-US" dirty="0"/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345E4-B044-45F2-A79C-540EDB4AB72D}"/>
              </a:ext>
            </a:extLst>
          </p:cNvPr>
          <p:cNvSpPr/>
          <p:nvPr/>
        </p:nvSpPr>
        <p:spPr>
          <a:xfrm>
            <a:off x="1414848" y="3428685"/>
            <a:ext cx="1359243" cy="2594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Maintainability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163624-14F9-4F88-9852-20D721371029}"/>
              </a:ext>
            </a:extLst>
          </p:cNvPr>
          <p:cNvSpPr/>
          <p:nvPr/>
        </p:nvSpPr>
        <p:spPr>
          <a:xfrm>
            <a:off x="1414847" y="3759971"/>
            <a:ext cx="1359243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SRP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021C8E-5EEE-4A47-900A-61FCDD9CD066}"/>
              </a:ext>
            </a:extLst>
          </p:cNvPr>
          <p:cNvSpPr/>
          <p:nvPr/>
        </p:nvSpPr>
        <p:spPr>
          <a:xfrm>
            <a:off x="1414847" y="4068634"/>
            <a:ext cx="1359243" cy="2594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4D6A2A-1F20-4A55-B238-D5947E86AD9C}"/>
              </a:ext>
            </a:extLst>
          </p:cNvPr>
          <p:cNvSpPr/>
          <p:nvPr/>
        </p:nvSpPr>
        <p:spPr>
          <a:xfrm>
            <a:off x="1414847" y="4391209"/>
            <a:ext cx="1359243" cy="2594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LSP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D435E4-C8A3-416A-8E46-C13B88ECB23A}"/>
              </a:ext>
            </a:extLst>
          </p:cNvPr>
          <p:cNvSpPr/>
          <p:nvPr/>
        </p:nvSpPr>
        <p:spPr>
          <a:xfrm>
            <a:off x="1414847" y="4706310"/>
            <a:ext cx="1359243" cy="2594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A4463D-80AE-4CED-8E1E-00436CC9502B}"/>
              </a:ext>
            </a:extLst>
          </p:cNvPr>
          <p:cNvSpPr/>
          <p:nvPr/>
        </p:nvSpPr>
        <p:spPr>
          <a:xfrm>
            <a:off x="1414847" y="5023219"/>
            <a:ext cx="1359243" cy="2594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550666-266B-4CFE-ADB6-127FCA5A8B73}"/>
              </a:ext>
            </a:extLst>
          </p:cNvPr>
          <p:cNvSpPr/>
          <p:nvPr/>
        </p:nvSpPr>
        <p:spPr>
          <a:xfrm>
            <a:off x="3350738" y="2458677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Naming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D0AD8A-06DE-45A6-A6DF-76116EC5F0A9}"/>
              </a:ext>
            </a:extLst>
          </p:cNvPr>
          <p:cNvSpPr/>
          <p:nvPr/>
        </p:nvSpPr>
        <p:spPr>
          <a:xfrm>
            <a:off x="3350738" y="2786132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Readability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F7150D-E664-49C9-AD5B-9514A01965E7}"/>
              </a:ext>
            </a:extLst>
          </p:cNvPr>
          <p:cNvSpPr/>
          <p:nvPr/>
        </p:nvSpPr>
        <p:spPr>
          <a:xfrm>
            <a:off x="3350738" y="3101230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Reusability</a:t>
            </a:r>
            <a:r>
              <a:rPr lang="en-US" dirty="0"/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36796A-185B-4A06-97BB-AA415D356044}"/>
              </a:ext>
            </a:extLst>
          </p:cNvPr>
          <p:cNvSpPr/>
          <p:nvPr/>
        </p:nvSpPr>
        <p:spPr>
          <a:xfrm>
            <a:off x="3350738" y="3428685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Maintainability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8B6520-B6BF-4111-B31A-09EB0430C852}"/>
              </a:ext>
            </a:extLst>
          </p:cNvPr>
          <p:cNvSpPr/>
          <p:nvPr/>
        </p:nvSpPr>
        <p:spPr>
          <a:xfrm>
            <a:off x="3350737" y="3759971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SRP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3A82E3-2CF0-48AA-8127-226B13A41470}"/>
              </a:ext>
            </a:extLst>
          </p:cNvPr>
          <p:cNvSpPr/>
          <p:nvPr/>
        </p:nvSpPr>
        <p:spPr>
          <a:xfrm>
            <a:off x="3350737" y="4068634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DF4764-3219-4F28-A8C1-9F41BB92A9CA}"/>
              </a:ext>
            </a:extLst>
          </p:cNvPr>
          <p:cNvSpPr/>
          <p:nvPr/>
        </p:nvSpPr>
        <p:spPr>
          <a:xfrm>
            <a:off x="3350737" y="4391209"/>
            <a:ext cx="1680519" cy="2594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LSP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337964-6D07-40F5-9877-83AB64571395}"/>
              </a:ext>
            </a:extLst>
          </p:cNvPr>
          <p:cNvSpPr/>
          <p:nvPr/>
        </p:nvSpPr>
        <p:spPr>
          <a:xfrm>
            <a:off x="3350737" y="4706310"/>
            <a:ext cx="1680519" cy="2594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9E3A25-3A2E-4680-9505-A332AC685FAD}"/>
              </a:ext>
            </a:extLst>
          </p:cNvPr>
          <p:cNvSpPr/>
          <p:nvPr/>
        </p:nvSpPr>
        <p:spPr>
          <a:xfrm>
            <a:off x="3350737" y="5023219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759526-6146-40E2-898D-8E29A84A313A}"/>
              </a:ext>
            </a:extLst>
          </p:cNvPr>
          <p:cNvSpPr/>
          <p:nvPr/>
        </p:nvSpPr>
        <p:spPr>
          <a:xfrm>
            <a:off x="3350737" y="5350990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Design Patterns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8320C1-F0E2-4487-9F93-ABFBBF750C10}"/>
              </a:ext>
            </a:extLst>
          </p:cNvPr>
          <p:cNvSpPr/>
          <p:nvPr/>
        </p:nvSpPr>
        <p:spPr>
          <a:xfrm>
            <a:off x="5745890" y="2380384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69B5D8-FEC8-4EC9-AF0D-47BE8FA1B9B4}"/>
              </a:ext>
            </a:extLst>
          </p:cNvPr>
          <p:cNvSpPr/>
          <p:nvPr/>
        </p:nvSpPr>
        <p:spPr>
          <a:xfrm>
            <a:off x="5745890" y="2737559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Readability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2C133-B125-42A0-9799-8C3B11DBCD81}"/>
              </a:ext>
            </a:extLst>
          </p:cNvPr>
          <p:cNvSpPr/>
          <p:nvPr/>
        </p:nvSpPr>
        <p:spPr>
          <a:xfrm>
            <a:off x="5745891" y="3094735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Reusability</a:t>
            </a:r>
            <a:r>
              <a:rPr lang="en-US" dirty="0"/>
              <a:t>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D16DB8-5EB9-4CEA-BE9B-20466996FB7F}"/>
              </a:ext>
            </a:extLst>
          </p:cNvPr>
          <p:cNvSpPr/>
          <p:nvPr/>
        </p:nvSpPr>
        <p:spPr>
          <a:xfrm>
            <a:off x="5742796" y="3459862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Maintainability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B3E639-EBA5-4E72-8C93-4E419FEE3742}"/>
              </a:ext>
            </a:extLst>
          </p:cNvPr>
          <p:cNvSpPr/>
          <p:nvPr/>
        </p:nvSpPr>
        <p:spPr>
          <a:xfrm>
            <a:off x="5742796" y="3827431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SRP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CB29BD-865D-4321-89D4-2CD4D6817C25}"/>
              </a:ext>
            </a:extLst>
          </p:cNvPr>
          <p:cNvSpPr/>
          <p:nvPr/>
        </p:nvSpPr>
        <p:spPr>
          <a:xfrm>
            <a:off x="5742797" y="4160561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17C1D1-5805-4382-BD92-4A8781F09700}"/>
              </a:ext>
            </a:extLst>
          </p:cNvPr>
          <p:cNvSpPr/>
          <p:nvPr/>
        </p:nvSpPr>
        <p:spPr>
          <a:xfrm>
            <a:off x="5742797" y="4484001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LSP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4A5769-6554-45D6-B44E-8F8637969247}"/>
              </a:ext>
            </a:extLst>
          </p:cNvPr>
          <p:cNvSpPr/>
          <p:nvPr/>
        </p:nvSpPr>
        <p:spPr>
          <a:xfrm>
            <a:off x="5742797" y="4825193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A1DD7-3291-47F6-96B6-26B8C2496CE4}"/>
              </a:ext>
            </a:extLst>
          </p:cNvPr>
          <p:cNvSpPr/>
          <p:nvPr/>
        </p:nvSpPr>
        <p:spPr>
          <a:xfrm>
            <a:off x="5742797" y="5152964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917EB-918A-4BF3-998B-26F98BF17D7B}"/>
              </a:ext>
            </a:extLst>
          </p:cNvPr>
          <p:cNvSpPr/>
          <p:nvPr/>
        </p:nvSpPr>
        <p:spPr>
          <a:xfrm>
            <a:off x="5742798" y="5480735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Design &amp; Architectural Patterns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E35B33-4442-46F9-AD13-AF25C067C126}"/>
              </a:ext>
            </a:extLst>
          </p:cNvPr>
          <p:cNvSpPr/>
          <p:nvPr/>
        </p:nvSpPr>
        <p:spPr>
          <a:xfrm>
            <a:off x="1414847" y="5357169"/>
            <a:ext cx="1359243" cy="25949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Testability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BC6547-D8A7-4195-BE0E-5D4BC2956B4B}"/>
              </a:ext>
            </a:extLst>
          </p:cNvPr>
          <p:cNvSpPr/>
          <p:nvPr/>
        </p:nvSpPr>
        <p:spPr>
          <a:xfrm>
            <a:off x="3350736" y="5719018"/>
            <a:ext cx="1680519" cy="25949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Testability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FAD07A-E960-4653-A508-7D9C164678F5}"/>
              </a:ext>
            </a:extLst>
          </p:cNvPr>
          <p:cNvSpPr/>
          <p:nvPr/>
        </p:nvSpPr>
        <p:spPr>
          <a:xfrm>
            <a:off x="5745890" y="5840423"/>
            <a:ext cx="2113007" cy="2406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Testability</a:t>
            </a:r>
          </a:p>
        </p:txBody>
      </p:sp>
    </p:spTree>
    <p:extLst>
      <p:ext uri="{BB962C8B-B14F-4D97-AF65-F5344CB8AC3E}">
        <p14:creationId xmlns:p14="http://schemas.microsoft.com/office/powerpoint/2010/main" val="41307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F7AA-38A7-4C9D-BF50-FFFCE9C2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EA4A4-4BAA-4675-8FEC-72943CF1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7A1AA-D8BB-4971-A23A-D0D8B625E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18" y="3881271"/>
            <a:ext cx="4038600" cy="2353056"/>
          </a:xfrm>
          <a:prstGeom prst="rect">
            <a:avLst/>
          </a:prstGeom>
        </p:spPr>
      </p:pic>
      <p:sp>
        <p:nvSpPr>
          <p:cNvPr id="5" name="Cloud Callout 2">
            <a:extLst>
              <a:ext uri="{FF2B5EF4-FFF2-40B4-BE49-F238E27FC236}">
                <a16:creationId xmlns:a16="http://schemas.microsoft.com/office/drawing/2014/main" id="{DF20A9FF-E5FC-439A-B32A-0B0B54A92750}"/>
              </a:ext>
            </a:extLst>
          </p:cNvPr>
          <p:cNvSpPr/>
          <p:nvPr/>
        </p:nvSpPr>
        <p:spPr bwMode="auto">
          <a:xfrm>
            <a:off x="6061218" y="2766595"/>
            <a:ext cx="1981200" cy="1219200"/>
          </a:xfrm>
          <a:prstGeom prst="cloudCallout">
            <a:avLst>
              <a:gd name="adj1" fmla="val -25715"/>
              <a:gd name="adj2" fmla="val 77644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dirty="0">
                <a:solidFill>
                  <a:schemeClr val="bg1"/>
                </a:solidFill>
              </a:rPr>
              <a:t>DO THAT</a:t>
            </a:r>
          </a:p>
        </p:txBody>
      </p:sp>
      <p:sp>
        <p:nvSpPr>
          <p:cNvPr id="6" name="Cloud Callout 4">
            <a:extLst>
              <a:ext uri="{FF2B5EF4-FFF2-40B4-BE49-F238E27FC236}">
                <a16:creationId xmlns:a16="http://schemas.microsoft.com/office/drawing/2014/main" id="{5CFCDD49-70DD-486C-A6AE-10CDB001B2C9}"/>
              </a:ext>
            </a:extLst>
          </p:cNvPr>
          <p:cNvSpPr/>
          <p:nvPr/>
        </p:nvSpPr>
        <p:spPr bwMode="auto">
          <a:xfrm rot="19167956">
            <a:off x="4071002" y="2958577"/>
            <a:ext cx="1219200" cy="1243195"/>
          </a:xfrm>
          <a:prstGeom prst="cloudCallout">
            <a:avLst>
              <a:gd name="adj1" fmla="val -6734"/>
              <a:gd name="adj2" fmla="val 78976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rgbClr val="FF6600"/>
              </a:solidFill>
            </a:endParaRPr>
          </a:p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rgbClr val="FF6600"/>
                </a:solidFill>
              </a:rPr>
              <a:t>D</a:t>
            </a:r>
          </a:p>
        </p:txBody>
      </p:sp>
      <p:sp>
        <p:nvSpPr>
          <p:cNvPr id="7" name="Cloud Callout 5">
            <a:extLst>
              <a:ext uri="{FF2B5EF4-FFF2-40B4-BE49-F238E27FC236}">
                <a16:creationId xmlns:a16="http://schemas.microsoft.com/office/drawing/2014/main" id="{5A92F6A5-8143-4E0B-B4C1-5065244BFDD0}"/>
              </a:ext>
            </a:extLst>
          </p:cNvPr>
          <p:cNvSpPr/>
          <p:nvPr/>
        </p:nvSpPr>
        <p:spPr bwMode="auto">
          <a:xfrm rot="21175926">
            <a:off x="4905302" y="1678243"/>
            <a:ext cx="1725123" cy="1189659"/>
          </a:xfrm>
          <a:prstGeom prst="cloudCallout">
            <a:avLst>
              <a:gd name="adj1" fmla="val -15015"/>
              <a:gd name="adj2" fmla="val 143277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indent="0" algn="l" defTabSz="449263" rtl="0" eaLnBrk="1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Arial" charset="0"/>
            </a:endParaRPr>
          </a:p>
          <a:p>
            <a:pPr marL="0" marR="0" indent="0" algn="l" defTabSz="449263" rtl="0" eaLnBrk="1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 THIS</a:t>
            </a:r>
          </a:p>
        </p:txBody>
      </p:sp>
      <p:sp>
        <p:nvSpPr>
          <p:cNvPr id="8" name="Cloud Callout 6">
            <a:extLst>
              <a:ext uri="{FF2B5EF4-FFF2-40B4-BE49-F238E27FC236}">
                <a16:creationId xmlns:a16="http://schemas.microsoft.com/office/drawing/2014/main" id="{685F8BC9-32C1-44B6-ACFB-FC730FD305C9}"/>
              </a:ext>
            </a:extLst>
          </p:cNvPr>
          <p:cNvSpPr/>
          <p:nvPr/>
        </p:nvSpPr>
        <p:spPr bwMode="auto">
          <a:xfrm>
            <a:off x="7580901" y="3580174"/>
            <a:ext cx="1981200" cy="1219200"/>
          </a:xfrm>
          <a:prstGeom prst="cloudCallout">
            <a:avLst>
              <a:gd name="adj1" fmla="val -79413"/>
              <a:gd name="adj2" fmla="val 31490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dirty="0">
                <a:solidFill>
                  <a:schemeClr val="bg1"/>
                </a:solidFill>
              </a:rPr>
              <a:t>AND THIS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D94B873E-A392-4402-9D69-285B5BC2F2F4}"/>
              </a:ext>
            </a:extLst>
          </p:cNvPr>
          <p:cNvSpPr/>
          <p:nvPr/>
        </p:nvSpPr>
        <p:spPr bwMode="auto">
          <a:xfrm rot="19167956">
            <a:off x="2629898" y="3679456"/>
            <a:ext cx="1495873" cy="1469933"/>
          </a:xfrm>
          <a:prstGeom prst="cloudCallout">
            <a:avLst>
              <a:gd name="adj1" fmla="val 57401"/>
              <a:gd name="adj2" fmla="val 106255"/>
            </a:avLst>
          </a:prstGeom>
          <a:solidFill>
            <a:srgbClr val="FF9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dirty="0">
                <a:solidFill>
                  <a:schemeClr val="bg1"/>
                </a:solidFill>
              </a:rPr>
              <a:t>DO THAT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EF17AF11-EF01-4A9C-88F1-12A0F3B0358A}"/>
              </a:ext>
            </a:extLst>
          </p:cNvPr>
          <p:cNvSpPr/>
          <p:nvPr/>
        </p:nvSpPr>
        <p:spPr bwMode="auto">
          <a:xfrm rot="19167956">
            <a:off x="2652870" y="1550457"/>
            <a:ext cx="1219200" cy="1243195"/>
          </a:xfrm>
          <a:prstGeom prst="cloudCallout">
            <a:avLst>
              <a:gd name="adj1" fmla="val 884"/>
              <a:gd name="adj2" fmla="val 103975"/>
            </a:avLst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F287E28D-35A1-4B5B-8403-41DDC117D4C4}"/>
              </a:ext>
            </a:extLst>
          </p:cNvPr>
          <p:cNvSpPr/>
          <p:nvPr/>
        </p:nvSpPr>
        <p:spPr bwMode="auto">
          <a:xfrm rot="19167956">
            <a:off x="3854616" y="1210246"/>
            <a:ext cx="880055" cy="796555"/>
          </a:xfrm>
          <a:prstGeom prst="cloudCallout">
            <a:avLst>
              <a:gd name="adj1" fmla="val -9935"/>
              <a:gd name="adj2" fmla="val 83736"/>
            </a:avLst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F7BCE9BC-65F9-43D8-A930-8766EB9BEA65}"/>
              </a:ext>
            </a:extLst>
          </p:cNvPr>
          <p:cNvSpPr/>
          <p:nvPr/>
        </p:nvSpPr>
        <p:spPr bwMode="auto">
          <a:xfrm rot="1336302">
            <a:off x="6993064" y="1289459"/>
            <a:ext cx="1185751" cy="1323130"/>
          </a:xfrm>
          <a:prstGeom prst="cloudCallout">
            <a:avLst>
              <a:gd name="adj1" fmla="val -34418"/>
              <a:gd name="adj2" fmla="val 87742"/>
            </a:avLst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B14C96BC-8F82-4431-853D-8E0F9ED82F4A}"/>
              </a:ext>
            </a:extLst>
          </p:cNvPr>
          <p:cNvSpPr/>
          <p:nvPr/>
        </p:nvSpPr>
        <p:spPr bwMode="auto">
          <a:xfrm rot="1804162">
            <a:off x="8233542" y="2257736"/>
            <a:ext cx="1219200" cy="1090371"/>
          </a:xfrm>
          <a:prstGeom prst="cloudCallout">
            <a:avLst>
              <a:gd name="adj1" fmla="val -9935"/>
              <a:gd name="adj2" fmla="val 83736"/>
            </a:avLst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66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53D3E2-524E-4AA6-92BA-C87AA6075E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7958">
            <a:off x="2822718" y="1963883"/>
            <a:ext cx="672787" cy="60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23D4DD-730A-451B-9BCE-75A6AE0FFA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677958">
            <a:off x="3967555" y="1300149"/>
            <a:ext cx="672787" cy="6071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A8F611-7CD2-4886-BCD9-A2629FE3A3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47846">
            <a:off x="7244507" y="1625726"/>
            <a:ext cx="672787" cy="6071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66B420-164D-4388-B325-3EF00899B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78648">
            <a:off x="8414443" y="2407975"/>
            <a:ext cx="672787" cy="607189"/>
          </a:xfrm>
          <a:prstGeom prst="rect">
            <a:avLst/>
          </a:prstGeom>
        </p:spPr>
      </p:pic>
      <p:sp>
        <p:nvSpPr>
          <p:cNvPr id="18" name="Cloud Callout 20">
            <a:extLst>
              <a:ext uri="{FF2B5EF4-FFF2-40B4-BE49-F238E27FC236}">
                <a16:creationId xmlns:a16="http://schemas.microsoft.com/office/drawing/2014/main" id="{4A9200EC-1D54-438D-8BD1-4B29BF9CEA23}"/>
              </a:ext>
            </a:extLst>
          </p:cNvPr>
          <p:cNvSpPr/>
          <p:nvPr/>
        </p:nvSpPr>
        <p:spPr bwMode="auto">
          <a:xfrm rot="20767291">
            <a:off x="6459935" y="721865"/>
            <a:ext cx="880055" cy="796555"/>
          </a:xfrm>
          <a:prstGeom prst="cloudCallout">
            <a:avLst>
              <a:gd name="adj1" fmla="val -53752"/>
              <a:gd name="adj2" fmla="val 100200"/>
            </a:avLst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66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0B9F714-54FF-48B2-978E-8F63CB3E8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545">
            <a:off x="6548869" y="828755"/>
            <a:ext cx="672787" cy="607189"/>
          </a:xfrm>
          <a:prstGeom prst="rect">
            <a:avLst/>
          </a:prstGeom>
        </p:spPr>
      </p:pic>
      <p:sp>
        <p:nvSpPr>
          <p:cNvPr id="20" name="Cloud Callout 22">
            <a:extLst>
              <a:ext uri="{FF2B5EF4-FFF2-40B4-BE49-F238E27FC236}">
                <a16:creationId xmlns:a16="http://schemas.microsoft.com/office/drawing/2014/main" id="{EB24BFBB-5A67-46D8-9F1D-9831C53F20D1}"/>
              </a:ext>
            </a:extLst>
          </p:cNvPr>
          <p:cNvSpPr/>
          <p:nvPr/>
        </p:nvSpPr>
        <p:spPr bwMode="auto">
          <a:xfrm rot="21399723">
            <a:off x="5002731" y="623672"/>
            <a:ext cx="1219200" cy="905114"/>
          </a:xfrm>
          <a:prstGeom prst="cloudCallout">
            <a:avLst>
              <a:gd name="adj1" fmla="val 5590"/>
              <a:gd name="adj2" fmla="val 68124"/>
            </a:avLst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defTabSz="449263" hangingPunct="0">
              <a:lnSpc>
                <a:spcPct val="87000"/>
              </a:lnSpc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660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5875C1-68D9-4E70-8DCA-7F745C160E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280" y="828754"/>
            <a:ext cx="672787" cy="6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C974-2D62-4C5B-9DBE-B31875FD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F338-EC5F-4601-B548-38DCA976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• Bugs are discovered and have to be fixed (this is called </a:t>
            </a:r>
            <a:r>
              <a:rPr lang="en-US" sz="1800" b="0" i="1" u="none" strike="noStrike" baseline="0" dirty="0">
                <a:latin typeface="MinionPro-It"/>
              </a:rPr>
              <a:t>corrective maintenance</a:t>
            </a:r>
            <a:r>
              <a:rPr lang="en-US" sz="1800" b="0" i="0" u="none" strike="noStrike" baseline="0" dirty="0">
                <a:latin typeface="MinionPro-Regular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• The system has to be adapted to changes in the environment in which it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operates—for example, upgrades of the operating system or technologies (this is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called </a:t>
            </a:r>
            <a:r>
              <a:rPr lang="en-US" sz="1800" b="0" i="1" u="none" strike="noStrike" baseline="0" dirty="0">
                <a:latin typeface="MinionPro-It"/>
              </a:rPr>
              <a:t>adaptive maintenance</a:t>
            </a:r>
            <a:r>
              <a:rPr lang="en-US" sz="1800" b="0" i="0" u="none" strike="noStrike" baseline="0" dirty="0">
                <a:latin typeface="MinionPro-Regular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• Users of the system (and/or other stakeholders) have new or changed requirements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(this is called </a:t>
            </a:r>
            <a:r>
              <a:rPr lang="en-US" sz="1800" b="0" i="1" u="none" strike="noStrike" baseline="0" dirty="0">
                <a:latin typeface="MinionPro-It"/>
              </a:rPr>
              <a:t>perfective maintenance</a:t>
            </a:r>
            <a:r>
              <a:rPr lang="en-US" sz="1800" b="0" i="0" u="none" strike="noStrike" baseline="0" dirty="0">
                <a:latin typeface="MinionPro-Regular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• Ways are identified to increase quality or prevent future bugs from occurring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(this is called </a:t>
            </a:r>
            <a:r>
              <a:rPr lang="en-US" sz="1800" b="0" i="1" u="none" strike="noStrike" baseline="0" dirty="0">
                <a:latin typeface="MinionPro-It"/>
              </a:rPr>
              <a:t>preventive maintenance</a:t>
            </a:r>
            <a:r>
              <a:rPr lang="en-US" sz="1800" b="0" i="0" u="none" strike="noStrike" baseline="0" dirty="0">
                <a:latin typeface="MinionPro-Regular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6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1981-151C-4241-966F-A790E920B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2B7E5D0-CE35-497E-8B8F-9C4DDA5E5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468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103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4C03-5302-4EB4-89BE-425E91EC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latin typeface="MyriadPro-SemiboldCond"/>
              </a:rPr>
              <a:t>What Is Maintainability?</a:t>
            </a:r>
            <a:br>
              <a:rPr lang="en-US" sz="4400" b="0" i="0" u="none" strike="noStrike" baseline="0" dirty="0">
                <a:latin typeface="MyriadPro-SemiboldCon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F336-45B0-4414-89E5-BAACA24E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MinionPro-Regular"/>
              </a:rPr>
              <a:t>Imagine two different software systems that have exactly the same functionality.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Given the same input, both compute exactly the same output. One of these two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systems is fast and user-friendly, and its source code is easy to modify. The other system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is slow and difficult to use, and its source code is nearly impossible to understand,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let alone modify. Even though both systems have the same functionality, their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quality clearly differs.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Maintainability (how easily a system can be modified) is one characteristic of software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quality. Performance (how slow or fast a system produces its output) is another.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The international standard ISO/IEC 25010:2011 (which we simply call ISO 25010 in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this book1) breaks down software quality into eight characteristics: </a:t>
            </a:r>
            <a:r>
              <a:rPr lang="en-US" sz="1800" b="0" i="1" u="none" strike="noStrike" baseline="0" dirty="0">
                <a:latin typeface="MinionPro-It"/>
              </a:rPr>
              <a:t>maintainability</a:t>
            </a:r>
            <a:r>
              <a:rPr lang="en-US" sz="1800" b="0" i="0" u="none" strike="noStrike" baseline="0" dirty="0">
                <a:latin typeface="MinionPro-Regular"/>
              </a:rPr>
              <a:t>,</a:t>
            </a:r>
          </a:p>
          <a:p>
            <a:pPr algn="l"/>
            <a:r>
              <a:rPr lang="en-US" sz="1800" b="0" i="1" u="none" strike="noStrike" baseline="0" dirty="0">
                <a:latin typeface="MinionPro-It"/>
              </a:rPr>
              <a:t>functional suitability</a:t>
            </a:r>
            <a:r>
              <a:rPr lang="en-US" sz="1800" b="0" i="0" u="none" strike="noStrike" baseline="0" dirty="0">
                <a:latin typeface="MinionPro-Regular"/>
              </a:rPr>
              <a:t>, </a:t>
            </a:r>
            <a:r>
              <a:rPr lang="en-US" sz="1800" b="0" i="1" u="none" strike="noStrike" baseline="0" dirty="0">
                <a:latin typeface="MinionPro-It"/>
              </a:rPr>
              <a:t>performance efficiency</a:t>
            </a:r>
            <a:r>
              <a:rPr lang="en-US" sz="1800" b="0" i="0" u="none" strike="noStrike" baseline="0" dirty="0">
                <a:latin typeface="MinionPro-Regular"/>
              </a:rPr>
              <a:t>, </a:t>
            </a:r>
            <a:r>
              <a:rPr lang="en-US" sz="1800" b="0" i="1" u="none" strike="noStrike" baseline="0" dirty="0">
                <a:latin typeface="MinionPro-It"/>
              </a:rPr>
              <a:t>compatibility</a:t>
            </a:r>
            <a:r>
              <a:rPr lang="en-US" sz="1800" b="0" i="0" u="none" strike="noStrike" baseline="0" dirty="0">
                <a:latin typeface="MinionPro-Regular"/>
              </a:rPr>
              <a:t>, </a:t>
            </a:r>
            <a:r>
              <a:rPr lang="en-US" sz="1800" b="0" i="1" u="none" strike="noStrike" baseline="0" dirty="0">
                <a:latin typeface="MinionPro-It"/>
              </a:rPr>
              <a:t>usability</a:t>
            </a:r>
            <a:r>
              <a:rPr lang="en-US" sz="1800" b="0" i="0" u="none" strike="noStrike" baseline="0" dirty="0">
                <a:latin typeface="MinionPro-Regular"/>
              </a:rPr>
              <a:t>, </a:t>
            </a:r>
            <a:r>
              <a:rPr lang="en-US" sz="1800" b="0" i="1" u="none" strike="noStrike" baseline="0" dirty="0">
                <a:latin typeface="MinionPro-It"/>
              </a:rPr>
              <a:t>reliability</a:t>
            </a:r>
            <a:r>
              <a:rPr lang="en-US" sz="1800" b="0" i="0" u="none" strike="noStrike" baseline="0" dirty="0">
                <a:latin typeface="MinionPro-Regular"/>
              </a:rPr>
              <a:t>, </a:t>
            </a:r>
            <a:r>
              <a:rPr lang="en-US" sz="1800" b="0" i="1" u="none" strike="noStrike" baseline="0" dirty="0">
                <a:latin typeface="MinionPro-It"/>
              </a:rPr>
              <a:t>security</a:t>
            </a:r>
            <a:r>
              <a:rPr lang="en-US" sz="1800" b="0" i="0" u="none" strike="noStrike" baseline="0" dirty="0">
                <a:latin typeface="MinionPro-Regular"/>
              </a:rPr>
              <a:t>,</a:t>
            </a:r>
          </a:p>
          <a:p>
            <a:pPr algn="l"/>
            <a:r>
              <a:rPr lang="en-US" sz="1800" b="0" i="0" u="none" strike="noStrike" baseline="0" dirty="0">
                <a:latin typeface="MinionPro-Regular"/>
              </a:rPr>
              <a:t>and </a:t>
            </a:r>
            <a:r>
              <a:rPr lang="en-US" sz="1800" b="0" i="1" u="none" strike="noStrike" baseline="0" dirty="0">
                <a:latin typeface="MinionPro-It"/>
              </a:rPr>
              <a:t>portability</a:t>
            </a:r>
            <a:r>
              <a:rPr lang="en-US" sz="1800" b="0" i="0" u="none" strike="noStrike" baseline="0" dirty="0">
                <a:latin typeface="MinionPro-Regular"/>
              </a:rPr>
              <a:t>. This book focuses exclusively on maintainability.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0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5E8E-47B6-411C-A19E-BD4F279A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F6D8-79D0-4F70-9247-419E1116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BC8C6-12A1-426C-8739-46B6BC5FE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912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E4F72-165F-4509-A518-1E54EF6AF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120" y="0"/>
            <a:ext cx="5897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7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700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LucidaSansTypewriterStd</vt:lpstr>
      <vt:lpstr>LucidaSansTypewriterStd-Bd</vt:lpstr>
      <vt:lpstr>MinionPro-It</vt:lpstr>
      <vt:lpstr>MinionPro-Regular</vt:lpstr>
      <vt:lpstr>MyriadPro-SemiboldCond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Maintainability?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Deepika G</dc:creator>
  <cp:lastModifiedBy>Deepika G</cp:lastModifiedBy>
  <cp:revision>2</cp:revision>
  <dcterms:created xsi:type="dcterms:W3CDTF">2020-10-27T10:26:35Z</dcterms:created>
  <dcterms:modified xsi:type="dcterms:W3CDTF">2020-10-27T12:11:10Z</dcterms:modified>
</cp:coreProperties>
</file>