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PH" sz="1800" spc="-1" strike="noStrike">
                <a:latin typeface="Arial"/>
              </a:rPr>
              <a:t>Click to edit the title text format</a:t>
            </a:r>
            <a:endParaRPr b="0" lang="en-PH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latin typeface="Arial"/>
              </a:rPr>
              <a:t>Click to edit the outline text format</a:t>
            </a:r>
            <a:endParaRPr b="0" lang="en-PH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800" spc="-1" strike="noStrike">
                <a:latin typeface="Arial"/>
              </a:rPr>
              <a:t>Second Outline Level</a:t>
            </a:r>
            <a:endParaRPr b="0" lang="en-PH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latin typeface="Arial"/>
              </a:rPr>
              <a:t>Third Outline Level</a:t>
            </a:r>
            <a:endParaRPr b="0" lang="en-PH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1800" spc="-1" strike="noStrike">
                <a:latin typeface="Arial"/>
              </a:rPr>
              <a:t>Fourth Outline Level</a:t>
            </a:r>
            <a:endParaRPr b="0" lang="en-PH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latin typeface="Arial"/>
              </a:rPr>
              <a:t>Fifth Outline Level</a:t>
            </a:r>
            <a:endParaRPr b="0" lang="en-PH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latin typeface="Arial"/>
              </a:rPr>
              <a:t>Sixth Outline Level</a:t>
            </a:r>
            <a:endParaRPr b="0" lang="en-PH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1800" spc="-1" strike="noStrike">
                <a:latin typeface="Arial"/>
              </a:rPr>
              <a:t>Seventh Outline Level</a:t>
            </a:r>
            <a:endParaRPr b="0" lang="en-PH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PH" sz="4400" spc="-1" strike="noStrike">
                <a:latin typeface="Arial"/>
              </a:rPr>
              <a:t>Click to edit the title text format</a:t>
            </a:r>
            <a:endParaRPr b="0" lang="en-PH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pc="-1" strike="noStrike">
                <a:latin typeface="Arial"/>
              </a:rPr>
              <a:t>Click to edit the outline text format</a:t>
            </a:r>
            <a:endParaRPr b="0" lang="en-P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800" spc="-1" strike="noStrike">
                <a:latin typeface="Arial"/>
              </a:rPr>
              <a:t>Second Outline Level</a:t>
            </a:r>
            <a:endParaRPr b="0" lang="en-P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400" spc="-1" strike="noStrike">
                <a:latin typeface="Arial"/>
              </a:rPr>
              <a:t>Third Outline Level</a:t>
            </a:r>
            <a:endParaRPr b="0" lang="en-P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latin typeface="Arial"/>
              </a:rPr>
              <a:t>Fourth Outline Level</a:t>
            </a:r>
            <a:endParaRPr b="0" lang="en-P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latin typeface="Arial"/>
              </a:rPr>
              <a:t>Fifth Outline Level</a:t>
            </a:r>
            <a:endParaRPr b="0" lang="en-P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latin typeface="Arial"/>
              </a:rPr>
              <a:t>Sixth Outline Level</a:t>
            </a:r>
            <a:endParaRPr b="0" lang="en-P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latin typeface="Arial"/>
              </a:rPr>
              <a:t>Seventh Outline Level</a:t>
            </a:r>
            <a:endParaRPr b="0" lang="en-P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PH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CDP GO</a:t>
            </a:r>
            <a:endParaRPr b="0" lang="en-PH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PH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CDP GO</a:t>
            </a:r>
            <a:endParaRPr b="0" lang="en-PH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PH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Is one of the most sufficient solution yet developed for coaching log form along with training memo in one mobile application.</a:t>
            </a:r>
            <a:endParaRPr b="0" lang="en-PH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PH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CDP GO</a:t>
            </a:r>
            <a:endParaRPr b="0" lang="en-PH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PH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1. Data Gathering</a:t>
            </a:r>
            <a:endParaRPr b="0" lang="en-PH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PH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2. Brain Storming</a:t>
            </a:r>
            <a:endParaRPr b="0" lang="en-PH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PH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3. Analyze</a:t>
            </a:r>
            <a:endParaRPr b="0" lang="en-PH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PH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4. Design Patterns</a:t>
            </a:r>
            <a:endParaRPr b="0" lang="en-PH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PH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5. Develop</a:t>
            </a:r>
            <a:endParaRPr b="0" lang="en-PH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PH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6. Test</a:t>
            </a:r>
            <a:endParaRPr b="0" lang="en-PH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PH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7. Debug</a:t>
            </a:r>
            <a:endParaRPr b="0" lang="en-PH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PH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WHAT IT DOES?</a:t>
            </a:r>
            <a:endParaRPr b="0" lang="en-PH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PH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1. You dont need to layout your template in coaching log form or type a word in training memo, Say good bye in excel and word.</a:t>
            </a:r>
            <a:endParaRPr b="0" lang="en-PH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PH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2. Fill up through mobile app and ready to generate the reports in dashboard.</a:t>
            </a:r>
            <a:endParaRPr b="0" lang="en-PH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PH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3. Evaluate and Request anywhere and where ever you are, submit it through online.</a:t>
            </a:r>
            <a:endParaRPr b="0" lang="en-PH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PH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4. Store in database for long term storage and accessibility.</a:t>
            </a:r>
            <a:endParaRPr b="0" lang="en-PH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PH" sz="2600" spc="-1" strike="noStrike">
                <a:solidFill>
                  <a:srgbClr val="1c1c1c"/>
                </a:solidFill>
                <a:latin typeface="Noto Sans SemiBold"/>
                <a:ea typeface="DejaVu Sans"/>
              </a:rPr>
              <a:t>5. Less hassle for evaluating and training memo.</a:t>
            </a:r>
            <a:endParaRPr b="0" lang="en-PH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PH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INFRASTRUCTURE</a:t>
            </a:r>
            <a:endParaRPr b="0" lang="en-PH" sz="3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60000" y="2188080"/>
            <a:ext cx="9179280" cy="426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PH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Images</a:t>
            </a:r>
            <a:endParaRPr b="0" lang="en-PH" sz="32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49080" y="1872000"/>
            <a:ext cx="2158560" cy="467928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4143600" y="1872000"/>
            <a:ext cx="2192040" cy="475164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7272000" y="1881360"/>
            <a:ext cx="2192040" cy="475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4176000" y="1872000"/>
            <a:ext cx="2158560" cy="467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2021-02-26T06:50:49Z</dcterms:created>
  <dc:creator/>
  <dc:description/>
  <dc:language>en-PH</dc:language>
  <cp:lastModifiedBy/>
  <dcterms:modified xsi:type="dcterms:W3CDTF">2021-02-26T14:09:45Z</dcterms:modified>
  <cp:revision>7</cp:revision>
  <dc:subject/>
  <dc:title>Alizarin</dc:title>
</cp:coreProperties>
</file>