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 id="2147483694" r:id="rId2"/>
  </p:sldMasterIdLst>
  <p:notesMasterIdLst>
    <p:notesMasterId r:id="rId18"/>
  </p:notesMasterIdLst>
  <p:sldIdLst>
    <p:sldId id="256" r:id="rId3"/>
    <p:sldId id="257" r:id="rId4"/>
    <p:sldId id="258" r:id="rId5"/>
    <p:sldId id="259" r:id="rId6"/>
    <p:sldId id="260" r:id="rId7"/>
    <p:sldId id="261" r:id="rId8"/>
    <p:sldId id="265" r:id="rId9"/>
    <p:sldId id="266" r:id="rId10"/>
    <p:sldId id="267" r:id="rId11"/>
    <p:sldId id="269" r:id="rId12"/>
    <p:sldId id="270" r:id="rId13"/>
    <p:sldId id="271" r:id="rId14"/>
    <p:sldId id="268" r:id="rId15"/>
    <p:sldId id="263"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DBCD0-D8C3-4785-8237-4849DECFE4B8}" type="datetimeFigureOut">
              <a:rPr lang="en-US" smtClean="0"/>
              <a:t>29/05/2019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7783A-8EF4-4EDE-B3A3-2B643AAB3706}" type="slidenum">
              <a:rPr lang="en-US" smtClean="0"/>
              <a:t>‹#›</a:t>
            </a:fld>
            <a:endParaRPr lang="en-US"/>
          </a:p>
        </p:txBody>
      </p:sp>
    </p:spTree>
    <p:extLst>
      <p:ext uri="{BB962C8B-B14F-4D97-AF65-F5344CB8AC3E}">
        <p14:creationId xmlns:p14="http://schemas.microsoft.com/office/powerpoint/2010/main" val="222676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1</a:t>
            </a:fld>
            <a:endParaRPr lang="en-US"/>
          </a:p>
        </p:txBody>
      </p:sp>
    </p:spTree>
    <p:extLst>
      <p:ext uri="{BB962C8B-B14F-4D97-AF65-F5344CB8AC3E}">
        <p14:creationId xmlns:p14="http://schemas.microsoft.com/office/powerpoint/2010/main" val="3189332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3</a:t>
            </a:fld>
            <a:endParaRPr lang="en-US"/>
          </a:p>
        </p:txBody>
      </p:sp>
    </p:spTree>
    <p:extLst>
      <p:ext uri="{BB962C8B-B14F-4D97-AF65-F5344CB8AC3E}">
        <p14:creationId xmlns:p14="http://schemas.microsoft.com/office/powerpoint/2010/main" val="342788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E365C9-C117-4A89-8139-3E9BAE97F9C7}"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65307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E63436-3D27-4FD5-B27A-99661473411A}"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741058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F2127B-E560-42A0-A9B6-3D9A892BDFDB}"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7168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2FF32E-1765-4B1D-9F11-0F304F53A3CE}"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33150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2E723D-F609-4730-83BB-A6CB555E7AD0}"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3016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9A6624-2145-497A-A689-D7C511226125}"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54341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09538E-5CB1-4240-9037-F9CC835A133B}"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267521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D83711-2384-408D-BE6D-3E0F8EAC73F0}"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4278489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solidFill>
                <a:prstClr val="black"/>
              </a:solidFill>
            </a:endParaRPr>
          </a:p>
        </p:txBody>
      </p:sp>
      <p:grpSp>
        <p:nvGrpSpPr>
          <p:cNvPr id="3" name="Group 2">
            <a:extLst>
              <a:ext uri="{FF2B5EF4-FFF2-40B4-BE49-F238E27FC236}">
                <a16:creationId xmlns=""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40" name="Group 39">
                <a:extLst>
                  <a:ext uri="{FF2B5EF4-FFF2-40B4-BE49-F238E27FC236}">
                    <a16:creationId xmlns=""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2" name="Freeform: Shape 41">
                  <a:extLst>
                    <a:ext uri="{FF2B5EF4-FFF2-40B4-BE49-F238E27FC236}">
                      <a16:creationId xmlns=""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5" name="Freeform: Shape 4">
              <a:extLst>
                <a:ext uri="{FF2B5EF4-FFF2-40B4-BE49-F238E27FC236}">
                  <a16:creationId xmlns=""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solidFill>
                  <a:prstClr val="black"/>
                </a:solidFill>
              </a:endParaRPr>
            </a:p>
          </p:txBody>
        </p:sp>
        <p:grpSp>
          <p:nvGrpSpPr>
            <p:cNvPr id="6" name="Group 5">
              <a:extLst>
                <a:ext uri="{FF2B5EF4-FFF2-40B4-BE49-F238E27FC236}">
                  <a16:creationId xmlns=""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6" name="Group 35">
                <a:extLst>
                  <a:ext uri="{FF2B5EF4-FFF2-40B4-BE49-F238E27FC236}">
                    <a16:creationId xmlns=""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8" name="Freeform: Shape 37">
                  <a:extLst>
                    <a:ext uri="{FF2B5EF4-FFF2-40B4-BE49-F238E27FC236}">
                      <a16:creationId xmlns=""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7" name="Freeform: Shape 6">
              <a:extLst>
                <a:ext uri="{FF2B5EF4-FFF2-40B4-BE49-F238E27FC236}">
                  <a16:creationId xmlns=""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sp>
          <p:nvSpPr>
            <p:cNvPr id="8" name="Freeform: Shape 7">
              <a:extLst>
                <a:ext uri="{FF2B5EF4-FFF2-40B4-BE49-F238E27FC236}">
                  <a16:creationId xmlns=""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solidFill>
                  <a:prstClr val="black"/>
                </a:solidFill>
              </a:endParaRPr>
            </a:p>
          </p:txBody>
        </p:sp>
        <p:sp>
          <p:nvSpPr>
            <p:cNvPr id="9" name="Freeform: Shape 8">
              <a:extLst>
                <a:ext uri="{FF2B5EF4-FFF2-40B4-BE49-F238E27FC236}">
                  <a16:creationId xmlns=""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solidFill>
                  <a:prstClr val="black"/>
                </a:solidFill>
              </a:endParaRPr>
            </a:p>
          </p:txBody>
        </p:sp>
        <p:grpSp>
          <p:nvGrpSpPr>
            <p:cNvPr id="10" name="Group 9">
              <a:extLst>
                <a:ext uri="{FF2B5EF4-FFF2-40B4-BE49-F238E27FC236}">
                  <a16:creationId xmlns=""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1" name="Group 30">
                <a:extLst>
                  <a:ext uri="{FF2B5EF4-FFF2-40B4-BE49-F238E27FC236}">
                    <a16:creationId xmlns=""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4" name="Freeform: Shape 33">
                  <a:extLst>
                    <a:ext uri="{FF2B5EF4-FFF2-40B4-BE49-F238E27FC236}">
                      <a16:creationId xmlns=""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32" name="Freeform: Shape 31">
                <a:extLst>
                  <a:ext uri="{FF2B5EF4-FFF2-40B4-BE49-F238E27FC236}">
                    <a16:creationId xmlns=""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11" name="Group 10">
              <a:extLst>
                <a:ext uri="{FF2B5EF4-FFF2-40B4-BE49-F238E27FC236}">
                  <a16:creationId xmlns=""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27" name="Group 26">
                <a:extLst>
                  <a:ext uri="{FF2B5EF4-FFF2-40B4-BE49-F238E27FC236}">
                    <a16:creationId xmlns=""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9" name="Freeform: Shape 28">
                  <a:extLst>
                    <a:ext uri="{FF2B5EF4-FFF2-40B4-BE49-F238E27FC236}">
                      <a16:creationId xmlns=""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2" name="Group 11">
              <a:extLst>
                <a:ext uri="{FF2B5EF4-FFF2-40B4-BE49-F238E27FC236}">
                  <a16:creationId xmlns=""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23" name="Group 22">
                <a:extLst>
                  <a:ext uri="{FF2B5EF4-FFF2-40B4-BE49-F238E27FC236}">
                    <a16:creationId xmlns=""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25" name="Freeform: Shape 24">
                  <a:extLst>
                    <a:ext uri="{FF2B5EF4-FFF2-40B4-BE49-F238E27FC236}">
                      <a16:creationId xmlns=""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3" name="Group 12">
              <a:extLst>
                <a:ext uri="{FF2B5EF4-FFF2-40B4-BE49-F238E27FC236}">
                  <a16:creationId xmlns=""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19" name="Group 18">
                <a:extLst>
                  <a:ext uri="{FF2B5EF4-FFF2-40B4-BE49-F238E27FC236}">
                    <a16:creationId xmlns=""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1" name="Freeform: Shape 20">
                  <a:extLst>
                    <a:ext uri="{FF2B5EF4-FFF2-40B4-BE49-F238E27FC236}">
                      <a16:creationId xmlns=""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14" name="Freeform: Shape 13">
              <a:extLst>
                <a:ext uri="{FF2B5EF4-FFF2-40B4-BE49-F238E27FC236}">
                  <a16:creationId xmlns=""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sp>
          <p:nvSpPr>
            <p:cNvPr id="15" name="Freeform: Shape 14">
              <a:extLst>
                <a:ext uri="{FF2B5EF4-FFF2-40B4-BE49-F238E27FC236}">
                  <a16:creationId xmlns=""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solidFill>
                  <a:prstClr val="black"/>
                </a:solidFill>
              </a:endParaRPr>
            </a:p>
          </p:txBody>
        </p:sp>
        <p:sp>
          <p:nvSpPr>
            <p:cNvPr id="16" name="Freeform: Shape 15">
              <a:extLst>
                <a:ext uri="{FF2B5EF4-FFF2-40B4-BE49-F238E27FC236}">
                  <a16:creationId xmlns=""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17" name="Freeform: Shape 16">
              <a:extLst>
                <a:ext uri="{FF2B5EF4-FFF2-40B4-BE49-F238E27FC236}">
                  <a16:creationId xmlns=""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grpSp>
    </p:spTree>
    <p:extLst>
      <p:ext uri="{BB962C8B-B14F-4D97-AF65-F5344CB8AC3E}">
        <p14:creationId xmlns:p14="http://schemas.microsoft.com/office/powerpoint/2010/main" val="1542777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39" name="Group 38">
              <a:extLst>
                <a:ext uri="{FF2B5EF4-FFF2-40B4-BE49-F238E27FC236}">
                  <a16:creationId xmlns=""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1" name="Freeform: Shape 40">
                <a:extLst>
                  <a:ext uri="{FF2B5EF4-FFF2-40B4-BE49-F238E27FC236}">
                    <a16:creationId xmlns=""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4" name="Freeform: Shape 3">
            <a:extLst>
              <a:ext uri="{FF2B5EF4-FFF2-40B4-BE49-F238E27FC236}">
                <a16:creationId xmlns=""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5" name="Group 4">
            <a:extLst>
              <a:ext uri="{FF2B5EF4-FFF2-40B4-BE49-F238E27FC236}">
                <a16:creationId xmlns=""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5" name="Group 34">
              <a:extLst>
                <a:ext uri="{FF2B5EF4-FFF2-40B4-BE49-F238E27FC236}">
                  <a16:creationId xmlns=""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7" name="Freeform: Shape 36">
                <a:extLst>
                  <a:ext uri="{FF2B5EF4-FFF2-40B4-BE49-F238E27FC236}">
                    <a16:creationId xmlns=""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6" name="Freeform: Shape 5">
            <a:extLst>
              <a:ext uri="{FF2B5EF4-FFF2-40B4-BE49-F238E27FC236}">
                <a16:creationId xmlns=""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7" name="Freeform: Shape 6">
            <a:extLst>
              <a:ext uri="{FF2B5EF4-FFF2-40B4-BE49-F238E27FC236}">
                <a16:creationId xmlns=""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8" name="Freeform: Shape 7">
            <a:extLst>
              <a:ext uri="{FF2B5EF4-FFF2-40B4-BE49-F238E27FC236}">
                <a16:creationId xmlns=""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9" name="Group 8">
            <a:extLst>
              <a:ext uri="{FF2B5EF4-FFF2-40B4-BE49-F238E27FC236}">
                <a16:creationId xmlns=""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0" name="Group 29">
              <a:extLst>
                <a:ext uri="{FF2B5EF4-FFF2-40B4-BE49-F238E27FC236}">
                  <a16:creationId xmlns=""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3" name="Freeform: Shape 32">
                <a:extLst>
                  <a:ext uri="{FF2B5EF4-FFF2-40B4-BE49-F238E27FC236}">
                    <a16:creationId xmlns=""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31" name="Freeform: Shape 30">
              <a:extLst>
                <a:ext uri="{FF2B5EF4-FFF2-40B4-BE49-F238E27FC236}">
                  <a16:creationId xmlns=""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10" name="Group 9">
            <a:extLst>
              <a:ext uri="{FF2B5EF4-FFF2-40B4-BE49-F238E27FC236}">
                <a16:creationId xmlns=""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26" name="Group 25">
              <a:extLst>
                <a:ext uri="{FF2B5EF4-FFF2-40B4-BE49-F238E27FC236}">
                  <a16:creationId xmlns=""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8" name="Freeform: Shape 27">
                <a:extLst>
                  <a:ext uri="{FF2B5EF4-FFF2-40B4-BE49-F238E27FC236}">
                    <a16:creationId xmlns=""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1" name="Group 10">
            <a:extLst>
              <a:ext uri="{FF2B5EF4-FFF2-40B4-BE49-F238E27FC236}">
                <a16:creationId xmlns=""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22" name="Group 21">
              <a:extLst>
                <a:ext uri="{FF2B5EF4-FFF2-40B4-BE49-F238E27FC236}">
                  <a16:creationId xmlns=""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24" name="Freeform: Shape 23">
                <a:extLst>
                  <a:ext uri="{FF2B5EF4-FFF2-40B4-BE49-F238E27FC236}">
                    <a16:creationId xmlns=""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2" name="Group 11">
            <a:extLst>
              <a:ext uri="{FF2B5EF4-FFF2-40B4-BE49-F238E27FC236}">
                <a16:creationId xmlns=""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18" name="Group 17">
              <a:extLst>
                <a:ext uri="{FF2B5EF4-FFF2-40B4-BE49-F238E27FC236}">
                  <a16:creationId xmlns=""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0" name="Freeform: Shape 19">
                <a:extLst>
                  <a:ext uri="{FF2B5EF4-FFF2-40B4-BE49-F238E27FC236}">
                    <a16:creationId xmlns=""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13" name="Freeform: Shape 12">
            <a:extLst>
              <a:ext uri="{FF2B5EF4-FFF2-40B4-BE49-F238E27FC236}">
                <a16:creationId xmlns=""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14" name="Freeform: Shape 13">
            <a:extLst>
              <a:ext uri="{FF2B5EF4-FFF2-40B4-BE49-F238E27FC236}">
                <a16:creationId xmlns=""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solidFill>
                <a:prstClr val="black"/>
              </a:solidFill>
            </a:endParaRPr>
          </a:p>
        </p:txBody>
      </p:sp>
      <p:sp>
        <p:nvSpPr>
          <p:cNvPr id="15" name="Freeform: Shape 14">
            <a:extLst>
              <a:ext uri="{FF2B5EF4-FFF2-40B4-BE49-F238E27FC236}">
                <a16:creationId xmlns=""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16" name="Freeform: Shape 15">
            <a:extLst>
              <a:ext uri="{FF2B5EF4-FFF2-40B4-BE49-F238E27FC236}">
                <a16:creationId xmlns=""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42" name="Group 41">
            <a:extLst>
              <a:ext uri="{FF2B5EF4-FFF2-40B4-BE49-F238E27FC236}">
                <a16:creationId xmlns=""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44" name="Group 43">
              <a:extLst>
                <a:ext uri="{FF2B5EF4-FFF2-40B4-BE49-F238E27FC236}">
                  <a16:creationId xmlns=""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6" name="Freeform: Shape 45">
                <a:extLst>
                  <a:ext uri="{FF2B5EF4-FFF2-40B4-BE49-F238E27FC236}">
                    <a16:creationId xmlns=""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47" name="Freeform: Shape 46">
            <a:extLst>
              <a:ext uri="{FF2B5EF4-FFF2-40B4-BE49-F238E27FC236}">
                <a16:creationId xmlns=""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48" name="Freeform: Shape 47">
            <a:extLst>
              <a:ext uri="{FF2B5EF4-FFF2-40B4-BE49-F238E27FC236}">
                <a16:creationId xmlns=""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61" name="Group 60">
            <a:extLst>
              <a:ext uri="{FF2B5EF4-FFF2-40B4-BE49-F238E27FC236}">
                <a16:creationId xmlns=""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63" name="Group 62">
              <a:extLst>
                <a:ext uri="{FF2B5EF4-FFF2-40B4-BE49-F238E27FC236}">
                  <a16:creationId xmlns=""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66" name="Freeform: Shape 65">
                <a:extLst>
                  <a:ext uri="{FF2B5EF4-FFF2-40B4-BE49-F238E27FC236}">
                    <a16:creationId xmlns=""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64" name="Freeform: Shape 63">
              <a:extLst>
                <a:ext uri="{FF2B5EF4-FFF2-40B4-BE49-F238E27FC236}">
                  <a16:creationId xmlns=""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67" name="Group 66">
            <a:extLst>
              <a:ext uri="{FF2B5EF4-FFF2-40B4-BE49-F238E27FC236}">
                <a16:creationId xmlns=""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69" name="Group 68">
              <a:extLst>
                <a:ext uri="{FF2B5EF4-FFF2-40B4-BE49-F238E27FC236}">
                  <a16:creationId xmlns=""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71" name="Freeform: Shape 70">
                <a:extLst>
                  <a:ext uri="{FF2B5EF4-FFF2-40B4-BE49-F238E27FC236}">
                    <a16:creationId xmlns=""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72" name="Freeform: Shape 71">
            <a:extLst>
              <a:ext uri="{FF2B5EF4-FFF2-40B4-BE49-F238E27FC236}">
                <a16:creationId xmlns=""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Tree>
    <p:extLst>
      <p:ext uri="{BB962C8B-B14F-4D97-AF65-F5344CB8AC3E}">
        <p14:creationId xmlns:p14="http://schemas.microsoft.com/office/powerpoint/2010/main" val="167306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8DC0F4-205A-40EC-B0BA-E654FB8C28AA}" type="datetime1">
              <a:rPr lang="en-US" smtClean="0"/>
              <a:t>29/05/2019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96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3E11E8-C44C-4A07-A57A-6E49B7614DFA}"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73215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CFA9E3-EA42-4391-B08D-6B36F132361D}" type="datetime1">
              <a:rPr lang="en-US" smtClean="0"/>
              <a:t>29/05/2019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14720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B3DAED-309B-4E09-9053-40E3E96EBBE7}" type="datetime1">
              <a:rPr lang="en-US" smtClean="0"/>
              <a:t>29/05/2019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510100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F8E5C6-B058-4F06-B0CE-767B6F57A51B}" type="datetime1">
              <a:rPr lang="en-US" smtClean="0"/>
              <a:t>29/05/2019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96574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23382-A40E-4E3B-9368-7CA294EB5667}" type="datetime1">
              <a:rPr lang="en-US" smtClean="0"/>
              <a:t>29/05/2019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39365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313CF-91ED-487F-ABF3-CCFEB678A5FB}" type="datetime1">
              <a:rPr lang="en-US" smtClean="0"/>
              <a:t>29/05/2019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30351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
        <p:nvSpPr>
          <p:cNvPr id="5" name="Date Placeholder 4"/>
          <p:cNvSpPr>
            <a:spLocks noGrp="1"/>
          </p:cNvSpPr>
          <p:nvPr>
            <p:ph type="dt" sz="half" idx="10"/>
          </p:nvPr>
        </p:nvSpPr>
        <p:spPr/>
        <p:txBody>
          <a:bodyPr/>
          <a:lstStyle/>
          <a:p>
            <a:fld id="{BB94132F-EFF5-46E7-9B6F-04335A4E6A14}" type="datetime1">
              <a:rPr lang="en-US" smtClean="0"/>
              <a:t>29/05/2019</a:t>
            </a:fld>
            <a:endParaRPr lang="en-US"/>
          </a:p>
        </p:txBody>
      </p:sp>
    </p:spTree>
    <p:extLst>
      <p:ext uri="{BB962C8B-B14F-4D97-AF65-F5344CB8AC3E}">
        <p14:creationId xmlns:p14="http://schemas.microsoft.com/office/powerpoint/2010/main" val="27429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E7B35F-B7EA-4E61-B5FA-63DA0CE6104D}" type="datetime1">
              <a:rPr lang="en-US" smtClean="0"/>
              <a:t>29/05/2019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3FB215-F31D-4572-B976-82201FC7BDB7}" type="slidenum">
              <a:rPr lang="en-US" smtClean="0"/>
              <a:t>‹#›</a:t>
            </a:fld>
            <a:endParaRPr lang="en-US"/>
          </a:p>
        </p:txBody>
      </p:sp>
    </p:spTree>
    <p:extLst>
      <p:ext uri="{BB962C8B-B14F-4D97-AF65-F5344CB8AC3E}">
        <p14:creationId xmlns:p14="http://schemas.microsoft.com/office/powerpoint/2010/main" val="33568744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8702478"/>
      </p:ext>
    </p:extLst>
  </p:cSld>
  <p:clrMap bg1="lt1" tx1="dk1" bg2="lt2" tx2="dk2" accent1="accent1" accent2="accent2" accent3="accent3" accent4="accent4" accent5="accent5" accent6="accent6" hlink="hlink" folHlink="folHlink"/>
  <p:sldLayoutIdLst>
    <p:sldLayoutId id="2147483695" r:id="rId1"/>
    <p:sldLayoutId id="214748369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84488" y="-2551"/>
            <a:ext cx="7766936" cy="1646302"/>
          </a:xfrm>
        </p:spPr>
        <p:txBody>
          <a:bodyPr/>
          <a:lstStyle/>
          <a:p>
            <a:pPr algn="ctr"/>
            <a:r>
              <a:rPr lang="en-US" sz="6000" dirty="0" err="1" smtClean="0"/>
              <a:t>Công</a:t>
            </a:r>
            <a:r>
              <a:rPr lang="en-US" sz="6000" dirty="0" smtClean="0"/>
              <a:t> </a:t>
            </a:r>
            <a:r>
              <a:rPr lang="en-US" sz="6000" dirty="0" err="1" smtClean="0"/>
              <a:t>nghiệp</a:t>
            </a:r>
            <a:r>
              <a:rPr lang="en-US" sz="6000" dirty="0" smtClean="0"/>
              <a:t> 4.0</a:t>
            </a:r>
            <a:endParaRPr lang="en-US" sz="6000" dirty="0"/>
          </a:p>
        </p:txBody>
      </p:sp>
      <p:sp>
        <p:nvSpPr>
          <p:cNvPr id="7" name="Subtitle 6"/>
          <p:cNvSpPr>
            <a:spLocks noGrp="1"/>
          </p:cNvSpPr>
          <p:nvPr>
            <p:ph type="subTitle" idx="1"/>
          </p:nvPr>
        </p:nvSpPr>
        <p:spPr>
          <a:xfrm>
            <a:off x="7956644" y="5060767"/>
            <a:ext cx="3302759" cy="384688"/>
          </a:xfrm>
        </p:spPr>
        <p:txBody>
          <a:bodyPr>
            <a:noAutofit/>
          </a:bodyPr>
          <a:lstStyle/>
          <a:p>
            <a:pPr algn="l"/>
            <a:r>
              <a:rPr lang="en-US" sz="1600" dirty="0" err="1" smtClean="0">
                <a:solidFill>
                  <a:schemeClr val="tx1">
                    <a:lumMod val="95000"/>
                    <a:lumOff val="5000"/>
                  </a:schemeClr>
                </a:solidFill>
              </a:rPr>
              <a:t>Trình</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bày</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Lê</a:t>
            </a:r>
            <a:r>
              <a:rPr lang="en-US" sz="1600" dirty="0" smtClean="0">
                <a:solidFill>
                  <a:schemeClr val="tx1">
                    <a:lumMod val="95000"/>
                    <a:lumOff val="5000"/>
                  </a:schemeClr>
                </a:solidFill>
              </a:rPr>
              <a:t> Minh Thiện-1560542</a:t>
            </a:r>
            <a:endParaRPr lang="en-US" sz="1600" dirty="0">
              <a:solidFill>
                <a:schemeClr val="tx1">
                  <a:lumMod val="95000"/>
                  <a:lumOff val="5000"/>
                </a:schemeClr>
              </a:solidFill>
            </a:endParaRPr>
          </a:p>
        </p:txBody>
      </p:sp>
      <p:sp>
        <p:nvSpPr>
          <p:cNvPr id="3" name="TextBox 2"/>
          <p:cNvSpPr txBox="1"/>
          <p:nvPr/>
        </p:nvSpPr>
        <p:spPr>
          <a:xfrm>
            <a:off x="7956643" y="5445455"/>
            <a:ext cx="3466533" cy="338554"/>
          </a:xfrm>
          <a:prstGeom prst="rect">
            <a:avLst/>
          </a:prstGeom>
          <a:noFill/>
        </p:spPr>
        <p:txBody>
          <a:bodyPr wrap="square" rtlCol="0">
            <a:spAutoFit/>
          </a:bodyPr>
          <a:lstStyle/>
          <a:p>
            <a:r>
              <a:rPr lang="en-US" sz="1600" dirty="0" err="1" smtClean="0"/>
              <a:t>Thực</a:t>
            </a:r>
            <a:r>
              <a:rPr lang="en-US" sz="1600" dirty="0" smtClean="0"/>
              <a:t> </a:t>
            </a:r>
            <a:r>
              <a:rPr lang="en-US" sz="1600" dirty="0" err="1" smtClean="0"/>
              <a:t>hiện</a:t>
            </a:r>
            <a:r>
              <a:rPr lang="en-US" sz="1600" dirty="0" smtClean="0"/>
              <a:t>: </a:t>
            </a:r>
            <a:r>
              <a:rPr lang="en-US" sz="1600" dirty="0" err="1" smtClean="0"/>
              <a:t>Hồ</a:t>
            </a:r>
            <a:r>
              <a:rPr lang="en-US" sz="1600" dirty="0" smtClean="0"/>
              <a:t> </a:t>
            </a:r>
            <a:r>
              <a:rPr lang="en-US" sz="1600" dirty="0" err="1" smtClean="0"/>
              <a:t>Huy</a:t>
            </a:r>
            <a:r>
              <a:rPr lang="en-US" sz="1600" dirty="0" smtClean="0"/>
              <a:t> Hoàng-1560190</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981" y="1715803"/>
            <a:ext cx="9144000" cy="3657600"/>
          </a:xfrm>
          <a:prstGeom prst="ellipse">
            <a:avLst/>
          </a:prstGeom>
          <a:ln>
            <a:noFill/>
          </a:ln>
          <a:effectLst>
            <a:softEdge rad="112500"/>
          </a:effectLst>
        </p:spPr>
      </p:pic>
      <p:sp>
        <p:nvSpPr>
          <p:cNvPr id="5" name="TextBox 4"/>
          <p:cNvSpPr txBox="1"/>
          <p:nvPr/>
        </p:nvSpPr>
        <p:spPr>
          <a:xfrm>
            <a:off x="354842" y="5373403"/>
            <a:ext cx="3193576" cy="338554"/>
          </a:xfrm>
          <a:prstGeom prst="rect">
            <a:avLst/>
          </a:prstGeom>
          <a:noFill/>
        </p:spPr>
        <p:txBody>
          <a:bodyPr wrap="square" rtlCol="0">
            <a:spAutoFit/>
          </a:bodyPr>
          <a:lstStyle/>
          <a:p>
            <a:r>
              <a:rPr lang="en-US" sz="1600" dirty="0" err="1" smtClean="0"/>
              <a:t>Giảng</a:t>
            </a:r>
            <a:r>
              <a:rPr lang="en-US" sz="1600" dirty="0" smtClean="0"/>
              <a:t> </a:t>
            </a:r>
            <a:r>
              <a:rPr lang="en-US" sz="1600" dirty="0" err="1" smtClean="0"/>
              <a:t>viên</a:t>
            </a:r>
            <a:r>
              <a:rPr lang="en-US" sz="1600" dirty="0" smtClean="0"/>
              <a:t>: </a:t>
            </a:r>
            <a:r>
              <a:rPr lang="en-US" sz="1600" dirty="0" err="1" smtClean="0"/>
              <a:t>Nguyễn</a:t>
            </a:r>
            <a:r>
              <a:rPr lang="en-US" sz="1600" dirty="0" smtClean="0"/>
              <a:t> </a:t>
            </a:r>
            <a:r>
              <a:rPr lang="en-US" sz="1600" dirty="0" err="1" smtClean="0"/>
              <a:t>Đức</a:t>
            </a:r>
            <a:r>
              <a:rPr lang="en-US" sz="1600" dirty="0" smtClean="0"/>
              <a:t> </a:t>
            </a:r>
            <a:r>
              <a:rPr lang="en-US" sz="1600" dirty="0" err="1" smtClean="0"/>
              <a:t>Huy</a:t>
            </a:r>
            <a:endParaRPr lang="en-US" sz="1600" dirty="0"/>
          </a:p>
        </p:txBody>
      </p:sp>
    </p:spTree>
    <p:extLst>
      <p:ext uri="{BB962C8B-B14F-4D97-AF65-F5344CB8AC3E}">
        <p14:creationId xmlns:p14="http://schemas.microsoft.com/office/powerpoint/2010/main" val="1773196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vi-VN" sz="2000" dirty="0"/>
              <a:t>Công nghệ in 3D: Hay được gọi là chế tạo cộng, in 3D bao gồm việc tạo ra một đối tượng vật lý bằng cách in theo các lớp từ một bản vẽ hay một mô hình 3D có trước. Công nghệ này khác hoàn toàn so với chế tạo trừ, lấy đi các vật liệu thừa từ phôi ban đầu cho đến khi thu được hình dạng mong muốn. Ngược lại, công nghệ in 3D bắt đầu với vật liệu </a:t>
            </a:r>
            <a:r>
              <a:rPr lang="vi-VN" sz="2000" dirty="0" smtClean="0"/>
              <a:t>rời </a:t>
            </a:r>
            <a:r>
              <a:rPr lang="vi-VN" sz="2000" dirty="0"/>
              <a:t>và sau đó tạo ra một sản phẩm ở dạng ba chiều từ mẫu kỹ thuật số</a:t>
            </a:r>
            <a:r>
              <a:rPr lang="vi-VN" sz="2000" dirty="0" smtClean="0"/>
              <a:t>.</a:t>
            </a:r>
            <a:endParaRPr lang="en-US" sz="2000" dirty="0" smtClean="0"/>
          </a:p>
          <a:p>
            <a:pPr>
              <a:buFont typeface="Arial" panose="020B0604020202020204" pitchFamily="34" charset="0"/>
              <a:buChar char="•"/>
            </a:pPr>
            <a:r>
              <a:rPr lang="vi-VN" sz="2000" dirty="0"/>
              <a:t>Khoa học robot cao cấp: Siêu tự động hóa cộng với trí tuệ nhân tạo (AI) khiến việc tự động hóa phát triển mạnh hơn, thậm chí với những kỹ năng trước đây chỉ có con người sở hữu. Siêu tự động hóa cực cao có thể cho phép sự tham gia của robot và các cỗ máy có trí thông minh nhân tạo phân tích kết quả, đưa ra các quyết định phức tạp và ứng dụng những kết luận vào hoạt động sản xuất.</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10</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công</a:t>
            </a:r>
            <a:r>
              <a:rPr lang="en-US" dirty="0"/>
              <a:t> </a:t>
            </a:r>
            <a:r>
              <a:rPr lang="en-US" dirty="0" err="1"/>
              <a:t>nghiệp</a:t>
            </a:r>
            <a:r>
              <a:rPr lang="en-US" dirty="0"/>
              <a:t> 4.0</a:t>
            </a:r>
            <a:br>
              <a:rPr lang="en-US" dirty="0"/>
            </a:br>
            <a:endParaRPr lang="en-US" dirty="0"/>
          </a:p>
        </p:txBody>
      </p:sp>
    </p:spTree>
    <p:extLst>
      <p:ext uri="{BB962C8B-B14F-4D97-AF65-F5344CB8AC3E}">
        <p14:creationId xmlns:p14="http://schemas.microsoft.com/office/powerpoint/2010/main" val="3231135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pPr>
            <a:r>
              <a:rPr lang="en-US" sz="2000" dirty="0" err="1"/>
              <a:t>Kỹ</a:t>
            </a:r>
            <a:r>
              <a:rPr lang="en-US" sz="2000" dirty="0"/>
              <a:t> </a:t>
            </a:r>
            <a:r>
              <a:rPr lang="en-US" sz="2000" dirty="0" err="1"/>
              <a:t>thuật</a:t>
            </a:r>
            <a:r>
              <a:rPr lang="en-US" sz="2000" dirty="0"/>
              <a:t> </a:t>
            </a:r>
            <a:r>
              <a:rPr lang="en-US" sz="2000" dirty="0" err="1"/>
              <a:t>số</a:t>
            </a:r>
            <a:r>
              <a:rPr lang="en-US" sz="2000" dirty="0" smtClean="0"/>
              <a:t>: S</a:t>
            </a:r>
            <a:r>
              <a:rPr lang="vi-VN" sz="2000" dirty="0" smtClean="0"/>
              <a:t>ự </a:t>
            </a:r>
            <a:r>
              <a:rPr lang="vi-VN" sz="2000" dirty="0"/>
              <a:t>hội tụ giữa ứng dụng vật lý và ứng dụng kỹ thuật số là sự xuất hiện IoT. Mô tả đơn giản nhất, có thể coi IoT là mối quan hệ giữa vạn vật (các sản phẩm, dịch vụ, địa điểm,...) và con người thông qua các công nghệ kết nối và các nền tảng khác nhau</a:t>
            </a:r>
            <a:r>
              <a:rPr lang="vi-VN" sz="2000" dirty="0" smtClean="0"/>
              <a:t>.</a:t>
            </a:r>
            <a:r>
              <a:rPr lang="en-US" sz="2000" dirty="0" smtClean="0"/>
              <a:t> </a:t>
            </a:r>
            <a:r>
              <a:rPr lang="vi-VN" sz="2000" dirty="0"/>
              <a:t>IoT được tin là sẽ tạo cơ hội cho tất cả các ngành nghề đều được hưởng lợi. IoT gia tăng cũng có nghĩa là việc truyền tải dữ liệu và giao tiếp qua internet tăng lên. Chính vì thế mà tất cả các công ty, ngành nghề đều có thể sử dụng các dữ liệu đó để phân tích và quyết định chiến lược cạnh tranh giành lấy thành công cho mình trong tương lai.</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11</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công</a:t>
            </a:r>
            <a:r>
              <a:rPr lang="en-US" dirty="0"/>
              <a:t> </a:t>
            </a:r>
            <a:r>
              <a:rPr lang="en-US" dirty="0" err="1"/>
              <a:t>nghiệp</a:t>
            </a:r>
            <a:r>
              <a:rPr lang="en-US" dirty="0"/>
              <a:t> 4.0</a:t>
            </a:r>
          </a:p>
        </p:txBody>
      </p:sp>
    </p:spTree>
    <p:extLst>
      <p:ext uri="{BB962C8B-B14F-4D97-AF65-F5344CB8AC3E}">
        <p14:creationId xmlns:p14="http://schemas.microsoft.com/office/powerpoint/2010/main" val="4003181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vi-VN"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12</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công</a:t>
            </a:r>
            <a:r>
              <a:rPr lang="en-US" dirty="0"/>
              <a:t> </a:t>
            </a:r>
            <a:r>
              <a:rPr lang="en-US" dirty="0" err="1"/>
              <a:t>nghiệp</a:t>
            </a:r>
            <a:r>
              <a:rPr lang="en-US" dirty="0"/>
              <a:t> 4.0</a:t>
            </a:r>
          </a:p>
        </p:txBody>
      </p:sp>
    </p:spTree>
    <p:extLst>
      <p:ext uri="{BB962C8B-B14F-4D97-AF65-F5344CB8AC3E}">
        <p14:creationId xmlns:p14="http://schemas.microsoft.com/office/powerpoint/2010/main" val="271205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buFont typeface="+mj-lt"/>
              <a:buAutoNum type="arabicPeriod"/>
            </a:pPr>
            <a:r>
              <a:rPr lang="en-US" sz="2000" dirty="0" err="1" smtClean="0"/>
              <a:t>Thuận</a:t>
            </a:r>
            <a:r>
              <a:rPr lang="en-US" sz="2000" dirty="0" smtClean="0"/>
              <a:t> </a:t>
            </a:r>
            <a:r>
              <a:rPr lang="en-US" sz="2000" dirty="0" err="1" smtClean="0"/>
              <a:t>lợi</a:t>
            </a:r>
            <a:endParaRPr lang="en-US" sz="2000" dirty="0" smtClean="0"/>
          </a:p>
          <a:p>
            <a:pPr>
              <a:buSzPct val="95000"/>
            </a:pP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13</a:t>
            </a:fld>
            <a:endParaRPr lang="en-US"/>
          </a:p>
        </p:txBody>
      </p:sp>
      <p:sp>
        <p:nvSpPr>
          <p:cNvPr id="4" name="Title 3"/>
          <p:cNvSpPr>
            <a:spLocks noGrp="1"/>
          </p:cNvSpPr>
          <p:nvPr>
            <p:ph type="title"/>
          </p:nvPr>
        </p:nvSpPr>
        <p:spPr/>
        <p:txBody>
          <a:bodyPr>
            <a:normAutofit fontScale="90000"/>
          </a:bodyPr>
          <a:lstStyle/>
          <a:p>
            <a:r>
              <a:rPr lang="en-US" dirty="0" err="1"/>
              <a:t>Thuận</a:t>
            </a:r>
            <a:r>
              <a:rPr lang="en-US" dirty="0"/>
              <a:t> </a:t>
            </a:r>
            <a:r>
              <a:rPr lang="en-US" dirty="0" err="1"/>
              <a:t>lợi</a:t>
            </a:r>
            <a:r>
              <a:rPr lang="en-US" dirty="0"/>
              <a:t> </a:t>
            </a:r>
            <a:r>
              <a:rPr lang="en-US" dirty="0" err="1"/>
              <a:t>và</a:t>
            </a:r>
            <a:r>
              <a:rPr lang="en-US" dirty="0"/>
              <a:t> </a:t>
            </a:r>
            <a:r>
              <a:rPr lang="en-US" dirty="0" err="1"/>
              <a:t>khó</a:t>
            </a:r>
            <a:r>
              <a:rPr lang="en-US" dirty="0"/>
              <a:t> </a:t>
            </a:r>
            <a:r>
              <a:rPr lang="en-US" dirty="0" err="1"/>
              <a:t>khăn</a:t>
            </a:r>
            <a:r>
              <a:rPr lang="en-US" dirty="0"/>
              <a:t> </a:t>
            </a:r>
            <a:r>
              <a:rPr lang="en-US" dirty="0" err="1"/>
              <a:t>của</a:t>
            </a:r>
            <a:r>
              <a:rPr lang="en-US" dirty="0"/>
              <a:t> </a:t>
            </a:r>
            <a:r>
              <a:rPr lang="en-US" dirty="0" err="1"/>
              <a:t>công</a:t>
            </a:r>
            <a:r>
              <a:rPr lang="en-US" dirty="0"/>
              <a:t> </a:t>
            </a:r>
            <a:r>
              <a:rPr lang="en-US" dirty="0" err="1"/>
              <a:t>nghiệp</a:t>
            </a:r>
            <a:r>
              <a:rPr lang="en-US" dirty="0"/>
              <a:t> 4.0</a:t>
            </a:r>
            <a:br>
              <a:rPr lang="en-US" dirty="0"/>
            </a:br>
            <a:r>
              <a:rPr lang="en-US" dirty="0"/>
              <a:t> </a:t>
            </a:r>
          </a:p>
        </p:txBody>
      </p:sp>
    </p:spTree>
    <p:extLst>
      <p:ext uri="{BB962C8B-B14F-4D97-AF65-F5344CB8AC3E}">
        <p14:creationId xmlns:p14="http://schemas.microsoft.com/office/powerpoint/2010/main" val="3653854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000" dirty="0"/>
              <a:t>https://</a:t>
            </a:r>
            <a:r>
              <a:rPr lang="en-US" sz="2000" dirty="0" smtClean="0"/>
              <a:t>vi.wikipedia.org/wiki/Công_nghiệp_4.0</a:t>
            </a:r>
          </a:p>
          <a:p>
            <a:r>
              <a:rPr lang="en-US" sz="2000" dirty="0"/>
              <a:t>https://</a:t>
            </a:r>
            <a:r>
              <a:rPr lang="en-US" sz="2000" dirty="0" smtClean="0"/>
              <a:t>en.wikipedia.org/wiki/Industry_4.0</a:t>
            </a:r>
          </a:p>
          <a:p>
            <a:r>
              <a:rPr lang="en-US" sz="2000" dirty="0"/>
              <a:t>https://</a:t>
            </a:r>
            <a:r>
              <a:rPr lang="en-US" sz="2000" dirty="0" smtClean="0"/>
              <a:t>news.zing.vn/cach-mang-cong-nghiep-4-0-la-gi-post750267.html</a:t>
            </a:r>
          </a:p>
          <a:p>
            <a:endParaRPr lang="en-US" sz="2000" dirty="0"/>
          </a:p>
        </p:txBody>
      </p:sp>
      <p:sp>
        <p:nvSpPr>
          <p:cNvPr id="2" name="Slide Number Placeholder 1"/>
          <p:cNvSpPr>
            <a:spLocks noGrp="1"/>
          </p:cNvSpPr>
          <p:nvPr>
            <p:ph type="sldNum" sz="quarter" idx="12"/>
          </p:nvPr>
        </p:nvSpPr>
        <p:spPr/>
        <p:txBody>
          <a:bodyPr/>
          <a:lstStyle/>
          <a:p>
            <a:fld id="{FF3FB215-F31D-4572-B976-82201FC7BDB7}" type="slidenum">
              <a:rPr lang="en-US" smtClean="0"/>
              <a:t>14</a:t>
            </a:fld>
            <a:endParaRPr lang="en-US"/>
          </a:p>
        </p:txBody>
      </p:sp>
      <p:sp>
        <p:nvSpPr>
          <p:cNvPr id="3" name="Title 2"/>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Tree>
    <p:extLst>
      <p:ext uri="{BB962C8B-B14F-4D97-AF65-F5344CB8AC3E}">
        <p14:creationId xmlns:p14="http://schemas.microsoft.com/office/powerpoint/2010/main" val="2686355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 xmlns:a16="http://schemas.microsoft.com/office/drawing/2014/main" id="{556670DA-F705-49FA-AACB-12B9DDF177E4}"/>
              </a:ext>
            </a:extLst>
          </p:cNvPr>
          <p:cNvSpPr/>
          <p:nvPr/>
        </p:nvSpPr>
        <p:spPr>
          <a:xfrm rot="21189387">
            <a:off x="3536398" y="3070297"/>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solidFill>
                <a:prstClr val="black"/>
              </a:solidFill>
            </a:endParaRPr>
          </a:p>
        </p:txBody>
      </p:sp>
      <p:sp>
        <p:nvSpPr>
          <p:cNvPr id="4" name="TextBox 3">
            <a:extLst>
              <a:ext uri="{FF2B5EF4-FFF2-40B4-BE49-F238E27FC236}">
                <a16:creationId xmlns="" xmlns:a16="http://schemas.microsoft.com/office/drawing/2014/main" id="{8441FF71-3F1B-4CB4-8242-FBB7B35AFA66}"/>
              </a:ext>
            </a:extLst>
          </p:cNvPr>
          <p:cNvSpPr txBox="1"/>
          <p:nvPr/>
        </p:nvSpPr>
        <p:spPr>
          <a:xfrm>
            <a:off x="3983392" y="2661067"/>
            <a:ext cx="4438231" cy="646270"/>
          </a:xfrm>
          <a:custGeom>
            <a:avLst/>
            <a:gdLst>
              <a:gd name="connsiteX0" fmla="*/ 1217399 w 4438231"/>
              <a:gd name="connsiteY0" fmla="*/ 148169 h 646270"/>
              <a:gd name="connsiteX1" fmla="*/ 1217399 w 4438231"/>
              <a:gd name="connsiteY1" fmla="*/ 496301 h 646270"/>
              <a:gd name="connsiteX2" fmla="*/ 1253957 w 4438231"/>
              <a:gd name="connsiteY2" fmla="*/ 496301 h 646270"/>
              <a:gd name="connsiteX3" fmla="*/ 1395216 w 4438231"/>
              <a:gd name="connsiteY3" fmla="*/ 433537 h 646270"/>
              <a:gd name="connsiteX4" fmla="*/ 1430872 w 4438231"/>
              <a:gd name="connsiteY4" fmla="*/ 322009 h 646270"/>
              <a:gd name="connsiteX5" fmla="*/ 1395216 w 4438231"/>
              <a:gd name="connsiteY5" fmla="*/ 210933 h 646270"/>
              <a:gd name="connsiteX6" fmla="*/ 1253957 w 4438231"/>
              <a:gd name="connsiteY6" fmla="*/ 148169 h 646270"/>
              <a:gd name="connsiteX7" fmla="*/ 3484816 w 4438231"/>
              <a:gd name="connsiteY7" fmla="*/ 136461 h 646270"/>
              <a:gd name="connsiteX8" fmla="*/ 3484816 w 4438231"/>
              <a:gd name="connsiteY8" fmla="*/ 289583 h 646270"/>
              <a:gd name="connsiteX9" fmla="*/ 3514647 w 4438231"/>
              <a:gd name="connsiteY9" fmla="*/ 289583 h 646270"/>
              <a:gd name="connsiteX10" fmla="*/ 3587415 w 4438231"/>
              <a:gd name="connsiteY10" fmla="*/ 268481 h 646270"/>
              <a:gd name="connsiteX11" fmla="*/ 3611369 w 4438231"/>
              <a:gd name="connsiteY11" fmla="*/ 212797 h 646270"/>
              <a:gd name="connsiteX12" fmla="*/ 3587415 w 4438231"/>
              <a:gd name="connsiteY12" fmla="*/ 157564 h 646270"/>
              <a:gd name="connsiteX13" fmla="*/ 3514647 w 4438231"/>
              <a:gd name="connsiteY13" fmla="*/ 136461 h 646270"/>
              <a:gd name="connsiteX14" fmla="*/ 3825741 w 4438231"/>
              <a:gd name="connsiteY14" fmla="*/ 14864 h 646270"/>
              <a:gd name="connsiteX15" fmla="*/ 4016693 w 4438231"/>
              <a:gd name="connsiteY15" fmla="*/ 14864 h 646270"/>
              <a:gd name="connsiteX16" fmla="*/ 4132887 w 4438231"/>
              <a:gd name="connsiteY16" fmla="*/ 182398 h 646270"/>
              <a:gd name="connsiteX17" fmla="*/ 4244577 w 4438231"/>
              <a:gd name="connsiteY17" fmla="*/ 14864 h 646270"/>
              <a:gd name="connsiteX18" fmla="*/ 4438231 w 4438231"/>
              <a:gd name="connsiteY18" fmla="*/ 14864 h 646270"/>
              <a:gd name="connsiteX19" fmla="*/ 4208098 w 4438231"/>
              <a:gd name="connsiteY19" fmla="*/ 334171 h 646270"/>
              <a:gd name="connsiteX20" fmla="*/ 4208098 w 4438231"/>
              <a:gd name="connsiteY20" fmla="*/ 629607 h 646270"/>
              <a:gd name="connsiteX21" fmla="*/ 4048218 w 4438231"/>
              <a:gd name="connsiteY21" fmla="*/ 629607 h 646270"/>
              <a:gd name="connsiteX22" fmla="*/ 4048218 w 4438231"/>
              <a:gd name="connsiteY22" fmla="*/ 334171 h 646270"/>
              <a:gd name="connsiteX23" fmla="*/ 3324939 w 4438231"/>
              <a:gd name="connsiteY23" fmla="*/ 14864 h 646270"/>
              <a:gd name="connsiteX24" fmla="*/ 3573538 w 4438231"/>
              <a:gd name="connsiteY24" fmla="*/ 14864 h 646270"/>
              <a:gd name="connsiteX25" fmla="*/ 3734768 w 4438231"/>
              <a:gd name="connsiteY25" fmla="*/ 80165 h 646270"/>
              <a:gd name="connsiteX26" fmla="*/ 3777103 w 4438231"/>
              <a:gd name="connsiteY26" fmla="*/ 204014 h 646270"/>
              <a:gd name="connsiteX27" fmla="*/ 3728463 w 4438231"/>
              <a:gd name="connsiteY27" fmla="*/ 334171 h 646270"/>
              <a:gd name="connsiteX28" fmla="*/ 3642893 w 4438231"/>
              <a:gd name="connsiteY28" fmla="*/ 377405 h 646270"/>
              <a:gd name="connsiteX29" fmla="*/ 3836099 w 4438231"/>
              <a:gd name="connsiteY29" fmla="*/ 629607 h 646270"/>
              <a:gd name="connsiteX30" fmla="*/ 3637490 w 4438231"/>
              <a:gd name="connsiteY30" fmla="*/ 629607 h 646270"/>
              <a:gd name="connsiteX31" fmla="*/ 3484816 w 4438231"/>
              <a:gd name="connsiteY31" fmla="*/ 393618 h 646270"/>
              <a:gd name="connsiteX32" fmla="*/ 3484816 w 4438231"/>
              <a:gd name="connsiteY32" fmla="*/ 629607 h 646270"/>
              <a:gd name="connsiteX33" fmla="*/ 3324939 w 4438231"/>
              <a:gd name="connsiteY33" fmla="*/ 629607 h 646270"/>
              <a:gd name="connsiteX34" fmla="*/ 2831294 w 4438231"/>
              <a:gd name="connsiteY34" fmla="*/ 14864 h 646270"/>
              <a:gd name="connsiteX35" fmla="*/ 3253732 w 4438231"/>
              <a:gd name="connsiteY35" fmla="*/ 14864 h 646270"/>
              <a:gd name="connsiteX36" fmla="*/ 3253732 w 4438231"/>
              <a:gd name="connsiteY36" fmla="*/ 148169 h 646270"/>
              <a:gd name="connsiteX37" fmla="*/ 3121325 w 4438231"/>
              <a:gd name="connsiteY37" fmla="*/ 148169 h 646270"/>
              <a:gd name="connsiteX38" fmla="*/ 3121325 w 4438231"/>
              <a:gd name="connsiteY38" fmla="*/ 629607 h 646270"/>
              <a:gd name="connsiteX39" fmla="*/ 2961448 w 4438231"/>
              <a:gd name="connsiteY39" fmla="*/ 629607 h 646270"/>
              <a:gd name="connsiteX40" fmla="*/ 2961448 w 4438231"/>
              <a:gd name="connsiteY40" fmla="*/ 148169 h 646270"/>
              <a:gd name="connsiteX41" fmla="*/ 2831294 w 4438231"/>
              <a:gd name="connsiteY41" fmla="*/ 148169 h 646270"/>
              <a:gd name="connsiteX42" fmla="*/ 1698036 w 4438231"/>
              <a:gd name="connsiteY42" fmla="*/ 14864 h 646270"/>
              <a:gd name="connsiteX43" fmla="*/ 1857913 w 4438231"/>
              <a:gd name="connsiteY43" fmla="*/ 14864 h 646270"/>
              <a:gd name="connsiteX44" fmla="*/ 1857913 w 4438231"/>
              <a:gd name="connsiteY44" fmla="*/ 347379 h 646270"/>
              <a:gd name="connsiteX45" fmla="*/ 1859265 w 4438231"/>
              <a:gd name="connsiteY45" fmla="*/ 407220 h 646270"/>
              <a:gd name="connsiteX46" fmla="*/ 1916460 w 4438231"/>
              <a:gd name="connsiteY46" fmla="*/ 494505 h 646270"/>
              <a:gd name="connsiteX47" fmla="*/ 1964197 w 4438231"/>
              <a:gd name="connsiteY47" fmla="*/ 504857 h 646270"/>
              <a:gd name="connsiteX48" fmla="*/ 2052468 w 4438231"/>
              <a:gd name="connsiteY48" fmla="*/ 463910 h 646270"/>
              <a:gd name="connsiteX49" fmla="*/ 2074537 w 4438231"/>
              <a:gd name="connsiteY49" fmla="*/ 347379 h 646270"/>
              <a:gd name="connsiteX50" fmla="*/ 2074537 w 4438231"/>
              <a:gd name="connsiteY50" fmla="*/ 14864 h 646270"/>
              <a:gd name="connsiteX51" fmla="*/ 2234415 w 4438231"/>
              <a:gd name="connsiteY51" fmla="*/ 14864 h 646270"/>
              <a:gd name="connsiteX52" fmla="*/ 2234415 w 4438231"/>
              <a:gd name="connsiteY52" fmla="*/ 369298 h 646270"/>
              <a:gd name="connsiteX53" fmla="*/ 2225409 w 4438231"/>
              <a:gd name="connsiteY53" fmla="*/ 463874 h 646270"/>
              <a:gd name="connsiteX54" fmla="*/ 2158754 w 4438231"/>
              <a:gd name="connsiteY54" fmla="*/ 574664 h 646270"/>
              <a:gd name="connsiteX55" fmla="*/ 1958795 w 4438231"/>
              <a:gd name="connsiteY55" fmla="*/ 645369 h 646270"/>
              <a:gd name="connsiteX56" fmla="*/ 1759734 w 4438231"/>
              <a:gd name="connsiteY56" fmla="*/ 573312 h 646270"/>
              <a:gd name="connsiteX57" fmla="*/ 1707944 w 4438231"/>
              <a:gd name="connsiteY57" fmla="*/ 478286 h 646270"/>
              <a:gd name="connsiteX58" fmla="*/ 1698036 w 4438231"/>
              <a:gd name="connsiteY58" fmla="*/ 369298 h 646270"/>
              <a:gd name="connsiteX59" fmla="*/ 1057522 w 4438231"/>
              <a:gd name="connsiteY59" fmla="*/ 14864 h 646270"/>
              <a:gd name="connsiteX60" fmla="*/ 1293511 w 4438231"/>
              <a:gd name="connsiteY60" fmla="*/ 14864 h 646270"/>
              <a:gd name="connsiteX61" fmla="*/ 1453840 w 4438231"/>
              <a:gd name="connsiteY61" fmla="*/ 63050 h 646270"/>
              <a:gd name="connsiteX62" fmla="*/ 1565079 w 4438231"/>
              <a:gd name="connsiteY62" fmla="*/ 188252 h 646270"/>
              <a:gd name="connsiteX63" fmla="*/ 1596604 w 4438231"/>
              <a:gd name="connsiteY63" fmla="*/ 322009 h 646270"/>
              <a:gd name="connsiteX64" fmla="*/ 1538732 w 4438231"/>
              <a:gd name="connsiteY64" fmla="*/ 499678 h 646270"/>
              <a:gd name="connsiteX65" fmla="*/ 1390789 w 4438231"/>
              <a:gd name="connsiteY65" fmla="*/ 612944 h 646270"/>
              <a:gd name="connsiteX66" fmla="*/ 1293511 w 4438231"/>
              <a:gd name="connsiteY66" fmla="*/ 629607 h 646270"/>
              <a:gd name="connsiteX67" fmla="*/ 1057522 w 4438231"/>
              <a:gd name="connsiteY67" fmla="*/ 629607 h 646270"/>
              <a:gd name="connsiteX68" fmla="*/ 294637 w 4438231"/>
              <a:gd name="connsiteY68" fmla="*/ 13238 h 646270"/>
              <a:gd name="connsiteX69" fmla="*/ 454515 w 4438231"/>
              <a:gd name="connsiteY69" fmla="*/ 13238 h 646270"/>
              <a:gd name="connsiteX70" fmla="*/ 748600 w 4438231"/>
              <a:gd name="connsiteY70" fmla="*/ 389290 h 646270"/>
              <a:gd name="connsiteX71" fmla="*/ 748600 w 4438231"/>
              <a:gd name="connsiteY71" fmla="*/ 13238 h 646270"/>
              <a:gd name="connsiteX72" fmla="*/ 908479 w 4438231"/>
              <a:gd name="connsiteY72" fmla="*/ 13238 h 646270"/>
              <a:gd name="connsiteX73" fmla="*/ 908479 w 4438231"/>
              <a:gd name="connsiteY73" fmla="*/ 627982 h 646270"/>
              <a:gd name="connsiteX74" fmla="*/ 748600 w 4438231"/>
              <a:gd name="connsiteY74" fmla="*/ 627982 h 646270"/>
              <a:gd name="connsiteX75" fmla="*/ 454515 w 4438231"/>
              <a:gd name="connsiteY75" fmla="*/ 251478 h 646270"/>
              <a:gd name="connsiteX76" fmla="*/ 454515 w 4438231"/>
              <a:gd name="connsiteY76" fmla="*/ 627982 h 646270"/>
              <a:gd name="connsiteX77" fmla="*/ 294637 w 4438231"/>
              <a:gd name="connsiteY77" fmla="*/ 627982 h 646270"/>
              <a:gd name="connsiteX78" fmla="*/ 0 w 4438231"/>
              <a:gd name="connsiteY78" fmla="*/ 13238 h 646270"/>
              <a:gd name="connsiteX79" fmla="*/ 159879 w 4438231"/>
              <a:gd name="connsiteY79" fmla="*/ 13238 h 646270"/>
              <a:gd name="connsiteX80" fmla="*/ 159879 w 4438231"/>
              <a:gd name="connsiteY80" fmla="*/ 627982 h 646270"/>
              <a:gd name="connsiteX81" fmla="*/ 0 w 4438231"/>
              <a:gd name="connsiteY81" fmla="*/ 627982 h 646270"/>
              <a:gd name="connsiteX82" fmla="*/ 2570434 w 4438231"/>
              <a:gd name="connsiteY82" fmla="*/ 0 h 646270"/>
              <a:gd name="connsiteX83" fmla="*/ 2765440 w 4438231"/>
              <a:gd name="connsiteY83" fmla="*/ 49991 h 646270"/>
              <a:gd name="connsiteX84" fmla="*/ 2701489 w 4438231"/>
              <a:gd name="connsiteY84" fmla="*/ 174291 h 646270"/>
              <a:gd name="connsiteX85" fmla="*/ 2595830 w 4438231"/>
              <a:gd name="connsiteY85" fmla="*/ 133309 h 646270"/>
              <a:gd name="connsiteX86" fmla="*/ 2549773 w 4438231"/>
              <a:gd name="connsiteY86" fmla="*/ 146417 h 646270"/>
              <a:gd name="connsiteX87" fmla="*/ 2526751 w 4438231"/>
              <a:gd name="connsiteY87" fmla="*/ 186197 h 646270"/>
              <a:gd name="connsiteX88" fmla="*/ 2556973 w 4438231"/>
              <a:gd name="connsiteY88" fmla="*/ 228228 h 646270"/>
              <a:gd name="connsiteX89" fmla="*/ 2638178 w 4438231"/>
              <a:gd name="connsiteY89" fmla="*/ 256255 h 646270"/>
              <a:gd name="connsiteX90" fmla="*/ 2759080 w 4438231"/>
              <a:gd name="connsiteY90" fmla="*/ 326598 h 646270"/>
              <a:gd name="connsiteX91" fmla="*/ 2790212 w 4438231"/>
              <a:gd name="connsiteY91" fmla="*/ 426239 h 646270"/>
              <a:gd name="connsiteX92" fmla="*/ 2653300 w 4438231"/>
              <a:gd name="connsiteY92" fmla="*/ 629586 h 646270"/>
              <a:gd name="connsiteX93" fmla="*/ 2550619 w 4438231"/>
              <a:gd name="connsiteY93" fmla="*/ 646270 h 646270"/>
              <a:gd name="connsiteX94" fmla="*/ 2336697 w 4438231"/>
              <a:gd name="connsiteY94" fmla="*/ 576465 h 646270"/>
              <a:gd name="connsiteX95" fmla="*/ 2405151 w 4438231"/>
              <a:gd name="connsiteY95" fmla="*/ 447660 h 646270"/>
              <a:gd name="connsiteX96" fmla="*/ 2546403 w 4438231"/>
              <a:gd name="connsiteY96" fmla="*/ 512964 h 646270"/>
              <a:gd name="connsiteX97" fmla="*/ 2599209 w 4438231"/>
              <a:gd name="connsiteY97" fmla="*/ 498404 h 646270"/>
              <a:gd name="connsiteX98" fmla="*/ 2624478 w 4438231"/>
              <a:gd name="connsiteY98" fmla="*/ 452004 h 646270"/>
              <a:gd name="connsiteX99" fmla="*/ 2596506 w 4438231"/>
              <a:gd name="connsiteY99" fmla="*/ 406508 h 646270"/>
              <a:gd name="connsiteX100" fmla="*/ 2526580 w 4438231"/>
              <a:gd name="connsiteY100" fmla="*/ 378754 h 646270"/>
              <a:gd name="connsiteX101" fmla="*/ 2451694 w 4438231"/>
              <a:gd name="connsiteY101" fmla="*/ 354465 h 646270"/>
              <a:gd name="connsiteX102" fmla="*/ 2410191 w 4438231"/>
              <a:gd name="connsiteY102" fmla="*/ 330171 h 646270"/>
              <a:gd name="connsiteX103" fmla="*/ 2361016 w 4438231"/>
              <a:gd name="connsiteY103" fmla="*/ 207821 h 646270"/>
              <a:gd name="connsiteX104" fmla="*/ 2411907 w 4438231"/>
              <a:gd name="connsiteY104" fmla="*/ 66127 h 646270"/>
              <a:gd name="connsiteX105" fmla="*/ 2570434 w 4438231"/>
              <a:gd name="connsiteY105" fmla="*/ 0 h 64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prstClr val="black"/>
              </a:solidFill>
              <a:latin typeface="Aharoni" panose="02010803020104030203" pitchFamily="2" charset="-79"/>
              <a:cs typeface="Aharoni" panose="02010803020104030203" pitchFamily="2" charset="-79"/>
            </a:endParaRPr>
          </a:p>
        </p:txBody>
      </p:sp>
      <p:grpSp>
        <p:nvGrpSpPr>
          <p:cNvPr id="5" name="Group 4">
            <a:extLst>
              <a:ext uri="{FF2B5EF4-FFF2-40B4-BE49-F238E27FC236}">
                <a16:creationId xmlns="" xmlns:a16="http://schemas.microsoft.com/office/drawing/2014/main" id="{E8ADFDEE-9EAC-466F-AF6B-857D4A4D3FF0}"/>
              </a:ext>
            </a:extLst>
          </p:cNvPr>
          <p:cNvGrpSpPr/>
          <p:nvPr/>
        </p:nvGrpSpPr>
        <p:grpSpPr>
          <a:xfrm>
            <a:off x="3983392" y="1281303"/>
            <a:ext cx="4425067" cy="1355914"/>
            <a:chOff x="3983392" y="1386078"/>
            <a:chExt cx="4425067" cy="1355914"/>
          </a:xfrm>
        </p:grpSpPr>
        <p:sp>
          <p:nvSpPr>
            <p:cNvPr id="6" name="Freeform: Shape 5">
              <a:extLst>
                <a:ext uri="{FF2B5EF4-FFF2-40B4-BE49-F238E27FC236}">
                  <a16:creationId xmlns="" xmlns:a16="http://schemas.microsoft.com/office/drawing/2014/main" id="{69FD2A6C-6237-4CD6-B2A3-C05CF0D9A10C}"/>
                </a:ext>
              </a:extLst>
            </p:cNvPr>
            <p:cNvSpPr/>
            <p:nvPr/>
          </p:nvSpPr>
          <p:spPr>
            <a:xfrm>
              <a:off x="7429500" y="1781175"/>
              <a:ext cx="978959" cy="960817"/>
            </a:xfrm>
            <a:custGeom>
              <a:avLst/>
              <a:gdLst>
                <a:gd name="connsiteX0" fmla="*/ 885118 w 885149"/>
                <a:gd name="connsiteY0" fmla="*/ 999263 h 999573"/>
                <a:gd name="connsiteX1" fmla="*/ 885120 w 885149"/>
                <a:gd name="connsiteY1" fmla="*/ 999263 h 999573"/>
                <a:gd name="connsiteX2" fmla="*/ 885120 w 885149"/>
                <a:gd name="connsiteY2" fmla="*/ 999573 h 999573"/>
                <a:gd name="connsiteX3" fmla="*/ 421711 w 885149"/>
                <a:gd name="connsiteY3" fmla="*/ 433 h 999573"/>
                <a:gd name="connsiteX4" fmla="*/ 496514 w 885149"/>
                <a:gd name="connsiteY4" fmla="*/ 72132 h 999573"/>
                <a:gd name="connsiteX5" fmla="*/ 496514 w 885149"/>
                <a:gd name="connsiteY5" fmla="*/ 358001 h 999573"/>
                <a:gd name="connsiteX6" fmla="*/ 496514 w 885149"/>
                <a:gd name="connsiteY6" fmla="*/ 366692 h 999573"/>
                <a:gd name="connsiteX7" fmla="*/ 501791 w 885149"/>
                <a:gd name="connsiteY7" fmla="*/ 370417 h 999573"/>
                <a:gd name="connsiteX8" fmla="*/ 606392 w 885149"/>
                <a:gd name="connsiteY8" fmla="*/ 361415 h 999573"/>
                <a:gd name="connsiteX9" fmla="*/ 831113 w 885149"/>
                <a:gd name="connsiteY9" fmla="*/ 522507 h 999573"/>
                <a:gd name="connsiteX10" fmla="*/ 845080 w 885149"/>
                <a:gd name="connsiteY10" fmla="*/ 560995 h 999573"/>
                <a:gd name="connsiteX11" fmla="*/ 850357 w 885149"/>
                <a:gd name="connsiteY11" fmla="*/ 563167 h 999573"/>
                <a:gd name="connsiteX12" fmla="*/ 865876 w 885149"/>
                <a:gd name="connsiteY12" fmla="*/ 582101 h 999573"/>
                <a:gd name="connsiteX13" fmla="*/ 866186 w 885149"/>
                <a:gd name="connsiteY13" fmla="*/ 648213 h 999573"/>
                <a:gd name="connsiteX14" fmla="*/ 879533 w 885149"/>
                <a:gd name="connsiteY14" fmla="*/ 648524 h 999573"/>
                <a:gd name="connsiteX15" fmla="*/ 885120 w 885149"/>
                <a:gd name="connsiteY15" fmla="*/ 654111 h 999573"/>
                <a:gd name="connsiteX16" fmla="*/ 885120 w 885149"/>
                <a:gd name="connsiteY16" fmla="*/ 657836 h 999573"/>
                <a:gd name="connsiteX17" fmla="*/ 885120 w 885149"/>
                <a:gd name="connsiteY17" fmla="*/ 949290 h 999573"/>
                <a:gd name="connsiteX18" fmla="*/ 884810 w 885149"/>
                <a:gd name="connsiteY18" fmla="*/ 953946 h 999573"/>
                <a:gd name="connsiteX19" fmla="*/ 885118 w 885149"/>
                <a:gd name="connsiteY19" fmla="*/ 999263 h 999573"/>
                <a:gd name="connsiteX20" fmla="*/ 0 w 885149"/>
                <a:gd name="connsiteY20" fmla="*/ 999263 h 999573"/>
                <a:gd name="connsiteX21" fmla="*/ 0 w 885149"/>
                <a:gd name="connsiteY21" fmla="*/ 378487 h 999573"/>
                <a:gd name="connsiteX22" fmla="*/ 154778 w 885149"/>
                <a:gd name="connsiteY22" fmla="*/ 378487 h 999573"/>
                <a:gd name="connsiteX23" fmla="*/ 162848 w 885149"/>
                <a:gd name="connsiteY23" fmla="*/ 369175 h 999573"/>
                <a:gd name="connsiteX24" fmla="*/ 162848 w 885149"/>
                <a:gd name="connsiteY24" fmla="*/ 186045 h 999573"/>
                <a:gd name="connsiteX25" fmla="*/ 162848 w 885149"/>
                <a:gd name="connsiteY25" fmla="*/ 78340 h 999573"/>
                <a:gd name="connsiteX26" fmla="*/ 164400 w 885149"/>
                <a:gd name="connsiteY26" fmla="*/ 67166 h 999573"/>
                <a:gd name="connsiteX27" fmla="*/ 164710 w 885149"/>
                <a:gd name="connsiteY27" fmla="*/ 80513 h 999573"/>
                <a:gd name="connsiteX28" fmla="*/ 164710 w 885149"/>
                <a:gd name="connsiteY28" fmla="*/ 366382 h 999573"/>
                <a:gd name="connsiteX29" fmla="*/ 164400 w 885149"/>
                <a:gd name="connsiteY29" fmla="*/ 379728 h 999573"/>
                <a:gd name="connsiteX30" fmla="*/ 165641 w 885149"/>
                <a:gd name="connsiteY30" fmla="*/ 379728 h 999573"/>
                <a:gd name="connsiteX31" fmla="*/ 165331 w 885149"/>
                <a:gd name="connsiteY31" fmla="*/ 379418 h 999573"/>
                <a:gd name="connsiteX32" fmla="*/ 165331 w 885149"/>
                <a:gd name="connsiteY32" fmla="*/ 72753 h 999573"/>
                <a:gd name="connsiteX33" fmla="*/ 165952 w 885149"/>
                <a:gd name="connsiteY33" fmla="*/ 67166 h 999573"/>
                <a:gd name="connsiteX34" fmla="*/ 242307 w 885149"/>
                <a:gd name="connsiteY34" fmla="*/ 743 h 999573"/>
                <a:gd name="connsiteX35" fmla="*/ 317110 w 885149"/>
                <a:gd name="connsiteY35" fmla="*/ 72443 h 999573"/>
                <a:gd name="connsiteX36" fmla="*/ 317110 w 885149"/>
                <a:gd name="connsiteY36" fmla="*/ 305856 h 999573"/>
                <a:gd name="connsiteX37" fmla="*/ 317110 w 885149"/>
                <a:gd name="connsiteY37" fmla="*/ 523127 h 999573"/>
                <a:gd name="connsiteX38" fmla="*/ 320214 w 885149"/>
                <a:gd name="connsiteY38" fmla="*/ 533991 h 999573"/>
                <a:gd name="connsiteX39" fmla="*/ 340079 w 885149"/>
                <a:gd name="connsiteY39" fmla="*/ 493951 h 999573"/>
                <a:gd name="connsiteX40" fmla="*/ 345045 w 885149"/>
                <a:gd name="connsiteY40" fmla="*/ 475948 h 999573"/>
                <a:gd name="connsiteX41" fmla="*/ 345045 w 885149"/>
                <a:gd name="connsiteY41" fmla="*/ 154695 h 999573"/>
                <a:gd name="connsiteX42" fmla="*/ 345045 w 885149"/>
                <a:gd name="connsiteY42" fmla="*/ 75547 h 999573"/>
                <a:gd name="connsiteX43" fmla="*/ 408364 w 885149"/>
                <a:gd name="connsiteY43" fmla="*/ 743 h 999573"/>
                <a:gd name="connsiteX44" fmla="*/ 421711 w 885149"/>
                <a:gd name="connsiteY44" fmla="*/ 433 h 99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51" cap="flat">
              <a:noFill/>
              <a:prstDash val="solid"/>
              <a:miter/>
            </a:ln>
          </p:spPr>
          <p:txBody>
            <a:bodyPr wrap="square" rtlCol="0" anchor="ctr">
              <a:noAutofit/>
            </a:bodyPr>
            <a:lstStyle/>
            <a:p>
              <a:endParaRPr lang="en-US">
                <a:solidFill>
                  <a:prstClr val="black"/>
                </a:solidFill>
              </a:endParaRPr>
            </a:p>
          </p:txBody>
        </p:sp>
        <p:sp>
          <p:nvSpPr>
            <p:cNvPr id="7" name="Freeform: Shape 6">
              <a:extLst>
                <a:ext uri="{FF2B5EF4-FFF2-40B4-BE49-F238E27FC236}">
                  <a16:creationId xmlns="" xmlns:a16="http://schemas.microsoft.com/office/drawing/2014/main" id="{3480209A-D825-4309-9B43-0CBEB828984A}"/>
                </a:ext>
              </a:extLst>
            </p:cNvPr>
            <p:cNvSpPr/>
            <p:nvPr/>
          </p:nvSpPr>
          <p:spPr>
            <a:xfrm>
              <a:off x="3983392" y="1627126"/>
              <a:ext cx="2234528" cy="1111017"/>
            </a:xfrm>
            <a:custGeom>
              <a:avLst/>
              <a:gdLst>
                <a:gd name="connsiteX0" fmla="*/ 1359605 w 4190656"/>
                <a:gd name="connsiteY0" fmla="*/ 2009520 h 2083613"/>
                <a:gd name="connsiteX1" fmla="*/ 1359605 w 4190656"/>
                <a:gd name="connsiteY1" fmla="*/ 2049344 h 2083613"/>
                <a:gd name="connsiteX2" fmla="*/ 1942246 w 4190656"/>
                <a:gd name="connsiteY2" fmla="*/ 2049344 h 2083613"/>
                <a:gd name="connsiteX3" fmla="*/ 1942246 w 4190656"/>
                <a:gd name="connsiteY3" fmla="*/ 2009520 h 2083613"/>
                <a:gd name="connsiteX4" fmla="*/ 3736514 w 4190656"/>
                <a:gd name="connsiteY4" fmla="*/ 2004560 h 2083613"/>
                <a:gd name="connsiteX5" fmla="*/ 3736514 w 4190656"/>
                <a:gd name="connsiteY5" fmla="*/ 2044384 h 2083613"/>
                <a:gd name="connsiteX6" fmla="*/ 4087017 w 4190656"/>
                <a:gd name="connsiteY6" fmla="*/ 2044384 h 2083613"/>
                <a:gd name="connsiteX7" fmla="*/ 4087017 w 4190656"/>
                <a:gd name="connsiteY7" fmla="*/ 2004560 h 2083613"/>
                <a:gd name="connsiteX8" fmla="*/ 3320982 w 4190656"/>
                <a:gd name="connsiteY8" fmla="*/ 2004560 h 2083613"/>
                <a:gd name="connsiteX9" fmla="*/ 3320982 w 4190656"/>
                <a:gd name="connsiteY9" fmla="*/ 2044384 h 2083613"/>
                <a:gd name="connsiteX10" fmla="*/ 3671485 w 4190656"/>
                <a:gd name="connsiteY10" fmla="*/ 2044384 h 2083613"/>
                <a:gd name="connsiteX11" fmla="*/ 3671485 w 4190656"/>
                <a:gd name="connsiteY11" fmla="*/ 2004560 h 2083613"/>
                <a:gd name="connsiteX12" fmla="*/ 1359605 w 4190656"/>
                <a:gd name="connsiteY12" fmla="*/ 1948423 h 2083613"/>
                <a:gd name="connsiteX13" fmla="*/ 1359605 w 4190656"/>
                <a:gd name="connsiteY13" fmla="*/ 1988247 h 2083613"/>
                <a:gd name="connsiteX14" fmla="*/ 1942246 w 4190656"/>
                <a:gd name="connsiteY14" fmla="*/ 1988247 h 2083613"/>
                <a:gd name="connsiteX15" fmla="*/ 1942246 w 4190656"/>
                <a:gd name="connsiteY15" fmla="*/ 1948423 h 2083613"/>
                <a:gd name="connsiteX16" fmla="*/ 3736514 w 4190656"/>
                <a:gd name="connsiteY16" fmla="*/ 1943463 h 2083613"/>
                <a:gd name="connsiteX17" fmla="*/ 3736514 w 4190656"/>
                <a:gd name="connsiteY17" fmla="*/ 1983287 h 2083613"/>
                <a:gd name="connsiteX18" fmla="*/ 4087017 w 4190656"/>
                <a:gd name="connsiteY18" fmla="*/ 1983287 h 2083613"/>
                <a:gd name="connsiteX19" fmla="*/ 4087017 w 4190656"/>
                <a:gd name="connsiteY19" fmla="*/ 1943463 h 2083613"/>
                <a:gd name="connsiteX20" fmla="*/ 3320982 w 4190656"/>
                <a:gd name="connsiteY20" fmla="*/ 1943463 h 2083613"/>
                <a:gd name="connsiteX21" fmla="*/ 3320982 w 4190656"/>
                <a:gd name="connsiteY21" fmla="*/ 1983287 h 2083613"/>
                <a:gd name="connsiteX22" fmla="*/ 3671485 w 4190656"/>
                <a:gd name="connsiteY22" fmla="*/ 1983287 h 2083613"/>
                <a:gd name="connsiteX23" fmla="*/ 3671485 w 4190656"/>
                <a:gd name="connsiteY23" fmla="*/ 1943463 h 2083613"/>
                <a:gd name="connsiteX24" fmla="*/ 1359605 w 4190656"/>
                <a:gd name="connsiteY24" fmla="*/ 1887327 h 2083613"/>
                <a:gd name="connsiteX25" fmla="*/ 1359605 w 4190656"/>
                <a:gd name="connsiteY25" fmla="*/ 1927151 h 2083613"/>
                <a:gd name="connsiteX26" fmla="*/ 1942246 w 4190656"/>
                <a:gd name="connsiteY26" fmla="*/ 1927151 h 2083613"/>
                <a:gd name="connsiteX27" fmla="*/ 1942246 w 4190656"/>
                <a:gd name="connsiteY27" fmla="*/ 1887327 h 2083613"/>
                <a:gd name="connsiteX28" fmla="*/ 3736514 w 4190656"/>
                <a:gd name="connsiteY28" fmla="*/ 1882367 h 2083613"/>
                <a:gd name="connsiteX29" fmla="*/ 3736514 w 4190656"/>
                <a:gd name="connsiteY29" fmla="*/ 1922191 h 2083613"/>
                <a:gd name="connsiteX30" fmla="*/ 4087017 w 4190656"/>
                <a:gd name="connsiteY30" fmla="*/ 1922191 h 2083613"/>
                <a:gd name="connsiteX31" fmla="*/ 4087017 w 4190656"/>
                <a:gd name="connsiteY31" fmla="*/ 1882367 h 2083613"/>
                <a:gd name="connsiteX32" fmla="*/ 3320982 w 4190656"/>
                <a:gd name="connsiteY32" fmla="*/ 1882367 h 2083613"/>
                <a:gd name="connsiteX33" fmla="*/ 3320982 w 4190656"/>
                <a:gd name="connsiteY33" fmla="*/ 1922191 h 2083613"/>
                <a:gd name="connsiteX34" fmla="*/ 3671485 w 4190656"/>
                <a:gd name="connsiteY34" fmla="*/ 1922191 h 2083613"/>
                <a:gd name="connsiteX35" fmla="*/ 3671485 w 4190656"/>
                <a:gd name="connsiteY35" fmla="*/ 1882367 h 2083613"/>
                <a:gd name="connsiteX36" fmla="*/ 3051754 w 4190656"/>
                <a:gd name="connsiteY36" fmla="*/ 1873675 h 2083613"/>
                <a:gd name="connsiteX37" fmla="*/ 3051754 w 4190656"/>
                <a:gd name="connsiteY37" fmla="*/ 1939321 h 2083613"/>
                <a:gd name="connsiteX38" fmla="*/ 3149850 w 4190656"/>
                <a:gd name="connsiteY38" fmla="*/ 1939321 h 2083613"/>
                <a:gd name="connsiteX39" fmla="*/ 3149850 w 4190656"/>
                <a:gd name="connsiteY39" fmla="*/ 1873675 h 2083613"/>
                <a:gd name="connsiteX40" fmla="*/ 2868153 w 4190656"/>
                <a:gd name="connsiteY40" fmla="*/ 1873675 h 2083613"/>
                <a:gd name="connsiteX41" fmla="*/ 2868153 w 4190656"/>
                <a:gd name="connsiteY41" fmla="*/ 1939321 h 2083613"/>
                <a:gd name="connsiteX42" fmla="*/ 2966249 w 4190656"/>
                <a:gd name="connsiteY42" fmla="*/ 1939321 h 2083613"/>
                <a:gd name="connsiteX43" fmla="*/ 2966249 w 4190656"/>
                <a:gd name="connsiteY43" fmla="*/ 1873675 h 2083613"/>
                <a:gd name="connsiteX44" fmla="*/ 2684553 w 4190656"/>
                <a:gd name="connsiteY44" fmla="*/ 1873675 h 2083613"/>
                <a:gd name="connsiteX45" fmla="*/ 2684553 w 4190656"/>
                <a:gd name="connsiteY45" fmla="*/ 1939321 h 2083613"/>
                <a:gd name="connsiteX46" fmla="*/ 2782649 w 4190656"/>
                <a:gd name="connsiteY46" fmla="*/ 1939321 h 2083613"/>
                <a:gd name="connsiteX47" fmla="*/ 2782649 w 4190656"/>
                <a:gd name="connsiteY47" fmla="*/ 1873675 h 2083613"/>
                <a:gd name="connsiteX48" fmla="*/ 1359605 w 4190656"/>
                <a:gd name="connsiteY48" fmla="*/ 1826230 h 2083613"/>
                <a:gd name="connsiteX49" fmla="*/ 1359605 w 4190656"/>
                <a:gd name="connsiteY49" fmla="*/ 1866054 h 2083613"/>
                <a:gd name="connsiteX50" fmla="*/ 1942246 w 4190656"/>
                <a:gd name="connsiteY50" fmla="*/ 1866054 h 2083613"/>
                <a:gd name="connsiteX51" fmla="*/ 1942246 w 4190656"/>
                <a:gd name="connsiteY51" fmla="*/ 1826230 h 2083613"/>
                <a:gd name="connsiteX52" fmla="*/ 3736514 w 4190656"/>
                <a:gd name="connsiteY52" fmla="*/ 1821270 h 2083613"/>
                <a:gd name="connsiteX53" fmla="*/ 3736514 w 4190656"/>
                <a:gd name="connsiteY53" fmla="*/ 1861094 h 2083613"/>
                <a:gd name="connsiteX54" fmla="*/ 4087017 w 4190656"/>
                <a:gd name="connsiteY54" fmla="*/ 1861094 h 2083613"/>
                <a:gd name="connsiteX55" fmla="*/ 4087017 w 4190656"/>
                <a:gd name="connsiteY55" fmla="*/ 1821270 h 2083613"/>
                <a:gd name="connsiteX56" fmla="*/ 3320982 w 4190656"/>
                <a:gd name="connsiteY56" fmla="*/ 1821270 h 2083613"/>
                <a:gd name="connsiteX57" fmla="*/ 3320982 w 4190656"/>
                <a:gd name="connsiteY57" fmla="*/ 1861094 h 2083613"/>
                <a:gd name="connsiteX58" fmla="*/ 3671485 w 4190656"/>
                <a:gd name="connsiteY58" fmla="*/ 1861094 h 2083613"/>
                <a:gd name="connsiteX59" fmla="*/ 3671485 w 4190656"/>
                <a:gd name="connsiteY59" fmla="*/ 1821270 h 2083613"/>
                <a:gd name="connsiteX60" fmla="*/ 3051754 w 4190656"/>
                <a:gd name="connsiteY60" fmla="*/ 1737466 h 2083613"/>
                <a:gd name="connsiteX61" fmla="*/ 3051754 w 4190656"/>
                <a:gd name="connsiteY61" fmla="*/ 1803112 h 2083613"/>
                <a:gd name="connsiteX62" fmla="*/ 3149850 w 4190656"/>
                <a:gd name="connsiteY62" fmla="*/ 1803112 h 2083613"/>
                <a:gd name="connsiteX63" fmla="*/ 3149850 w 4190656"/>
                <a:gd name="connsiteY63" fmla="*/ 1737466 h 2083613"/>
                <a:gd name="connsiteX64" fmla="*/ 2868153 w 4190656"/>
                <a:gd name="connsiteY64" fmla="*/ 1737466 h 2083613"/>
                <a:gd name="connsiteX65" fmla="*/ 2868153 w 4190656"/>
                <a:gd name="connsiteY65" fmla="*/ 1803112 h 2083613"/>
                <a:gd name="connsiteX66" fmla="*/ 2966249 w 4190656"/>
                <a:gd name="connsiteY66" fmla="*/ 1803112 h 2083613"/>
                <a:gd name="connsiteX67" fmla="*/ 2966249 w 4190656"/>
                <a:gd name="connsiteY67" fmla="*/ 1737466 h 2083613"/>
                <a:gd name="connsiteX68" fmla="*/ 2684553 w 4190656"/>
                <a:gd name="connsiteY68" fmla="*/ 1737466 h 2083613"/>
                <a:gd name="connsiteX69" fmla="*/ 2684553 w 4190656"/>
                <a:gd name="connsiteY69" fmla="*/ 1803112 h 2083613"/>
                <a:gd name="connsiteX70" fmla="*/ 2782649 w 4190656"/>
                <a:gd name="connsiteY70" fmla="*/ 1803112 h 2083613"/>
                <a:gd name="connsiteX71" fmla="*/ 2782649 w 4190656"/>
                <a:gd name="connsiteY71" fmla="*/ 1737466 h 2083613"/>
                <a:gd name="connsiteX72" fmla="*/ 3051754 w 4190656"/>
                <a:gd name="connsiteY72" fmla="*/ 1601257 h 2083613"/>
                <a:gd name="connsiteX73" fmla="*/ 3051754 w 4190656"/>
                <a:gd name="connsiteY73" fmla="*/ 1666903 h 2083613"/>
                <a:gd name="connsiteX74" fmla="*/ 3149850 w 4190656"/>
                <a:gd name="connsiteY74" fmla="*/ 1666903 h 2083613"/>
                <a:gd name="connsiteX75" fmla="*/ 3149850 w 4190656"/>
                <a:gd name="connsiteY75" fmla="*/ 1601257 h 2083613"/>
                <a:gd name="connsiteX76" fmla="*/ 2868153 w 4190656"/>
                <a:gd name="connsiteY76" fmla="*/ 1601257 h 2083613"/>
                <a:gd name="connsiteX77" fmla="*/ 2868153 w 4190656"/>
                <a:gd name="connsiteY77" fmla="*/ 1666903 h 2083613"/>
                <a:gd name="connsiteX78" fmla="*/ 2966249 w 4190656"/>
                <a:gd name="connsiteY78" fmla="*/ 1666903 h 2083613"/>
                <a:gd name="connsiteX79" fmla="*/ 2966249 w 4190656"/>
                <a:gd name="connsiteY79" fmla="*/ 1601257 h 2083613"/>
                <a:gd name="connsiteX80" fmla="*/ 2684553 w 4190656"/>
                <a:gd name="connsiteY80" fmla="*/ 1601257 h 2083613"/>
                <a:gd name="connsiteX81" fmla="*/ 2684553 w 4190656"/>
                <a:gd name="connsiteY81" fmla="*/ 1666903 h 2083613"/>
                <a:gd name="connsiteX82" fmla="*/ 2782649 w 4190656"/>
                <a:gd name="connsiteY82" fmla="*/ 1666903 h 2083613"/>
                <a:gd name="connsiteX83" fmla="*/ 2782649 w 4190656"/>
                <a:gd name="connsiteY83" fmla="*/ 1601257 h 2083613"/>
                <a:gd name="connsiteX84" fmla="*/ 1003047 w 4190656"/>
                <a:gd name="connsiteY84" fmla="*/ 1464531 h 2083613"/>
                <a:gd name="connsiteX85" fmla="*/ 1003047 w 4190656"/>
                <a:gd name="connsiteY85" fmla="*/ 2082216 h 2083613"/>
                <a:gd name="connsiteX86" fmla="*/ 1259865 w 4190656"/>
                <a:gd name="connsiteY86" fmla="*/ 2082216 h 2083613"/>
                <a:gd name="connsiteX87" fmla="*/ 1259865 w 4190656"/>
                <a:gd name="connsiteY87" fmla="*/ 1464531 h 2083613"/>
                <a:gd name="connsiteX88" fmla="*/ 640721 w 4190656"/>
                <a:gd name="connsiteY88" fmla="*/ 1461809 h 2083613"/>
                <a:gd name="connsiteX89" fmla="*/ 640721 w 4190656"/>
                <a:gd name="connsiteY89" fmla="*/ 2079494 h 2083613"/>
                <a:gd name="connsiteX90" fmla="*/ 860983 w 4190656"/>
                <a:gd name="connsiteY90" fmla="*/ 2079494 h 2083613"/>
                <a:gd name="connsiteX91" fmla="*/ 860983 w 4190656"/>
                <a:gd name="connsiteY91" fmla="*/ 1461809 h 2083613"/>
                <a:gd name="connsiteX92" fmla="*/ 3977387 w 4190656"/>
                <a:gd name="connsiteY92" fmla="*/ 1437108 h 2083613"/>
                <a:gd name="connsiteX93" fmla="*/ 3977387 w 4190656"/>
                <a:gd name="connsiteY93" fmla="*/ 1502754 h 2083613"/>
                <a:gd name="connsiteX94" fmla="*/ 4075483 w 4190656"/>
                <a:gd name="connsiteY94" fmla="*/ 1502754 h 2083613"/>
                <a:gd name="connsiteX95" fmla="*/ 4075483 w 4190656"/>
                <a:gd name="connsiteY95" fmla="*/ 1437108 h 2083613"/>
                <a:gd name="connsiteX96" fmla="*/ 3793786 w 4190656"/>
                <a:gd name="connsiteY96" fmla="*/ 1437108 h 2083613"/>
                <a:gd name="connsiteX97" fmla="*/ 3793786 w 4190656"/>
                <a:gd name="connsiteY97" fmla="*/ 1502754 h 2083613"/>
                <a:gd name="connsiteX98" fmla="*/ 3891882 w 4190656"/>
                <a:gd name="connsiteY98" fmla="*/ 1502754 h 2083613"/>
                <a:gd name="connsiteX99" fmla="*/ 3891882 w 4190656"/>
                <a:gd name="connsiteY99" fmla="*/ 1437108 h 2083613"/>
                <a:gd name="connsiteX100" fmla="*/ 3610186 w 4190656"/>
                <a:gd name="connsiteY100" fmla="*/ 1437108 h 2083613"/>
                <a:gd name="connsiteX101" fmla="*/ 3610186 w 4190656"/>
                <a:gd name="connsiteY101" fmla="*/ 1502754 h 2083613"/>
                <a:gd name="connsiteX102" fmla="*/ 3708282 w 4190656"/>
                <a:gd name="connsiteY102" fmla="*/ 1502754 h 2083613"/>
                <a:gd name="connsiteX103" fmla="*/ 3708282 w 4190656"/>
                <a:gd name="connsiteY103" fmla="*/ 1437108 h 2083613"/>
                <a:gd name="connsiteX104" fmla="*/ 3413613 w 4190656"/>
                <a:gd name="connsiteY104" fmla="*/ 1437108 h 2083613"/>
                <a:gd name="connsiteX105" fmla="*/ 3413613 w 4190656"/>
                <a:gd name="connsiteY105" fmla="*/ 1502754 h 2083613"/>
                <a:gd name="connsiteX106" fmla="*/ 3511709 w 4190656"/>
                <a:gd name="connsiteY106" fmla="*/ 1502754 h 2083613"/>
                <a:gd name="connsiteX107" fmla="*/ 3511709 w 4190656"/>
                <a:gd name="connsiteY107" fmla="*/ 1437108 h 2083613"/>
                <a:gd name="connsiteX108" fmla="*/ 3230013 w 4190656"/>
                <a:gd name="connsiteY108" fmla="*/ 1437108 h 2083613"/>
                <a:gd name="connsiteX109" fmla="*/ 3230013 w 4190656"/>
                <a:gd name="connsiteY109" fmla="*/ 1502754 h 2083613"/>
                <a:gd name="connsiteX110" fmla="*/ 3328109 w 4190656"/>
                <a:gd name="connsiteY110" fmla="*/ 1502754 h 2083613"/>
                <a:gd name="connsiteX111" fmla="*/ 3328109 w 4190656"/>
                <a:gd name="connsiteY111" fmla="*/ 1437108 h 2083613"/>
                <a:gd name="connsiteX112" fmla="*/ 3051754 w 4190656"/>
                <a:gd name="connsiteY112" fmla="*/ 1437108 h 2083613"/>
                <a:gd name="connsiteX113" fmla="*/ 3051754 w 4190656"/>
                <a:gd name="connsiteY113" fmla="*/ 1502754 h 2083613"/>
                <a:gd name="connsiteX114" fmla="*/ 3149850 w 4190656"/>
                <a:gd name="connsiteY114" fmla="*/ 1502754 h 2083613"/>
                <a:gd name="connsiteX115" fmla="*/ 3149850 w 4190656"/>
                <a:gd name="connsiteY115" fmla="*/ 1437108 h 2083613"/>
                <a:gd name="connsiteX116" fmla="*/ 2868153 w 4190656"/>
                <a:gd name="connsiteY116" fmla="*/ 1437108 h 2083613"/>
                <a:gd name="connsiteX117" fmla="*/ 2868153 w 4190656"/>
                <a:gd name="connsiteY117" fmla="*/ 1502754 h 2083613"/>
                <a:gd name="connsiteX118" fmla="*/ 2966249 w 4190656"/>
                <a:gd name="connsiteY118" fmla="*/ 1502754 h 2083613"/>
                <a:gd name="connsiteX119" fmla="*/ 2966249 w 4190656"/>
                <a:gd name="connsiteY119" fmla="*/ 1437108 h 2083613"/>
                <a:gd name="connsiteX120" fmla="*/ 2684553 w 4190656"/>
                <a:gd name="connsiteY120" fmla="*/ 1437108 h 2083613"/>
                <a:gd name="connsiteX121" fmla="*/ 2684553 w 4190656"/>
                <a:gd name="connsiteY121" fmla="*/ 1502754 h 2083613"/>
                <a:gd name="connsiteX122" fmla="*/ 2782649 w 4190656"/>
                <a:gd name="connsiteY122" fmla="*/ 1502754 h 2083613"/>
                <a:gd name="connsiteX123" fmla="*/ 2782649 w 4190656"/>
                <a:gd name="connsiteY123" fmla="*/ 1437108 h 2083613"/>
                <a:gd name="connsiteX124" fmla="*/ 1818380 w 4190656"/>
                <a:gd name="connsiteY124" fmla="*/ 1377680 h 2083613"/>
                <a:gd name="connsiteX125" fmla="*/ 1818380 w 4190656"/>
                <a:gd name="connsiteY125" fmla="*/ 1450750 h 2083613"/>
                <a:gd name="connsiteX126" fmla="*/ 1916476 w 4190656"/>
                <a:gd name="connsiteY126" fmla="*/ 1450750 h 2083613"/>
                <a:gd name="connsiteX127" fmla="*/ 1916476 w 4190656"/>
                <a:gd name="connsiteY127" fmla="*/ 1377680 h 2083613"/>
                <a:gd name="connsiteX128" fmla="*/ 1634779 w 4190656"/>
                <a:gd name="connsiteY128" fmla="*/ 1377680 h 2083613"/>
                <a:gd name="connsiteX129" fmla="*/ 1634779 w 4190656"/>
                <a:gd name="connsiteY129" fmla="*/ 1450750 h 2083613"/>
                <a:gd name="connsiteX130" fmla="*/ 1732875 w 4190656"/>
                <a:gd name="connsiteY130" fmla="*/ 1450750 h 2083613"/>
                <a:gd name="connsiteX131" fmla="*/ 1732875 w 4190656"/>
                <a:gd name="connsiteY131" fmla="*/ 1377680 h 2083613"/>
                <a:gd name="connsiteX132" fmla="*/ 1451179 w 4190656"/>
                <a:gd name="connsiteY132" fmla="*/ 1377680 h 2083613"/>
                <a:gd name="connsiteX133" fmla="*/ 1451179 w 4190656"/>
                <a:gd name="connsiteY133" fmla="*/ 1450750 h 2083613"/>
                <a:gd name="connsiteX134" fmla="*/ 1549275 w 4190656"/>
                <a:gd name="connsiteY134" fmla="*/ 1450750 h 2083613"/>
                <a:gd name="connsiteX135" fmla="*/ 1549275 w 4190656"/>
                <a:gd name="connsiteY135" fmla="*/ 1377680 h 2083613"/>
                <a:gd name="connsiteX136" fmla="*/ 1818380 w 4190656"/>
                <a:gd name="connsiteY136" fmla="*/ 1226067 h 2083613"/>
                <a:gd name="connsiteX137" fmla="*/ 1818380 w 4190656"/>
                <a:gd name="connsiteY137" fmla="*/ 1299137 h 2083613"/>
                <a:gd name="connsiteX138" fmla="*/ 1916476 w 4190656"/>
                <a:gd name="connsiteY138" fmla="*/ 1299137 h 2083613"/>
                <a:gd name="connsiteX139" fmla="*/ 1916476 w 4190656"/>
                <a:gd name="connsiteY139" fmla="*/ 1226067 h 2083613"/>
                <a:gd name="connsiteX140" fmla="*/ 1634779 w 4190656"/>
                <a:gd name="connsiteY140" fmla="*/ 1226067 h 2083613"/>
                <a:gd name="connsiteX141" fmla="*/ 1634779 w 4190656"/>
                <a:gd name="connsiteY141" fmla="*/ 1299137 h 2083613"/>
                <a:gd name="connsiteX142" fmla="*/ 1732875 w 4190656"/>
                <a:gd name="connsiteY142" fmla="*/ 1299137 h 2083613"/>
                <a:gd name="connsiteX143" fmla="*/ 1732875 w 4190656"/>
                <a:gd name="connsiteY143" fmla="*/ 1226067 h 2083613"/>
                <a:gd name="connsiteX144" fmla="*/ 1451179 w 4190656"/>
                <a:gd name="connsiteY144" fmla="*/ 1226067 h 2083613"/>
                <a:gd name="connsiteX145" fmla="*/ 1451179 w 4190656"/>
                <a:gd name="connsiteY145" fmla="*/ 1299137 h 2083613"/>
                <a:gd name="connsiteX146" fmla="*/ 1549275 w 4190656"/>
                <a:gd name="connsiteY146" fmla="*/ 1299137 h 2083613"/>
                <a:gd name="connsiteX147" fmla="*/ 1549275 w 4190656"/>
                <a:gd name="connsiteY147" fmla="*/ 1226067 h 2083613"/>
                <a:gd name="connsiteX148" fmla="*/ 403424 w 4190656"/>
                <a:gd name="connsiteY148" fmla="*/ 1142989 h 2083613"/>
                <a:gd name="connsiteX149" fmla="*/ 348620 w 4190656"/>
                <a:gd name="connsiteY149" fmla="*/ 1197793 h 2083613"/>
                <a:gd name="connsiteX150" fmla="*/ 348620 w 4190656"/>
                <a:gd name="connsiteY150" fmla="*/ 2081959 h 2083613"/>
                <a:gd name="connsiteX151" fmla="*/ 458227 w 4190656"/>
                <a:gd name="connsiteY151" fmla="*/ 2081959 h 2083613"/>
                <a:gd name="connsiteX152" fmla="*/ 458228 w 4190656"/>
                <a:gd name="connsiteY152" fmla="*/ 1197793 h 2083613"/>
                <a:gd name="connsiteX153" fmla="*/ 403424 w 4190656"/>
                <a:gd name="connsiteY153" fmla="*/ 1142989 h 2083613"/>
                <a:gd name="connsiteX154" fmla="*/ 169200 w 4190656"/>
                <a:gd name="connsiteY154" fmla="*/ 1139285 h 2083613"/>
                <a:gd name="connsiteX155" fmla="*/ 114396 w 4190656"/>
                <a:gd name="connsiteY155" fmla="*/ 1194089 h 2083613"/>
                <a:gd name="connsiteX156" fmla="*/ 114396 w 4190656"/>
                <a:gd name="connsiteY156" fmla="*/ 2078255 h 2083613"/>
                <a:gd name="connsiteX157" fmla="*/ 224003 w 4190656"/>
                <a:gd name="connsiteY157" fmla="*/ 2078255 h 2083613"/>
                <a:gd name="connsiteX158" fmla="*/ 224004 w 4190656"/>
                <a:gd name="connsiteY158" fmla="*/ 1194089 h 2083613"/>
                <a:gd name="connsiteX159" fmla="*/ 169200 w 4190656"/>
                <a:gd name="connsiteY159" fmla="*/ 1139285 h 2083613"/>
                <a:gd name="connsiteX160" fmla="*/ 1818380 w 4190656"/>
                <a:gd name="connsiteY160" fmla="*/ 1074453 h 2083613"/>
                <a:gd name="connsiteX161" fmla="*/ 1818380 w 4190656"/>
                <a:gd name="connsiteY161" fmla="*/ 1147523 h 2083613"/>
                <a:gd name="connsiteX162" fmla="*/ 1916476 w 4190656"/>
                <a:gd name="connsiteY162" fmla="*/ 1147523 h 2083613"/>
                <a:gd name="connsiteX163" fmla="*/ 1916476 w 4190656"/>
                <a:gd name="connsiteY163" fmla="*/ 1074453 h 2083613"/>
                <a:gd name="connsiteX164" fmla="*/ 1634779 w 4190656"/>
                <a:gd name="connsiteY164" fmla="*/ 1074453 h 2083613"/>
                <a:gd name="connsiteX165" fmla="*/ 1634779 w 4190656"/>
                <a:gd name="connsiteY165" fmla="*/ 1147523 h 2083613"/>
                <a:gd name="connsiteX166" fmla="*/ 1732875 w 4190656"/>
                <a:gd name="connsiteY166" fmla="*/ 1147523 h 2083613"/>
                <a:gd name="connsiteX167" fmla="*/ 1732875 w 4190656"/>
                <a:gd name="connsiteY167" fmla="*/ 1074453 h 2083613"/>
                <a:gd name="connsiteX168" fmla="*/ 1451179 w 4190656"/>
                <a:gd name="connsiteY168" fmla="*/ 1074453 h 2083613"/>
                <a:gd name="connsiteX169" fmla="*/ 1451179 w 4190656"/>
                <a:gd name="connsiteY169" fmla="*/ 1147523 h 2083613"/>
                <a:gd name="connsiteX170" fmla="*/ 1549275 w 4190656"/>
                <a:gd name="connsiteY170" fmla="*/ 1147523 h 2083613"/>
                <a:gd name="connsiteX171" fmla="*/ 1549275 w 4190656"/>
                <a:gd name="connsiteY171" fmla="*/ 1074453 h 2083613"/>
                <a:gd name="connsiteX172" fmla="*/ 1254606 w 4190656"/>
                <a:gd name="connsiteY172" fmla="*/ 1074453 h 2083613"/>
                <a:gd name="connsiteX173" fmla="*/ 1254606 w 4190656"/>
                <a:gd name="connsiteY173" fmla="*/ 1147523 h 2083613"/>
                <a:gd name="connsiteX174" fmla="*/ 1352702 w 4190656"/>
                <a:gd name="connsiteY174" fmla="*/ 1147523 h 2083613"/>
                <a:gd name="connsiteX175" fmla="*/ 1352702 w 4190656"/>
                <a:gd name="connsiteY175" fmla="*/ 1074453 h 2083613"/>
                <a:gd name="connsiteX176" fmla="*/ 1071005 w 4190656"/>
                <a:gd name="connsiteY176" fmla="*/ 1074453 h 2083613"/>
                <a:gd name="connsiteX177" fmla="*/ 1071005 w 4190656"/>
                <a:gd name="connsiteY177" fmla="*/ 1147523 h 2083613"/>
                <a:gd name="connsiteX178" fmla="*/ 1169101 w 4190656"/>
                <a:gd name="connsiteY178" fmla="*/ 1147523 h 2083613"/>
                <a:gd name="connsiteX179" fmla="*/ 1169101 w 4190656"/>
                <a:gd name="connsiteY179" fmla="*/ 1074453 h 2083613"/>
                <a:gd name="connsiteX180" fmla="*/ 887405 w 4190656"/>
                <a:gd name="connsiteY180" fmla="*/ 1074453 h 2083613"/>
                <a:gd name="connsiteX181" fmla="*/ 887405 w 4190656"/>
                <a:gd name="connsiteY181" fmla="*/ 1147523 h 2083613"/>
                <a:gd name="connsiteX182" fmla="*/ 985501 w 4190656"/>
                <a:gd name="connsiteY182" fmla="*/ 1147523 h 2083613"/>
                <a:gd name="connsiteX183" fmla="*/ 985501 w 4190656"/>
                <a:gd name="connsiteY183" fmla="*/ 1074453 h 2083613"/>
                <a:gd name="connsiteX184" fmla="*/ 726849 w 4190656"/>
                <a:gd name="connsiteY184" fmla="*/ 1074453 h 2083613"/>
                <a:gd name="connsiteX185" fmla="*/ 726849 w 4190656"/>
                <a:gd name="connsiteY185" fmla="*/ 1147523 h 2083613"/>
                <a:gd name="connsiteX186" fmla="*/ 824945 w 4190656"/>
                <a:gd name="connsiteY186" fmla="*/ 1147523 h 2083613"/>
                <a:gd name="connsiteX187" fmla="*/ 824945 w 4190656"/>
                <a:gd name="connsiteY187" fmla="*/ 1074453 h 2083613"/>
                <a:gd name="connsiteX188" fmla="*/ 543248 w 4190656"/>
                <a:gd name="connsiteY188" fmla="*/ 1074453 h 2083613"/>
                <a:gd name="connsiteX189" fmla="*/ 543248 w 4190656"/>
                <a:gd name="connsiteY189" fmla="*/ 1147523 h 2083613"/>
                <a:gd name="connsiteX190" fmla="*/ 641344 w 4190656"/>
                <a:gd name="connsiteY190" fmla="*/ 1147523 h 2083613"/>
                <a:gd name="connsiteX191" fmla="*/ 641344 w 4190656"/>
                <a:gd name="connsiteY191" fmla="*/ 1074453 h 2083613"/>
                <a:gd name="connsiteX192" fmla="*/ 3065554 w 4190656"/>
                <a:gd name="connsiteY192" fmla="*/ 331011 h 2083613"/>
                <a:gd name="connsiteX193" fmla="*/ 3065554 w 4190656"/>
                <a:gd name="connsiteY193" fmla="*/ 465308 h 2083613"/>
                <a:gd name="connsiteX194" fmla="*/ 3086674 w 4190656"/>
                <a:gd name="connsiteY194" fmla="*/ 468502 h 2083613"/>
                <a:gd name="connsiteX195" fmla="*/ 3190451 w 4190656"/>
                <a:gd name="connsiteY195" fmla="*/ 562591 h 2083613"/>
                <a:gd name="connsiteX196" fmla="*/ 3200815 w 4190656"/>
                <a:gd name="connsiteY196" fmla="*/ 613926 h 2083613"/>
                <a:gd name="connsiteX197" fmla="*/ 3203518 w 4190656"/>
                <a:gd name="connsiteY197" fmla="*/ 613926 h 2083613"/>
                <a:gd name="connsiteX198" fmla="*/ 3203518 w 4190656"/>
                <a:gd name="connsiteY198" fmla="*/ 627317 h 2083613"/>
                <a:gd name="connsiteX199" fmla="*/ 3203519 w 4190656"/>
                <a:gd name="connsiteY199" fmla="*/ 627321 h 2083613"/>
                <a:gd name="connsiteX200" fmla="*/ 3203518 w 4190656"/>
                <a:gd name="connsiteY200" fmla="*/ 1063497 h 2083613"/>
                <a:gd name="connsiteX201" fmla="*/ 3310645 w 4190656"/>
                <a:gd name="connsiteY201" fmla="*/ 1063497 h 2083613"/>
                <a:gd name="connsiteX202" fmla="*/ 3310645 w 4190656"/>
                <a:gd name="connsiteY202" fmla="*/ 627216 h 2083613"/>
                <a:gd name="connsiteX203" fmla="*/ 3412211 w 4190656"/>
                <a:gd name="connsiteY203" fmla="*/ 473988 h 2083613"/>
                <a:gd name="connsiteX204" fmla="*/ 3465439 w 4190656"/>
                <a:gd name="connsiteY204" fmla="*/ 463242 h 2083613"/>
                <a:gd name="connsiteX205" fmla="*/ 3465439 w 4190656"/>
                <a:gd name="connsiteY205" fmla="*/ 331011 h 2083613"/>
                <a:gd name="connsiteX206" fmla="*/ 2812855 w 4190656"/>
                <a:gd name="connsiteY206" fmla="*/ 331011 h 2083613"/>
                <a:gd name="connsiteX207" fmla="*/ 2812855 w 4190656"/>
                <a:gd name="connsiteY207" fmla="*/ 1063497 h 2083613"/>
                <a:gd name="connsiteX208" fmla="*/ 2870927 w 4190656"/>
                <a:gd name="connsiteY208" fmla="*/ 1063497 h 2083613"/>
                <a:gd name="connsiteX209" fmla="*/ 2870927 w 4190656"/>
                <a:gd name="connsiteY209" fmla="*/ 627321 h 2083613"/>
                <a:gd name="connsiteX210" fmla="*/ 2972493 w 4190656"/>
                <a:gd name="connsiteY210" fmla="*/ 474094 h 2083613"/>
                <a:gd name="connsiteX211" fmla="*/ 3023955 w 4190656"/>
                <a:gd name="connsiteY211" fmla="*/ 463704 h 2083613"/>
                <a:gd name="connsiteX212" fmla="*/ 3023955 w 4190656"/>
                <a:gd name="connsiteY212" fmla="*/ 331011 h 2083613"/>
                <a:gd name="connsiteX213" fmla="*/ 2711332 w 4190656"/>
                <a:gd name="connsiteY213" fmla="*/ 0 h 2083613"/>
                <a:gd name="connsiteX214" fmla="*/ 2812855 w 4190656"/>
                <a:gd name="connsiteY214" fmla="*/ 0 h 2083613"/>
                <a:gd name="connsiteX215" fmla="*/ 2812855 w 4190656"/>
                <a:gd name="connsiteY215" fmla="*/ 1 h 2083613"/>
                <a:gd name="connsiteX216" fmla="*/ 2812855 w 4190656"/>
                <a:gd name="connsiteY216" fmla="*/ 150699 h 2083613"/>
                <a:gd name="connsiteX217" fmla="*/ 2812855 w 4190656"/>
                <a:gd name="connsiteY217" fmla="*/ 150703 h 2083613"/>
                <a:gd name="connsiteX218" fmla="*/ 2812855 w 4190656"/>
                <a:gd name="connsiteY218" fmla="*/ 185573 h 2083613"/>
                <a:gd name="connsiteX219" fmla="*/ 2812855 w 4190656"/>
                <a:gd name="connsiteY219" fmla="*/ 268612 h 2083613"/>
                <a:gd name="connsiteX220" fmla="*/ 3465439 w 4190656"/>
                <a:gd name="connsiteY220" fmla="*/ 268612 h 2083613"/>
                <a:gd name="connsiteX221" fmla="*/ 3465439 w 4190656"/>
                <a:gd name="connsiteY221" fmla="*/ 268180 h 2083613"/>
                <a:gd name="connsiteX222" fmla="*/ 3507038 w 4190656"/>
                <a:gd name="connsiteY222" fmla="*/ 268180 h 2083613"/>
                <a:gd name="connsiteX223" fmla="*/ 3507038 w 4190656"/>
                <a:gd name="connsiteY223" fmla="*/ 466997 h 2083613"/>
                <a:gd name="connsiteX224" fmla="*/ 3541671 w 4190656"/>
                <a:gd name="connsiteY224" fmla="*/ 473988 h 2083613"/>
                <a:gd name="connsiteX225" fmla="*/ 3635761 w 4190656"/>
                <a:gd name="connsiteY225" fmla="*/ 577765 h 2083613"/>
                <a:gd name="connsiteX226" fmla="*/ 3641212 w 4190656"/>
                <a:gd name="connsiteY226" fmla="*/ 613821 h 2083613"/>
                <a:gd name="connsiteX227" fmla="*/ 3643236 w 4190656"/>
                <a:gd name="connsiteY227" fmla="*/ 613821 h 2083613"/>
                <a:gd name="connsiteX228" fmla="*/ 3643236 w 4190656"/>
                <a:gd name="connsiteY228" fmla="*/ 627210 h 2083613"/>
                <a:gd name="connsiteX229" fmla="*/ 3643237 w 4190656"/>
                <a:gd name="connsiteY229" fmla="*/ 627216 h 2083613"/>
                <a:gd name="connsiteX230" fmla="*/ 3643236 w 4190656"/>
                <a:gd name="connsiteY230" fmla="*/ 1063497 h 2083613"/>
                <a:gd name="connsiteX231" fmla="*/ 4190656 w 4190656"/>
                <a:gd name="connsiteY231" fmla="*/ 1063497 h 2083613"/>
                <a:gd name="connsiteX232" fmla="*/ 4190656 w 4190656"/>
                <a:gd name="connsiteY232" fmla="*/ 1184656 h 2083613"/>
                <a:gd name="connsiteX233" fmla="*/ 4190656 w 4190656"/>
                <a:gd name="connsiteY233" fmla="*/ 1530190 h 2083613"/>
                <a:gd name="connsiteX234" fmla="*/ 4190656 w 4190656"/>
                <a:gd name="connsiteY234" fmla="*/ 2078653 h 2083613"/>
                <a:gd name="connsiteX235" fmla="*/ 4190656 w 4190656"/>
                <a:gd name="connsiteY235" fmla="*/ 2082019 h 2083613"/>
                <a:gd name="connsiteX236" fmla="*/ 2526770 w 4190656"/>
                <a:gd name="connsiteY236" fmla="*/ 2082019 h 2083613"/>
                <a:gd name="connsiteX237" fmla="*/ 2526681 w 4190656"/>
                <a:gd name="connsiteY237" fmla="*/ 2082019 h 2083613"/>
                <a:gd name="connsiteX238" fmla="*/ 2449297 w 4190656"/>
                <a:gd name="connsiteY238" fmla="*/ 2082019 h 2083613"/>
                <a:gd name="connsiteX239" fmla="*/ 2449297 w 4190656"/>
                <a:gd name="connsiteY239" fmla="*/ 1864776 h 2083613"/>
                <a:gd name="connsiteX240" fmla="*/ 2354647 w 4190656"/>
                <a:gd name="connsiteY240" fmla="*/ 1864776 h 2083613"/>
                <a:gd name="connsiteX241" fmla="*/ 2354647 w 4190656"/>
                <a:gd name="connsiteY241" fmla="*/ 2082019 h 2083613"/>
                <a:gd name="connsiteX242" fmla="*/ 2277173 w 4190656"/>
                <a:gd name="connsiteY242" fmla="*/ 2082019 h 2083613"/>
                <a:gd name="connsiteX243" fmla="*/ 2277173 w 4190656"/>
                <a:gd name="connsiteY243" fmla="*/ 2082018 h 2083613"/>
                <a:gd name="connsiteX244" fmla="*/ 2190902 w 4190656"/>
                <a:gd name="connsiteY244" fmla="*/ 2082018 h 2083613"/>
                <a:gd name="connsiteX245" fmla="*/ 2190902 w 4190656"/>
                <a:gd name="connsiteY245" fmla="*/ 1864776 h 2083613"/>
                <a:gd name="connsiteX246" fmla="*/ 2096252 w 4190656"/>
                <a:gd name="connsiteY246" fmla="*/ 1864776 h 2083613"/>
                <a:gd name="connsiteX247" fmla="*/ 2096252 w 4190656"/>
                <a:gd name="connsiteY247" fmla="*/ 2082018 h 2083613"/>
                <a:gd name="connsiteX248" fmla="*/ 2028518 w 4190656"/>
                <a:gd name="connsiteY248" fmla="*/ 2082018 h 2083613"/>
                <a:gd name="connsiteX249" fmla="*/ 2028518 w 4190656"/>
                <a:gd name="connsiteY249" fmla="*/ 2083613 h 2083613"/>
                <a:gd name="connsiteX250" fmla="*/ 0 w 4190656"/>
                <a:gd name="connsiteY250" fmla="*/ 2083613 h 2083613"/>
                <a:gd name="connsiteX251" fmla="*/ 0 w 4190656"/>
                <a:gd name="connsiteY251" fmla="*/ 954650 h 2083613"/>
                <a:gd name="connsiteX252" fmla="*/ 525663 w 4190656"/>
                <a:gd name="connsiteY252" fmla="*/ 643073 h 2083613"/>
                <a:gd name="connsiteX253" fmla="*/ 525663 w 4190656"/>
                <a:gd name="connsiteY253" fmla="*/ 940002 h 2083613"/>
                <a:gd name="connsiteX254" fmla="*/ 1026614 w 4190656"/>
                <a:gd name="connsiteY254" fmla="*/ 643073 h 2083613"/>
                <a:gd name="connsiteX255" fmla="*/ 1026614 w 4190656"/>
                <a:gd name="connsiteY255" fmla="*/ 940003 h 2083613"/>
                <a:gd name="connsiteX256" fmla="*/ 1527566 w 4190656"/>
                <a:gd name="connsiteY256" fmla="*/ 643073 h 2083613"/>
                <a:gd name="connsiteX257" fmla="*/ 1527566 w 4190656"/>
                <a:gd name="connsiteY257" fmla="*/ 940003 h 2083613"/>
                <a:gd name="connsiteX258" fmla="*/ 2028518 w 4190656"/>
                <a:gd name="connsiteY258" fmla="*/ 643073 h 2083613"/>
                <a:gd name="connsiteX259" fmla="*/ 2028518 w 4190656"/>
                <a:gd name="connsiteY259" fmla="*/ 954650 h 2083613"/>
                <a:gd name="connsiteX260" fmla="*/ 2028518 w 4190656"/>
                <a:gd name="connsiteY260" fmla="*/ 957207 h 2083613"/>
                <a:gd name="connsiteX261" fmla="*/ 2119418 w 4190656"/>
                <a:gd name="connsiteY261" fmla="*/ 957207 h 2083613"/>
                <a:gd name="connsiteX262" fmla="*/ 2119418 w 4190656"/>
                <a:gd name="connsiteY262" fmla="*/ 351653 h 2083613"/>
                <a:gd name="connsiteX263" fmla="*/ 2119417 w 4190656"/>
                <a:gd name="connsiteY263" fmla="*/ 351653 h 2083613"/>
                <a:gd name="connsiteX264" fmla="*/ 2119417 w 4190656"/>
                <a:gd name="connsiteY264" fmla="*/ 185571 h 2083613"/>
                <a:gd name="connsiteX265" fmla="*/ 2265014 w 4190656"/>
                <a:gd name="connsiteY265" fmla="*/ 185571 h 2083613"/>
                <a:gd name="connsiteX266" fmla="*/ 2410612 w 4190656"/>
                <a:gd name="connsiteY266" fmla="*/ 185571 h 2083613"/>
                <a:gd name="connsiteX267" fmla="*/ 2410613 w 4190656"/>
                <a:gd name="connsiteY267" fmla="*/ 185571 h 2083613"/>
                <a:gd name="connsiteX268" fmla="*/ 2410613 w 4190656"/>
                <a:gd name="connsiteY268" fmla="*/ 337527 h 2083613"/>
                <a:gd name="connsiteX269" fmla="*/ 2410614 w 4190656"/>
                <a:gd name="connsiteY269" fmla="*/ 337527 h 2083613"/>
                <a:gd name="connsiteX270" fmla="*/ 2410614 w 4190656"/>
                <a:gd name="connsiteY270" fmla="*/ 337530 h 2083613"/>
                <a:gd name="connsiteX271" fmla="*/ 2410614 w 4190656"/>
                <a:gd name="connsiteY271" fmla="*/ 955499 h 2083613"/>
                <a:gd name="connsiteX272" fmla="*/ 2526770 w 4190656"/>
                <a:gd name="connsiteY272" fmla="*/ 955499 h 2083613"/>
                <a:gd name="connsiteX273" fmla="*/ 2526770 w 4190656"/>
                <a:gd name="connsiteY273" fmla="*/ 956944 h 2083613"/>
                <a:gd name="connsiteX274" fmla="*/ 2526770 w 4190656"/>
                <a:gd name="connsiteY274" fmla="*/ 1063497 h 2083613"/>
                <a:gd name="connsiteX275" fmla="*/ 2619542 w 4190656"/>
                <a:gd name="connsiteY275" fmla="*/ 1063497 h 2083613"/>
                <a:gd name="connsiteX276" fmla="*/ 2619542 w 4190656"/>
                <a:gd name="connsiteY276" fmla="*/ 185573 h 2083613"/>
                <a:gd name="connsiteX277" fmla="*/ 2619542 w 4190656"/>
                <a:gd name="connsiteY277" fmla="*/ 150703 h 2083613"/>
                <a:gd name="connsiteX278" fmla="*/ 2619542 w 4190656"/>
                <a:gd name="connsiteY278" fmla="*/ 1 h 2083613"/>
                <a:gd name="connsiteX279" fmla="*/ 2711332 w 4190656"/>
                <a:gd name="connsiteY279" fmla="*/ 1 h 208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sp>
          <p:nvSpPr>
            <p:cNvPr id="8" name="Freeform: Shape 7">
              <a:extLst>
                <a:ext uri="{FF2B5EF4-FFF2-40B4-BE49-F238E27FC236}">
                  <a16:creationId xmlns="" xmlns:a16="http://schemas.microsoft.com/office/drawing/2014/main" id="{67508B9D-F0E5-4EB4-B724-0EC8E0BE671A}"/>
                </a:ext>
              </a:extLst>
            </p:cNvPr>
            <p:cNvSpPr/>
            <p:nvPr/>
          </p:nvSpPr>
          <p:spPr>
            <a:xfrm>
              <a:off x="6202506" y="1386078"/>
              <a:ext cx="1303698" cy="1355913"/>
            </a:xfrm>
            <a:custGeom>
              <a:avLst/>
              <a:gdLst>
                <a:gd name="connsiteX0" fmla="*/ 91855 w 1303698"/>
                <a:gd name="connsiteY0" fmla="*/ 1312553 h 1355913"/>
                <a:gd name="connsiteX1" fmla="*/ 91855 w 1303698"/>
                <a:gd name="connsiteY1" fmla="*/ 1330841 h 1355913"/>
                <a:gd name="connsiteX2" fmla="*/ 274735 w 1303698"/>
                <a:gd name="connsiteY2" fmla="*/ 1330841 h 1355913"/>
                <a:gd name="connsiteX3" fmla="*/ 274735 w 1303698"/>
                <a:gd name="connsiteY3" fmla="*/ 1312553 h 1355913"/>
                <a:gd name="connsiteX4" fmla="*/ 91855 w 1303698"/>
                <a:gd name="connsiteY4" fmla="*/ 1284733 h 1355913"/>
                <a:gd name="connsiteX5" fmla="*/ 91855 w 1303698"/>
                <a:gd name="connsiteY5" fmla="*/ 1303021 h 1355913"/>
                <a:gd name="connsiteX6" fmla="*/ 274735 w 1303698"/>
                <a:gd name="connsiteY6" fmla="*/ 1303021 h 1355913"/>
                <a:gd name="connsiteX7" fmla="*/ 274735 w 1303698"/>
                <a:gd name="connsiteY7" fmla="*/ 1284733 h 1355913"/>
                <a:gd name="connsiteX8" fmla="*/ 91855 w 1303698"/>
                <a:gd name="connsiteY8" fmla="*/ 1256914 h 1355913"/>
                <a:gd name="connsiteX9" fmla="*/ 91855 w 1303698"/>
                <a:gd name="connsiteY9" fmla="*/ 1275202 h 1355913"/>
                <a:gd name="connsiteX10" fmla="*/ 274735 w 1303698"/>
                <a:gd name="connsiteY10" fmla="*/ 1275202 h 1355913"/>
                <a:gd name="connsiteX11" fmla="*/ 274735 w 1303698"/>
                <a:gd name="connsiteY11" fmla="*/ 1256914 h 1355913"/>
                <a:gd name="connsiteX12" fmla="*/ 91855 w 1303698"/>
                <a:gd name="connsiteY12" fmla="*/ 1229095 h 1355913"/>
                <a:gd name="connsiteX13" fmla="*/ 91855 w 1303698"/>
                <a:gd name="connsiteY13" fmla="*/ 1247383 h 1355913"/>
                <a:gd name="connsiteX14" fmla="*/ 274735 w 1303698"/>
                <a:gd name="connsiteY14" fmla="*/ 1247383 h 1355913"/>
                <a:gd name="connsiteX15" fmla="*/ 274735 w 1303698"/>
                <a:gd name="connsiteY15" fmla="*/ 1229095 h 1355913"/>
                <a:gd name="connsiteX16" fmla="*/ 550507 w 1303698"/>
                <a:gd name="connsiteY16" fmla="*/ 1139433 h 1355913"/>
                <a:gd name="connsiteX17" fmla="*/ 550507 w 1303698"/>
                <a:gd name="connsiteY17" fmla="*/ 1176009 h 1355913"/>
                <a:gd name="connsiteX18" fmla="*/ 596469 w 1303698"/>
                <a:gd name="connsiteY18" fmla="*/ 1176009 h 1355913"/>
                <a:gd name="connsiteX19" fmla="*/ 596469 w 1303698"/>
                <a:gd name="connsiteY19" fmla="*/ 1139433 h 1355913"/>
                <a:gd name="connsiteX20" fmla="*/ 474065 w 1303698"/>
                <a:gd name="connsiteY20" fmla="*/ 1139433 h 1355913"/>
                <a:gd name="connsiteX21" fmla="*/ 474065 w 1303698"/>
                <a:gd name="connsiteY21" fmla="*/ 1176009 h 1355913"/>
                <a:gd name="connsiteX22" fmla="*/ 520027 w 1303698"/>
                <a:gd name="connsiteY22" fmla="*/ 1176009 h 1355913"/>
                <a:gd name="connsiteX23" fmla="*/ 520027 w 1303698"/>
                <a:gd name="connsiteY23" fmla="*/ 1139433 h 1355913"/>
                <a:gd name="connsiteX24" fmla="*/ 397623 w 1303698"/>
                <a:gd name="connsiteY24" fmla="*/ 1139433 h 1355913"/>
                <a:gd name="connsiteX25" fmla="*/ 397623 w 1303698"/>
                <a:gd name="connsiteY25" fmla="*/ 1176009 h 1355913"/>
                <a:gd name="connsiteX26" fmla="*/ 443585 w 1303698"/>
                <a:gd name="connsiteY26" fmla="*/ 1176009 h 1355913"/>
                <a:gd name="connsiteX27" fmla="*/ 443585 w 1303698"/>
                <a:gd name="connsiteY27" fmla="*/ 1139433 h 1355913"/>
                <a:gd name="connsiteX28" fmla="*/ 321181 w 1303698"/>
                <a:gd name="connsiteY28" fmla="*/ 1139433 h 1355913"/>
                <a:gd name="connsiteX29" fmla="*/ 321181 w 1303698"/>
                <a:gd name="connsiteY29" fmla="*/ 1176009 h 1355913"/>
                <a:gd name="connsiteX30" fmla="*/ 367143 w 1303698"/>
                <a:gd name="connsiteY30" fmla="*/ 1176009 h 1355913"/>
                <a:gd name="connsiteX31" fmla="*/ 367143 w 1303698"/>
                <a:gd name="connsiteY31" fmla="*/ 1139433 h 1355913"/>
                <a:gd name="connsiteX32" fmla="*/ 244739 w 1303698"/>
                <a:gd name="connsiteY32" fmla="*/ 1139433 h 1355913"/>
                <a:gd name="connsiteX33" fmla="*/ 244739 w 1303698"/>
                <a:gd name="connsiteY33" fmla="*/ 1176009 h 1355913"/>
                <a:gd name="connsiteX34" fmla="*/ 290701 w 1303698"/>
                <a:gd name="connsiteY34" fmla="*/ 1176009 h 1355913"/>
                <a:gd name="connsiteX35" fmla="*/ 290701 w 1303698"/>
                <a:gd name="connsiteY35" fmla="*/ 1139433 h 1355913"/>
                <a:gd name="connsiteX36" fmla="*/ 168297 w 1303698"/>
                <a:gd name="connsiteY36" fmla="*/ 1139433 h 1355913"/>
                <a:gd name="connsiteX37" fmla="*/ 168297 w 1303698"/>
                <a:gd name="connsiteY37" fmla="*/ 1176009 h 1355913"/>
                <a:gd name="connsiteX38" fmla="*/ 214259 w 1303698"/>
                <a:gd name="connsiteY38" fmla="*/ 1176009 h 1355913"/>
                <a:gd name="connsiteX39" fmla="*/ 214259 w 1303698"/>
                <a:gd name="connsiteY39" fmla="*/ 1139433 h 1355913"/>
                <a:gd name="connsiteX40" fmla="*/ 91855 w 1303698"/>
                <a:gd name="connsiteY40" fmla="*/ 1139433 h 1355913"/>
                <a:gd name="connsiteX41" fmla="*/ 91855 w 1303698"/>
                <a:gd name="connsiteY41" fmla="*/ 1176009 h 1355913"/>
                <a:gd name="connsiteX42" fmla="*/ 137817 w 1303698"/>
                <a:gd name="connsiteY42" fmla="*/ 1176009 h 1355913"/>
                <a:gd name="connsiteX43" fmla="*/ 137817 w 1303698"/>
                <a:gd name="connsiteY43" fmla="*/ 1139433 h 1355913"/>
                <a:gd name="connsiteX44" fmla="*/ 550507 w 1303698"/>
                <a:gd name="connsiteY44" fmla="*/ 1066462 h 1355913"/>
                <a:gd name="connsiteX45" fmla="*/ 550507 w 1303698"/>
                <a:gd name="connsiteY45" fmla="*/ 1103038 h 1355913"/>
                <a:gd name="connsiteX46" fmla="*/ 596469 w 1303698"/>
                <a:gd name="connsiteY46" fmla="*/ 1103038 h 1355913"/>
                <a:gd name="connsiteX47" fmla="*/ 596469 w 1303698"/>
                <a:gd name="connsiteY47" fmla="*/ 1066462 h 1355913"/>
                <a:gd name="connsiteX48" fmla="*/ 474065 w 1303698"/>
                <a:gd name="connsiteY48" fmla="*/ 1066462 h 1355913"/>
                <a:gd name="connsiteX49" fmla="*/ 474065 w 1303698"/>
                <a:gd name="connsiteY49" fmla="*/ 1103038 h 1355913"/>
                <a:gd name="connsiteX50" fmla="*/ 520027 w 1303698"/>
                <a:gd name="connsiteY50" fmla="*/ 1103038 h 1355913"/>
                <a:gd name="connsiteX51" fmla="*/ 520027 w 1303698"/>
                <a:gd name="connsiteY51" fmla="*/ 1066462 h 1355913"/>
                <a:gd name="connsiteX52" fmla="*/ 397623 w 1303698"/>
                <a:gd name="connsiteY52" fmla="*/ 1066462 h 1355913"/>
                <a:gd name="connsiteX53" fmla="*/ 397623 w 1303698"/>
                <a:gd name="connsiteY53" fmla="*/ 1103038 h 1355913"/>
                <a:gd name="connsiteX54" fmla="*/ 443585 w 1303698"/>
                <a:gd name="connsiteY54" fmla="*/ 1103038 h 1355913"/>
                <a:gd name="connsiteX55" fmla="*/ 443585 w 1303698"/>
                <a:gd name="connsiteY55" fmla="*/ 1066462 h 1355913"/>
                <a:gd name="connsiteX56" fmla="*/ 321181 w 1303698"/>
                <a:gd name="connsiteY56" fmla="*/ 1066462 h 1355913"/>
                <a:gd name="connsiteX57" fmla="*/ 321181 w 1303698"/>
                <a:gd name="connsiteY57" fmla="*/ 1103038 h 1355913"/>
                <a:gd name="connsiteX58" fmla="*/ 367143 w 1303698"/>
                <a:gd name="connsiteY58" fmla="*/ 1103038 h 1355913"/>
                <a:gd name="connsiteX59" fmla="*/ 367143 w 1303698"/>
                <a:gd name="connsiteY59" fmla="*/ 1066462 h 1355913"/>
                <a:gd name="connsiteX60" fmla="*/ 244739 w 1303698"/>
                <a:gd name="connsiteY60" fmla="*/ 1066462 h 1355913"/>
                <a:gd name="connsiteX61" fmla="*/ 244739 w 1303698"/>
                <a:gd name="connsiteY61" fmla="*/ 1103038 h 1355913"/>
                <a:gd name="connsiteX62" fmla="*/ 290701 w 1303698"/>
                <a:gd name="connsiteY62" fmla="*/ 1103038 h 1355913"/>
                <a:gd name="connsiteX63" fmla="*/ 290701 w 1303698"/>
                <a:gd name="connsiteY63" fmla="*/ 1066462 h 1355913"/>
                <a:gd name="connsiteX64" fmla="*/ 168297 w 1303698"/>
                <a:gd name="connsiteY64" fmla="*/ 1066462 h 1355913"/>
                <a:gd name="connsiteX65" fmla="*/ 168297 w 1303698"/>
                <a:gd name="connsiteY65" fmla="*/ 1103038 h 1355913"/>
                <a:gd name="connsiteX66" fmla="*/ 214259 w 1303698"/>
                <a:gd name="connsiteY66" fmla="*/ 1103038 h 1355913"/>
                <a:gd name="connsiteX67" fmla="*/ 214259 w 1303698"/>
                <a:gd name="connsiteY67" fmla="*/ 1066462 h 1355913"/>
                <a:gd name="connsiteX68" fmla="*/ 91855 w 1303698"/>
                <a:gd name="connsiteY68" fmla="*/ 1066462 h 1355913"/>
                <a:gd name="connsiteX69" fmla="*/ 91855 w 1303698"/>
                <a:gd name="connsiteY69" fmla="*/ 1103038 h 1355913"/>
                <a:gd name="connsiteX70" fmla="*/ 137817 w 1303698"/>
                <a:gd name="connsiteY70" fmla="*/ 1103038 h 1355913"/>
                <a:gd name="connsiteX71" fmla="*/ 137817 w 1303698"/>
                <a:gd name="connsiteY71" fmla="*/ 1066462 h 1355913"/>
                <a:gd name="connsiteX72" fmla="*/ 406719 w 1303698"/>
                <a:gd name="connsiteY72" fmla="*/ 768369 h 1355913"/>
                <a:gd name="connsiteX73" fmla="*/ 392429 w 1303698"/>
                <a:gd name="connsiteY73" fmla="*/ 781560 h 1355913"/>
                <a:gd name="connsiteX74" fmla="*/ 391879 w 1303698"/>
                <a:gd name="connsiteY74" fmla="*/ 942049 h 1355913"/>
                <a:gd name="connsiteX75" fmla="*/ 405620 w 1303698"/>
                <a:gd name="connsiteY75" fmla="*/ 956339 h 1355913"/>
                <a:gd name="connsiteX76" fmla="*/ 419360 w 1303698"/>
                <a:gd name="connsiteY76" fmla="*/ 942049 h 1355913"/>
                <a:gd name="connsiteX77" fmla="*/ 419360 w 1303698"/>
                <a:gd name="connsiteY77" fmla="*/ 863453 h 1355913"/>
                <a:gd name="connsiteX78" fmla="*/ 419360 w 1303698"/>
                <a:gd name="connsiteY78" fmla="*/ 782110 h 1355913"/>
                <a:gd name="connsiteX79" fmla="*/ 406719 w 1303698"/>
                <a:gd name="connsiteY79" fmla="*/ 768369 h 1355913"/>
                <a:gd name="connsiteX80" fmla="*/ 555116 w 1303698"/>
                <a:gd name="connsiteY80" fmla="*/ 723300 h 1355913"/>
                <a:gd name="connsiteX81" fmla="*/ 544674 w 1303698"/>
                <a:gd name="connsiteY81" fmla="*/ 734842 h 1355913"/>
                <a:gd name="connsiteX82" fmla="*/ 545223 w 1303698"/>
                <a:gd name="connsiteY82" fmla="*/ 944797 h 1355913"/>
                <a:gd name="connsiteX83" fmla="*/ 556765 w 1303698"/>
                <a:gd name="connsiteY83" fmla="*/ 956339 h 1355913"/>
                <a:gd name="connsiteX84" fmla="*/ 600185 w 1303698"/>
                <a:gd name="connsiteY84" fmla="*/ 956339 h 1355913"/>
                <a:gd name="connsiteX85" fmla="*/ 615025 w 1303698"/>
                <a:gd name="connsiteY85" fmla="*/ 941499 h 1355913"/>
                <a:gd name="connsiteX86" fmla="*/ 615025 w 1303698"/>
                <a:gd name="connsiteY86" fmla="*/ 866751 h 1355913"/>
                <a:gd name="connsiteX87" fmla="*/ 621071 w 1303698"/>
                <a:gd name="connsiteY87" fmla="*/ 853010 h 1355913"/>
                <a:gd name="connsiteX88" fmla="*/ 637559 w 1303698"/>
                <a:gd name="connsiteY88" fmla="*/ 827728 h 1355913"/>
                <a:gd name="connsiteX89" fmla="*/ 625468 w 1303698"/>
                <a:gd name="connsiteY89" fmla="*/ 816735 h 1355913"/>
                <a:gd name="connsiteX90" fmla="*/ 585895 w 1303698"/>
                <a:gd name="connsiteY90" fmla="*/ 816735 h 1355913"/>
                <a:gd name="connsiteX91" fmla="*/ 567208 w 1303698"/>
                <a:gd name="connsiteY91" fmla="*/ 798598 h 1355913"/>
                <a:gd name="connsiteX92" fmla="*/ 567208 w 1303698"/>
                <a:gd name="connsiteY92" fmla="*/ 767819 h 1355913"/>
                <a:gd name="connsiteX93" fmla="*/ 566659 w 1303698"/>
                <a:gd name="connsiteY93" fmla="*/ 767819 h 1355913"/>
                <a:gd name="connsiteX94" fmla="*/ 566659 w 1303698"/>
                <a:gd name="connsiteY94" fmla="*/ 735392 h 1355913"/>
                <a:gd name="connsiteX95" fmla="*/ 555116 w 1303698"/>
                <a:gd name="connsiteY95" fmla="*/ 723300 h 1355913"/>
                <a:gd name="connsiteX96" fmla="*/ 509498 w 1303698"/>
                <a:gd name="connsiteY96" fmla="*/ 565559 h 1355913"/>
                <a:gd name="connsiteX97" fmla="*/ 495208 w 1303698"/>
                <a:gd name="connsiteY97" fmla="*/ 572704 h 1355913"/>
                <a:gd name="connsiteX98" fmla="*/ 502353 w 1303698"/>
                <a:gd name="connsiteY98" fmla="*/ 601284 h 1355913"/>
                <a:gd name="connsiteX99" fmla="*/ 545223 w 1303698"/>
                <a:gd name="connsiteY99" fmla="*/ 674384 h 1355913"/>
                <a:gd name="connsiteX100" fmla="*/ 571605 w 1303698"/>
                <a:gd name="connsiteY100" fmla="*/ 702964 h 1355913"/>
                <a:gd name="connsiteX101" fmla="*/ 578750 w 1303698"/>
                <a:gd name="connsiteY101" fmla="*/ 703514 h 1355913"/>
                <a:gd name="connsiteX102" fmla="*/ 588643 w 1303698"/>
                <a:gd name="connsiteY102" fmla="*/ 715056 h 1355913"/>
                <a:gd name="connsiteX103" fmla="*/ 588093 w 1303698"/>
                <a:gd name="connsiteY103" fmla="*/ 767270 h 1355913"/>
                <a:gd name="connsiteX104" fmla="*/ 613376 w 1303698"/>
                <a:gd name="connsiteY104" fmla="*/ 794751 h 1355913"/>
                <a:gd name="connsiteX105" fmla="*/ 617773 w 1303698"/>
                <a:gd name="connsiteY105" fmla="*/ 795300 h 1355913"/>
                <a:gd name="connsiteX106" fmla="*/ 637559 w 1303698"/>
                <a:gd name="connsiteY106" fmla="*/ 783758 h 1355913"/>
                <a:gd name="connsiteX107" fmla="*/ 620521 w 1303698"/>
                <a:gd name="connsiteY107" fmla="*/ 754629 h 1355913"/>
                <a:gd name="connsiteX108" fmla="*/ 597987 w 1303698"/>
                <a:gd name="connsiteY108" fmla="*/ 731545 h 1355913"/>
                <a:gd name="connsiteX109" fmla="*/ 597987 w 1303698"/>
                <a:gd name="connsiteY109" fmla="*/ 656796 h 1355913"/>
                <a:gd name="connsiteX110" fmla="*/ 597437 w 1303698"/>
                <a:gd name="connsiteY110" fmla="*/ 656796 h 1355913"/>
                <a:gd name="connsiteX111" fmla="*/ 597437 w 1303698"/>
                <a:gd name="connsiteY111" fmla="*/ 580949 h 1355913"/>
                <a:gd name="connsiteX112" fmla="*/ 582597 w 1303698"/>
                <a:gd name="connsiteY112" fmla="*/ 565559 h 1355913"/>
                <a:gd name="connsiteX113" fmla="*/ 509498 w 1303698"/>
                <a:gd name="connsiteY113" fmla="*/ 565559 h 1355913"/>
                <a:gd name="connsiteX114" fmla="*/ 1099240 w 1303698"/>
                <a:gd name="connsiteY114" fmla="*/ 0 h 1355913"/>
                <a:gd name="connsiteX115" fmla="*/ 1179484 w 1303698"/>
                <a:gd name="connsiteY115" fmla="*/ 0 h 1355913"/>
                <a:gd name="connsiteX116" fmla="*/ 1216309 w 1303698"/>
                <a:gd name="connsiteY116" fmla="*/ 756827 h 1355913"/>
                <a:gd name="connsiteX117" fmla="*/ 1303698 w 1303698"/>
                <a:gd name="connsiteY117" fmla="*/ 758476 h 1355913"/>
                <a:gd name="connsiteX118" fmla="*/ 1301500 w 1303698"/>
                <a:gd name="connsiteY118" fmla="*/ 1355913 h 1355913"/>
                <a:gd name="connsiteX119" fmla="*/ 0 w 1303698"/>
                <a:gd name="connsiteY119" fmla="*/ 1355913 h 1355913"/>
                <a:gd name="connsiteX120" fmla="*/ 2199 w 1303698"/>
                <a:gd name="connsiteY120" fmla="*/ 951942 h 1355913"/>
                <a:gd name="connsiteX121" fmla="*/ 149497 w 1303698"/>
                <a:gd name="connsiteY121" fmla="*/ 867850 h 1355913"/>
                <a:gd name="connsiteX122" fmla="*/ 190719 w 1303698"/>
                <a:gd name="connsiteY122" fmla="*/ 943698 h 1355913"/>
                <a:gd name="connsiteX123" fmla="*/ 325925 w 1303698"/>
                <a:gd name="connsiteY123" fmla="*/ 867300 h 1355913"/>
                <a:gd name="connsiteX124" fmla="*/ 364398 w 1303698"/>
                <a:gd name="connsiteY124" fmla="*/ 938751 h 1355913"/>
                <a:gd name="connsiteX125" fmla="*/ 366047 w 1303698"/>
                <a:gd name="connsiteY125" fmla="*/ 767270 h 1355913"/>
                <a:gd name="connsiteX126" fmla="*/ 391879 w 1303698"/>
                <a:gd name="connsiteY126" fmla="*/ 741987 h 1355913"/>
                <a:gd name="connsiteX127" fmla="*/ 419910 w 1303698"/>
                <a:gd name="connsiteY127" fmla="*/ 714506 h 1355913"/>
                <a:gd name="connsiteX128" fmla="*/ 419910 w 1303698"/>
                <a:gd name="connsiteY128" fmla="*/ 661193 h 1355913"/>
                <a:gd name="connsiteX129" fmla="*/ 454536 w 1303698"/>
                <a:gd name="connsiteY129" fmla="*/ 606231 h 1355913"/>
                <a:gd name="connsiteX130" fmla="*/ 467727 w 1303698"/>
                <a:gd name="connsiteY130" fmla="*/ 584796 h 1355913"/>
                <a:gd name="connsiteX131" fmla="*/ 467177 w 1303698"/>
                <a:gd name="connsiteY131" fmla="*/ 555116 h 1355913"/>
                <a:gd name="connsiteX132" fmla="*/ 482017 w 1303698"/>
                <a:gd name="connsiteY132" fmla="*/ 539178 h 1355913"/>
                <a:gd name="connsiteX133" fmla="*/ 607330 w 1303698"/>
                <a:gd name="connsiteY133" fmla="*/ 539178 h 1355913"/>
                <a:gd name="connsiteX134" fmla="*/ 624368 w 1303698"/>
                <a:gd name="connsiteY134" fmla="*/ 558414 h 1355913"/>
                <a:gd name="connsiteX135" fmla="*/ 624368 w 1303698"/>
                <a:gd name="connsiteY135" fmla="*/ 673834 h 1355913"/>
                <a:gd name="connsiteX136" fmla="*/ 626017 w 1303698"/>
                <a:gd name="connsiteY136" fmla="*/ 717254 h 1355913"/>
                <a:gd name="connsiteX137" fmla="*/ 632063 w 1303698"/>
                <a:gd name="connsiteY137" fmla="*/ 726598 h 1355913"/>
                <a:gd name="connsiteX138" fmla="*/ 637010 w 1303698"/>
                <a:gd name="connsiteY138" fmla="*/ 717804 h 1355913"/>
                <a:gd name="connsiteX139" fmla="*/ 637010 w 1303698"/>
                <a:gd name="connsiteY139" fmla="*/ 690873 h 1355913"/>
                <a:gd name="connsiteX140" fmla="*/ 653498 w 1303698"/>
                <a:gd name="connsiteY140" fmla="*/ 674384 h 1355913"/>
                <a:gd name="connsiteX141" fmla="*/ 671086 w 1303698"/>
                <a:gd name="connsiteY141" fmla="*/ 658445 h 1355913"/>
                <a:gd name="connsiteX142" fmla="*/ 695819 w 1303698"/>
                <a:gd name="connsiteY142" fmla="*/ 611727 h 1355913"/>
                <a:gd name="connsiteX143" fmla="*/ 715056 w 1303698"/>
                <a:gd name="connsiteY143" fmla="*/ 594140 h 1355913"/>
                <a:gd name="connsiteX144" fmla="*/ 753529 w 1303698"/>
                <a:gd name="connsiteY144" fmla="*/ 597987 h 1355913"/>
                <a:gd name="connsiteX145" fmla="*/ 762323 w 1303698"/>
                <a:gd name="connsiteY145" fmla="*/ 606231 h 1355913"/>
                <a:gd name="connsiteX146" fmla="*/ 795850 w 1303698"/>
                <a:gd name="connsiteY146" fmla="*/ 665590 h 1355913"/>
                <a:gd name="connsiteX147" fmla="*/ 795850 w 1303698"/>
                <a:gd name="connsiteY147" fmla="*/ 765071 h 1355913"/>
                <a:gd name="connsiteX148" fmla="*/ 862903 w 1303698"/>
                <a:gd name="connsiteY148" fmla="*/ 761773 h 1355913"/>
                <a:gd name="connsiteX149" fmla="*/ 898079 w 1303698"/>
                <a:gd name="connsiteY149" fmla="*/ 155543 h 1355913"/>
                <a:gd name="connsiteX150" fmla="*/ 979973 w 1303698"/>
                <a:gd name="connsiteY150" fmla="*/ 155543 h 1355913"/>
                <a:gd name="connsiteX151" fmla="*/ 1016797 w 1303698"/>
                <a:gd name="connsiteY151" fmla="*/ 759026 h 1355913"/>
                <a:gd name="connsiteX152" fmla="*/ 1063515 w 1303698"/>
                <a:gd name="connsiteY152" fmla="*/ 757376 h 135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525" cap="flat">
              <a:noFill/>
              <a:prstDash val="solid"/>
              <a:miter/>
            </a:ln>
          </p:spPr>
          <p:txBody>
            <a:bodyPr wrap="square" rtlCol="0" anchor="ctr">
              <a:noAutofit/>
            </a:bodyPr>
            <a:lstStyle/>
            <a:p>
              <a:endParaRPr lang="en-US">
                <a:solidFill>
                  <a:prstClr val="black"/>
                </a:solidFill>
              </a:endParaRPr>
            </a:p>
          </p:txBody>
        </p:sp>
      </p:grpSp>
      <p:sp>
        <p:nvSpPr>
          <p:cNvPr id="9" name="TextBox 8">
            <a:extLst>
              <a:ext uri="{FF2B5EF4-FFF2-40B4-BE49-F238E27FC236}">
                <a16:creationId xmlns="" xmlns:a16="http://schemas.microsoft.com/office/drawing/2014/main" id="{C32397BB-0566-4855-B214-A90EDA930881}"/>
              </a:ext>
            </a:extLst>
          </p:cNvPr>
          <p:cNvSpPr txBox="1"/>
          <p:nvPr/>
        </p:nvSpPr>
        <p:spPr>
          <a:xfrm>
            <a:off x="7087209" y="2098350"/>
            <a:ext cx="653823" cy="555410"/>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accent6"/>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prstClr val="black"/>
              </a:solidFill>
              <a:latin typeface="Aharoni" panose="02010803020104030203" pitchFamily="2" charset="-79"/>
              <a:cs typeface="Aharoni" panose="02010803020104030203" pitchFamily="2" charset="-79"/>
            </a:endParaRPr>
          </a:p>
        </p:txBody>
      </p:sp>
      <p:grpSp>
        <p:nvGrpSpPr>
          <p:cNvPr id="10" name="Group 9">
            <a:extLst>
              <a:ext uri="{FF2B5EF4-FFF2-40B4-BE49-F238E27FC236}">
                <a16:creationId xmlns="" xmlns:a16="http://schemas.microsoft.com/office/drawing/2014/main" id="{16E19D0E-9B4A-4456-A49F-EF8E2ACEAD93}"/>
              </a:ext>
            </a:extLst>
          </p:cNvPr>
          <p:cNvGrpSpPr/>
          <p:nvPr/>
        </p:nvGrpSpPr>
        <p:grpSpPr>
          <a:xfrm>
            <a:off x="7805082" y="2098350"/>
            <a:ext cx="556482" cy="555410"/>
            <a:chOff x="7167947" y="1624190"/>
            <a:chExt cx="2677920" cy="2672764"/>
          </a:xfrm>
          <a:solidFill>
            <a:schemeClr val="accent6"/>
          </a:solidFill>
        </p:grpSpPr>
        <p:sp>
          <p:nvSpPr>
            <p:cNvPr id="11" name="Freeform: Shape 10">
              <a:extLst>
                <a:ext uri="{FF2B5EF4-FFF2-40B4-BE49-F238E27FC236}">
                  <a16:creationId xmlns=""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prstClr val="black"/>
                </a:solidFill>
              </a:endParaRPr>
            </a:p>
          </p:txBody>
        </p:sp>
        <p:sp>
          <p:nvSpPr>
            <p:cNvPr id="12" name="Freeform: Shape 11">
              <a:extLst>
                <a:ext uri="{FF2B5EF4-FFF2-40B4-BE49-F238E27FC236}">
                  <a16:creationId xmlns=""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prstClr val="black"/>
                </a:solidFill>
              </a:endParaRPr>
            </a:p>
          </p:txBody>
        </p:sp>
      </p:grpSp>
      <p:sp>
        <p:nvSpPr>
          <p:cNvPr id="13" name="TextBox 12">
            <a:extLst>
              <a:ext uri="{FF2B5EF4-FFF2-40B4-BE49-F238E27FC236}">
                <a16:creationId xmlns="" xmlns:a16="http://schemas.microsoft.com/office/drawing/2014/main" id="{47E9F9A3-41FF-4E8D-BC50-55362F20C346}"/>
              </a:ext>
            </a:extLst>
          </p:cNvPr>
          <p:cNvSpPr txBox="1"/>
          <p:nvPr/>
        </p:nvSpPr>
        <p:spPr>
          <a:xfrm>
            <a:off x="3934530" y="3377289"/>
            <a:ext cx="4331369" cy="995209"/>
          </a:xfrm>
          <a:prstGeom prst="rect">
            <a:avLst/>
          </a:prstGeom>
          <a:noFill/>
        </p:spPr>
        <p:txBody>
          <a:bodyPr wrap="square" rtlCol="0" anchor="ctr">
            <a:spAutoFit/>
          </a:bodyPr>
          <a:lstStyle/>
          <a:p>
            <a:pPr algn="ctr"/>
            <a:r>
              <a:rPr lang="en-US" altLang="ko-KR" sz="5867" dirty="0">
                <a:solidFill>
                  <a:prstClr val="white"/>
                </a:solidFill>
                <a:cs typeface="Arial" pitchFamily="34" charset="0"/>
              </a:rPr>
              <a:t>Thank You</a:t>
            </a:r>
            <a:endParaRPr lang="ko-KR" altLang="en-US" sz="5867" dirty="0">
              <a:solidFill>
                <a:prstClr val="white"/>
              </a:solidFill>
              <a:cs typeface="Arial" pitchFamily="34" charset="0"/>
            </a:endParaRPr>
          </a:p>
        </p:txBody>
      </p:sp>
      <p:sp>
        <p:nvSpPr>
          <p:cNvPr id="14" name="TextBox 13">
            <a:extLst>
              <a:ext uri="{FF2B5EF4-FFF2-40B4-BE49-F238E27FC236}">
                <a16:creationId xmlns="" xmlns:a16="http://schemas.microsoft.com/office/drawing/2014/main" id="{17A7DDD5-7A69-4408-A169-D3BEB20173D5}"/>
              </a:ext>
            </a:extLst>
          </p:cNvPr>
          <p:cNvSpPr txBox="1"/>
          <p:nvPr/>
        </p:nvSpPr>
        <p:spPr>
          <a:xfrm>
            <a:off x="3934482" y="4264092"/>
            <a:ext cx="4331317" cy="666977"/>
          </a:xfrm>
          <a:prstGeom prst="rect">
            <a:avLst/>
          </a:prstGeom>
          <a:noFill/>
        </p:spPr>
        <p:txBody>
          <a:bodyPr wrap="square" rtlCol="0" anchor="ctr">
            <a:spAutoFit/>
          </a:bodyPr>
          <a:lstStyle/>
          <a:p>
            <a:pPr algn="ctr"/>
            <a:r>
              <a:rPr lang="en-US" altLang="ko-KR" sz="1867" dirty="0" err="1" smtClean="0">
                <a:solidFill>
                  <a:prstClr val="white"/>
                </a:solidFill>
                <a:cs typeface="Arial" pitchFamily="34" charset="0"/>
              </a:rPr>
              <a:t>Đã</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tham</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dự</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buổi</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thuyết</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trình</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ngày</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hôm</a:t>
            </a:r>
            <a:r>
              <a:rPr lang="en-US" altLang="ko-KR" sz="1867" dirty="0" smtClean="0">
                <a:solidFill>
                  <a:prstClr val="white"/>
                </a:solidFill>
                <a:cs typeface="Arial" pitchFamily="34" charset="0"/>
              </a:rPr>
              <a:t> nay</a:t>
            </a:r>
            <a:endParaRPr lang="ko-KR" altLang="en-US" sz="1867" dirty="0">
              <a:solidFill>
                <a:prstClr val="white"/>
              </a:solidFill>
              <a:cs typeface="Arial" pitchFamily="34" charset="0"/>
            </a:endParaRPr>
          </a:p>
        </p:txBody>
      </p:sp>
    </p:spTree>
    <p:extLst>
      <p:ext uri="{BB962C8B-B14F-4D97-AF65-F5344CB8AC3E}">
        <p14:creationId xmlns:p14="http://schemas.microsoft.com/office/powerpoint/2010/main" val="93378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ormAutofit/>
          </a:bodyPr>
          <a:lstStyle/>
          <a:p>
            <a:r>
              <a:rPr lang="en-US" sz="4800" dirty="0" err="1" smtClean="0"/>
              <a:t>Nội</a:t>
            </a:r>
            <a:r>
              <a:rPr lang="en-US" sz="4800" dirty="0" smtClean="0"/>
              <a:t> dung</a:t>
            </a:r>
            <a:endParaRPr lang="en-US" sz="4800" dirty="0"/>
          </a:p>
        </p:txBody>
      </p:sp>
      <p:sp>
        <p:nvSpPr>
          <p:cNvPr id="3" name="Content Placeholder 2"/>
          <p:cNvSpPr>
            <a:spLocks noGrp="1"/>
          </p:cNvSpPr>
          <p:nvPr>
            <p:ph idx="1"/>
          </p:nvPr>
        </p:nvSpPr>
        <p:spPr/>
        <p:txBody>
          <a:bodyPr>
            <a:normAutofit/>
          </a:bodyPr>
          <a:lstStyle/>
          <a:p>
            <a:r>
              <a:rPr lang="en-US" sz="2400" dirty="0" err="1">
                <a:solidFill>
                  <a:schemeClr val="tx1">
                    <a:lumMod val="95000"/>
                    <a:lumOff val="5000"/>
                  </a:schemeClr>
                </a:solidFill>
                <a:latin typeface="Arial" panose="020B0604020202020204" pitchFamily="34" charset="0"/>
                <a:cs typeface="Arial" panose="020B0604020202020204" pitchFamily="34" charset="0"/>
              </a:rPr>
              <a:t>Khái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niệm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về</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cuộc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đã</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trải</a:t>
            </a:r>
            <a:r>
              <a:rPr lang="en-US" sz="2400" dirty="0">
                <a:solidFill>
                  <a:schemeClr val="tx1">
                    <a:lumMod val="95000"/>
                    <a:lumOff val="5000"/>
                  </a:schemeClr>
                </a:solidFill>
                <a:latin typeface="Arial" panose="020B0604020202020204" pitchFamily="34" charset="0"/>
                <a:cs typeface="Arial" panose="020B0604020202020204" pitchFamily="34" charset="0"/>
              </a:rPr>
              <a:t> qua</a:t>
            </a:r>
          </a:p>
          <a:p>
            <a:r>
              <a:rPr lang="en-US" sz="2400" dirty="0" err="1" smtClean="0">
                <a:solidFill>
                  <a:schemeClr val="tx1">
                    <a:lumMod val="95000"/>
                    <a:lumOff val="5000"/>
                  </a:schemeClr>
                </a:solidFill>
                <a:latin typeface="Arial" panose="020B0604020202020204" pitchFamily="34" charset="0"/>
                <a:cs typeface="Arial" panose="020B0604020202020204" pitchFamily="34" charset="0"/>
              </a:rPr>
              <a:t>Tổng</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smtClean="0">
                <a:solidFill>
                  <a:schemeClr val="tx1">
                    <a:lumMod val="95000"/>
                    <a:lumOff val="5000"/>
                  </a:schemeClr>
                </a:solidFill>
                <a:latin typeface="Arial" panose="020B0604020202020204" pitchFamily="34" charset="0"/>
                <a:cs typeface="Arial" panose="020B0604020202020204" pitchFamily="34" charset="0"/>
              </a:rPr>
              <a:t>quan</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smtClean="0">
                <a:solidFill>
                  <a:schemeClr val="tx1">
                    <a:lumMod val="95000"/>
                    <a:lumOff val="5000"/>
                  </a:schemeClr>
                </a:solidFill>
                <a:latin typeface="Arial" panose="020B0604020202020204" pitchFamily="34" charset="0"/>
                <a:cs typeface="Arial" panose="020B0604020202020204" pitchFamily="34" charset="0"/>
              </a:rPr>
              <a:t>về</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Những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thành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tựu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nghiệp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Thuận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lợi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khó</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khăn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smtClean="0">
                <a:solidFill>
                  <a:schemeClr val="tx1">
                    <a:lumMod val="95000"/>
                    <a:lumOff val="5000"/>
                  </a:schemeClr>
                </a:solidFill>
                <a:latin typeface="Arial" panose="020B0604020202020204" pitchFamily="34" charset="0"/>
                <a:cs typeface="Arial" panose="020B0604020202020204" pitchFamily="34" charset="0"/>
              </a:rPr>
              <a:t>nghiệp</a:t>
            </a:r>
            <a:r>
              <a:rPr lang="en-US" sz="2400" dirty="0" smtClean="0">
                <a:solidFill>
                  <a:schemeClr val="tx1">
                    <a:lumMod val="95000"/>
                    <a:lumOff val="5000"/>
                  </a:schemeClr>
                </a:solidFill>
                <a:latin typeface="Arial" panose="020B0604020202020204" pitchFamily="34" charset="0"/>
                <a:cs typeface="Arial" panose="020B0604020202020204" pitchFamily="34" charset="0"/>
              </a:rPr>
              <a:t> 4.0</a:t>
            </a:r>
            <a:endParaRPr lang="en-US" sz="2400" dirty="0">
              <a:solidFill>
                <a:schemeClr val="tx1">
                  <a:lumMod val="95000"/>
                  <a:lumOff val="5000"/>
                </a:schemeClr>
              </a:solidFill>
              <a:latin typeface="Arial" panose="020B0604020202020204" pitchFamily="34" charset="0"/>
              <a:cs typeface="Arial" panose="020B0604020202020204" pitchFamily="34" charset="0"/>
            </a:endParaRPr>
          </a:p>
          <a:p>
            <a:r>
              <a:rPr lang="en-US" sz="2400" dirty="0" err="1">
                <a:solidFill>
                  <a:schemeClr val="tx1">
                    <a:lumMod val="95000"/>
                    <a:lumOff val="5000"/>
                  </a:schemeClr>
                </a:solidFill>
                <a:latin typeface="Arial" panose="020B0604020202020204" pitchFamily="34" charset="0"/>
                <a:cs typeface="Arial" panose="020B0604020202020204" pitchFamily="34" charset="0"/>
              </a:rPr>
              <a:t>Tài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liệu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tham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khảo</a:t>
            </a:r>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FF3FB215-F31D-4572-B976-82201FC7BDB7}" type="slidenum">
              <a:rPr lang="en-US" smtClean="0"/>
              <a:t>2</a:t>
            </a:fld>
            <a:endParaRPr lang="en-US"/>
          </a:p>
        </p:txBody>
      </p:sp>
    </p:spTree>
    <p:extLst>
      <p:ext uri="{BB962C8B-B14F-4D97-AF65-F5344CB8AC3E}">
        <p14:creationId xmlns:p14="http://schemas.microsoft.com/office/powerpoint/2010/main" val="3237503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vi-VN" sz="2000" dirty="0"/>
              <a:t>Cách mạng công nghiệp là cuộc cách mạng trong lĩnh vực sản xuất; là sự thay đổi cơ bản các điều kiện kinh tế xã hội, văn hóa và kỹ thuật, xuất phát từ nước Anh sau đó lan tỏa ra toàn thế giới. Trong thời kỳ này, nền kinh tế giản đơn, quy mô nhỏ, dựa trên lao động chân tay được thay thế bằng công nghiệp và chế tạo máy móc quy mô lớn. Tên gọi "Cách mạng công nghiệp" thường dùng để chỉ giai đoạn thứ nhất của nó diễn ra ở cuối thế kỷ 18 và đầu thế kỷ 19. Giai đoạn hai hay còn gọi là Cách mạng công nghiệp lần thứ hai tiếp tục ngay sau đó từ nửa sau thế kỷ 19 đến đầu thế kỷ 20. Ảnh hưởng của nó diễn ra ở Tây Âu và Bắc Mỹ trong suốt thế kỷ 19 và sau đó là toàn thế giới</a:t>
            </a:r>
            <a:r>
              <a:rPr lang="vi-VN" sz="2000" dirty="0" smtClean="0"/>
              <a:t>.</a:t>
            </a:r>
            <a:endParaRPr lang="vi-VN" sz="2000" dirty="0"/>
          </a:p>
        </p:txBody>
      </p:sp>
      <p:sp>
        <p:nvSpPr>
          <p:cNvPr id="3" name="Title 2"/>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endParaRPr lang="en-US" dirty="0"/>
          </a:p>
        </p:txBody>
      </p:sp>
      <p:sp>
        <p:nvSpPr>
          <p:cNvPr id="4" name="Slide Number Placeholder 3"/>
          <p:cNvSpPr>
            <a:spLocks noGrp="1"/>
          </p:cNvSpPr>
          <p:nvPr>
            <p:ph type="sldNum" sz="quarter" idx="12"/>
          </p:nvPr>
        </p:nvSpPr>
        <p:spPr/>
        <p:txBody>
          <a:bodyPr/>
          <a:lstStyle/>
          <a:p>
            <a:fld id="{FF3FB215-F31D-4572-B976-82201FC7BDB7}" type="slidenum">
              <a:rPr lang="en-US" smtClean="0"/>
              <a:t>3</a:t>
            </a:fld>
            <a:endParaRPr lang="en-US"/>
          </a:p>
        </p:txBody>
      </p:sp>
    </p:spTree>
    <p:extLst>
      <p:ext uri="{BB962C8B-B14F-4D97-AF65-F5344CB8AC3E}">
        <p14:creationId xmlns:p14="http://schemas.microsoft.com/office/powerpoint/2010/main" val="238824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SzPct val="9000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a:t>
            </a:r>
            <a:r>
              <a:rPr lang="en-US" sz="2000" dirty="0" err="1" smtClean="0"/>
              <a:t>nhất</a:t>
            </a:r>
            <a:r>
              <a:rPr lang="en-US" sz="2000" dirty="0" smtClean="0"/>
              <a:t> (CMCN 1.0)</a:t>
            </a:r>
          </a:p>
          <a:p>
            <a:pPr>
              <a:buSzPct val="90000"/>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a:t>
            </a:r>
            <a:r>
              <a:rPr lang="en-US" sz="2000" dirty="0" err="1" smtClean="0"/>
              <a:t>nhất</a:t>
            </a:r>
            <a:r>
              <a:rPr lang="en-US" sz="2000" dirty="0" smtClean="0"/>
              <a:t> </a:t>
            </a:r>
            <a:r>
              <a:rPr lang="en-US" sz="2000" dirty="0" err="1" smtClean="0"/>
              <a:t>diễn</a:t>
            </a:r>
            <a:r>
              <a:rPr lang="en-US" sz="2000" dirty="0" smtClean="0"/>
              <a:t> </a:t>
            </a:r>
            <a:r>
              <a:rPr lang="en-US" sz="2000" dirty="0" err="1" smtClean="0"/>
              <a:t>ra</a:t>
            </a:r>
            <a:r>
              <a:rPr lang="en-US" sz="2000" dirty="0" smtClean="0"/>
              <a:t> </a:t>
            </a:r>
            <a:r>
              <a:rPr lang="en-US" sz="2000" dirty="0" err="1" smtClean="0"/>
              <a:t>vào</a:t>
            </a:r>
            <a:r>
              <a:rPr lang="en-US" sz="2000" dirty="0" smtClean="0"/>
              <a:t> </a:t>
            </a:r>
            <a:r>
              <a:rPr lang="en-US" sz="2000" dirty="0" err="1" smtClean="0"/>
              <a:t>khoảng</a:t>
            </a:r>
            <a:r>
              <a:rPr lang="en-US" sz="2000" dirty="0" smtClean="0"/>
              <a:t> </a:t>
            </a:r>
            <a:r>
              <a:rPr lang="en-US" sz="2000" dirty="0" err="1" smtClean="0"/>
              <a:t>năm</a:t>
            </a:r>
            <a:r>
              <a:rPr lang="en-US" sz="2000" dirty="0" smtClean="0"/>
              <a:t> 1760 </a:t>
            </a:r>
            <a:r>
              <a:rPr lang="en-US" sz="2000" dirty="0" err="1" smtClean="0"/>
              <a:t>đến</a:t>
            </a:r>
            <a:r>
              <a:rPr lang="en-US" sz="2000" dirty="0" smtClean="0"/>
              <a:t> </a:t>
            </a:r>
            <a:r>
              <a:rPr lang="en-US" sz="2000" dirty="0" err="1" smtClean="0"/>
              <a:t>khoảng</a:t>
            </a:r>
            <a:r>
              <a:rPr lang="en-US" sz="2000" dirty="0" smtClean="0"/>
              <a:t> </a:t>
            </a:r>
            <a:r>
              <a:rPr lang="en-US" sz="2000" dirty="0" err="1" smtClean="0"/>
              <a:t>giữa</a:t>
            </a:r>
            <a:r>
              <a:rPr lang="en-US" sz="2000" dirty="0" smtClean="0"/>
              <a:t> </a:t>
            </a:r>
            <a:r>
              <a:rPr lang="en-US" sz="2000" dirty="0" err="1" smtClean="0"/>
              <a:t>năm</a:t>
            </a:r>
            <a:r>
              <a:rPr lang="en-US" sz="2000" dirty="0" smtClean="0"/>
              <a:t> 1820 </a:t>
            </a:r>
            <a:r>
              <a:rPr lang="en-US" sz="2000" dirty="0" err="1" smtClean="0"/>
              <a:t>và</a:t>
            </a:r>
            <a:r>
              <a:rPr lang="en-US" sz="2000" dirty="0" smtClean="0"/>
              <a:t> 1840 </a:t>
            </a:r>
            <a:r>
              <a:rPr lang="en-US" sz="2000" dirty="0" err="1" smtClean="0"/>
              <a:t>tại</a:t>
            </a:r>
            <a:r>
              <a:rPr lang="en-US" sz="2000" dirty="0" smtClean="0"/>
              <a:t> </a:t>
            </a:r>
            <a:r>
              <a:rPr lang="en-US" sz="2000" dirty="0" err="1" smtClean="0"/>
              <a:t>châu</a:t>
            </a:r>
            <a:r>
              <a:rPr lang="en-US" sz="2000" dirty="0" smtClean="0"/>
              <a:t> </a:t>
            </a:r>
            <a:r>
              <a:rPr lang="en-US" sz="2000" dirty="0" err="1" smtClean="0"/>
              <a:t>Âu</a:t>
            </a:r>
            <a:r>
              <a:rPr lang="en-US" sz="2000" dirty="0" smtClean="0"/>
              <a:t> </a:t>
            </a:r>
            <a:r>
              <a:rPr lang="en-US" sz="2000" dirty="0" err="1" smtClean="0"/>
              <a:t>và</a:t>
            </a:r>
            <a:r>
              <a:rPr lang="en-US" sz="2000" dirty="0" smtClean="0"/>
              <a:t> </a:t>
            </a:r>
            <a:r>
              <a:rPr lang="en-US" sz="2000" dirty="0" err="1" smtClean="0"/>
              <a:t>Mỹ</a:t>
            </a:r>
            <a:r>
              <a:rPr lang="en-US" sz="2000" dirty="0" smtClean="0"/>
              <a:t>. </a:t>
            </a:r>
            <a:r>
              <a:rPr lang="vi-VN" sz="2000" dirty="0"/>
              <a:t>Quá trình chuyển đổi này bao gồm từ phương pháp sản xuất thủ công sang máy móc , mới sản xuất hóa chất và sản xuất sắt quy trình, việc sử dụng ngày càng tăng của năng lượng hơi nước và năng lượng sức nước, sự phát triển của máy công cụ và sự nổi lên của cơ giới hóa hệ thống nhà máy</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4</a:t>
            </a:fld>
            <a:endParaRPr lang="en-US"/>
          </a:p>
        </p:txBody>
      </p:sp>
      <p:sp>
        <p:nvSpPr>
          <p:cNvPr id="4" name="Title 3"/>
          <p:cNvSpPr>
            <a:spLocks noGrp="1"/>
          </p:cNvSpPr>
          <p:nvPr>
            <p:ph type="title"/>
          </p:nvPr>
        </p:nvSpPr>
        <p:spPr/>
        <p:txBody>
          <a:bodyPr/>
          <a:lstStyle/>
          <a:p>
            <a:r>
              <a:rPr lang="en-US" dirty="0" err="1" smtClean="0"/>
              <a:t>Các</a:t>
            </a:r>
            <a:r>
              <a:rPr lang="en-US" dirty="0" smtClean="0"/>
              <a:t> </a:t>
            </a:r>
            <a:r>
              <a:rPr lang="en-US" dirty="0" err="1" smtClean="0"/>
              <a:t>cuộc</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r>
              <a:rPr lang="en-US" dirty="0" smtClean="0"/>
              <a:t> </a:t>
            </a:r>
            <a:r>
              <a:rPr lang="en-US" dirty="0" err="1" smtClean="0"/>
              <a:t>đã</a:t>
            </a:r>
            <a:r>
              <a:rPr lang="en-US" dirty="0" smtClean="0"/>
              <a:t> </a:t>
            </a:r>
            <a:r>
              <a:rPr lang="en-US" dirty="0" err="1" smtClean="0"/>
              <a:t>trải</a:t>
            </a:r>
            <a:r>
              <a:rPr lang="en-US" dirty="0" smtClean="0"/>
              <a:t> qua</a:t>
            </a:r>
            <a:endParaRPr lang="en-US" dirty="0"/>
          </a:p>
        </p:txBody>
      </p:sp>
    </p:spTree>
    <p:extLst>
      <p:ext uri="{BB962C8B-B14F-4D97-AF65-F5344CB8AC3E}">
        <p14:creationId xmlns:p14="http://schemas.microsoft.com/office/powerpoint/2010/main" val="284574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SzPct val="9000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a:t> </a:t>
            </a:r>
            <a:r>
              <a:rPr lang="en-US" sz="2000" dirty="0" err="1" smtClean="0"/>
              <a:t>lần</a:t>
            </a:r>
            <a:r>
              <a:rPr lang="en-US" sz="2000" dirty="0" smtClean="0"/>
              <a:t> </a:t>
            </a:r>
            <a:r>
              <a:rPr lang="en-US" sz="2000" dirty="0" err="1" smtClean="0"/>
              <a:t>thứ</a:t>
            </a:r>
            <a:r>
              <a:rPr lang="en-US" sz="2000" dirty="0" smtClean="0"/>
              <a:t> 2</a:t>
            </a:r>
          </a:p>
          <a:p>
            <a:pPr>
              <a:buSzPct val="90000"/>
            </a:pPr>
            <a:r>
              <a:rPr lang="vi-VN" sz="2000" dirty="0" smtClean="0"/>
              <a:t>Cách </a:t>
            </a:r>
            <a:r>
              <a:rPr lang="vi-VN" sz="2000" dirty="0"/>
              <a:t>mạng công nghiệp lần thứ hai diễn ra từ năm 1870 đến năm 1914, ngay trước Thế chiến I. Đó là giai đoạn tăng trưởng của các ngành công nghiệp đã có từ trước và mở rộng các ngành mới, như thép, dầu, điện, và sử dụng điện để sản xuất hàng loạt. Các tiến bộ kỹ thuật chủ yếu trong giai đoạn này bao gồm điện thoại, bóng đèn, đĩa hát và động cơ đốt trong</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5</a:t>
            </a:fld>
            <a:endParaRPr lang="en-US"/>
          </a:p>
        </p:txBody>
      </p:sp>
      <p:sp>
        <p:nvSpPr>
          <p:cNvPr id="4" name="Title 3"/>
          <p:cNvSpPr>
            <a:spLocks noGrp="1"/>
          </p:cNvSpPr>
          <p:nvPr>
            <p:ph type="title"/>
          </p:nvPr>
        </p:nvSpPr>
        <p:spPr/>
        <p:txBody>
          <a:bodyPr/>
          <a:lstStyle/>
          <a:p>
            <a:r>
              <a:rPr lang="en-US" dirty="0" err="1"/>
              <a:t>Các</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đã</a:t>
            </a:r>
            <a:r>
              <a:rPr lang="en-US" dirty="0"/>
              <a:t> </a:t>
            </a:r>
            <a:r>
              <a:rPr lang="en-US" dirty="0" err="1"/>
              <a:t>trải</a:t>
            </a:r>
            <a:r>
              <a:rPr lang="en-US" dirty="0"/>
              <a:t> qua</a:t>
            </a:r>
          </a:p>
        </p:txBody>
      </p:sp>
    </p:spTree>
    <p:extLst>
      <p:ext uri="{BB962C8B-B14F-4D97-AF65-F5344CB8AC3E}">
        <p14:creationId xmlns:p14="http://schemas.microsoft.com/office/powerpoint/2010/main" val="35752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3</a:t>
            </a:r>
          </a:p>
          <a:p>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3 </a:t>
            </a:r>
            <a:r>
              <a:rPr lang="en-US" sz="2000" dirty="0" err="1" smtClean="0"/>
              <a:t>còn</a:t>
            </a:r>
            <a:r>
              <a:rPr lang="en-US" sz="2000" dirty="0" smtClean="0"/>
              <a:t> </a:t>
            </a:r>
            <a:r>
              <a:rPr lang="en-US" sz="2000" dirty="0" err="1" smtClean="0"/>
              <a:t>được</a:t>
            </a:r>
            <a:r>
              <a:rPr lang="en-US" sz="2000" dirty="0" smtClean="0"/>
              <a:t> </a:t>
            </a:r>
            <a:r>
              <a:rPr lang="en-US" sz="2000" dirty="0" err="1" smtClean="0"/>
              <a:t>gọi</a:t>
            </a:r>
            <a:r>
              <a:rPr lang="en-US" sz="2000" dirty="0" smtClean="0"/>
              <a:t> </a:t>
            </a:r>
            <a:r>
              <a:rPr lang="en-US" sz="2000" dirty="0" err="1" smtClean="0"/>
              <a:t>là</a:t>
            </a:r>
            <a:r>
              <a:rPr lang="en-US" sz="2000" dirty="0" smtClean="0"/>
              <a:t> </a:t>
            </a:r>
            <a:r>
              <a:rPr lang="en-US" sz="2000" dirty="0" err="1" smtClean="0"/>
              <a:t>cuộc</a:t>
            </a:r>
            <a:r>
              <a:rPr lang="en-US" sz="2000" dirty="0" smtClean="0"/>
              <a:t> </a:t>
            </a:r>
            <a:r>
              <a:rPr lang="en-US" sz="2000" dirty="0" err="1" smtClean="0"/>
              <a:t>cách</a:t>
            </a:r>
            <a:r>
              <a:rPr lang="en-US" sz="2000" dirty="0" smtClean="0"/>
              <a:t> </a:t>
            </a:r>
            <a:r>
              <a:rPr lang="en-US" sz="2000" dirty="0" err="1" smtClean="0"/>
              <a:t>mạng</a:t>
            </a:r>
            <a:r>
              <a:rPr lang="en-US" sz="2000" dirty="0" smtClean="0"/>
              <a:t> </a:t>
            </a:r>
            <a:r>
              <a:rPr lang="en-US" sz="2000" dirty="0" err="1" smtClean="0"/>
              <a:t>kỹ</a:t>
            </a:r>
            <a:r>
              <a:rPr lang="en-US" sz="2000" dirty="0" smtClean="0"/>
              <a:t> </a:t>
            </a:r>
            <a:r>
              <a:rPr lang="en-US" sz="2000" dirty="0" err="1" smtClean="0"/>
              <a:t>thuật</a:t>
            </a:r>
            <a:r>
              <a:rPr lang="en-US" sz="2000" dirty="0" smtClean="0"/>
              <a:t> </a:t>
            </a:r>
            <a:r>
              <a:rPr lang="en-US" sz="2000" dirty="0" err="1" smtClean="0"/>
              <a:t>số</a:t>
            </a:r>
            <a:r>
              <a:rPr lang="en-US" sz="2000" dirty="0" smtClean="0"/>
              <a:t> </a:t>
            </a:r>
            <a:r>
              <a:rPr lang="en-US" sz="2000" dirty="0" err="1" smtClean="0"/>
              <a:t>được</a:t>
            </a:r>
            <a:r>
              <a:rPr lang="en-US" sz="2000" dirty="0" smtClean="0"/>
              <a:t> </a:t>
            </a:r>
            <a:r>
              <a:rPr lang="en-US" sz="2000" dirty="0" err="1" smtClean="0"/>
              <a:t>bắt</a:t>
            </a:r>
            <a:r>
              <a:rPr lang="en-US" sz="2000" dirty="0" smtClean="0"/>
              <a:t> </a:t>
            </a:r>
            <a:r>
              <a:rPr lang="en-US" sz="2000" dirty="0" err="1" smtClean="0"/>
              <a:t>đầu</a:t>
            </a:r>
            <a:r>
              <a:rPr lang="en-US" sz="2000" dirty="0" smtClean="0"/>
              <a:t> </a:t>
            </a:r>
            <a:r>
              <a:rPr lang="en-US" sz="2000" dirty="0" err="1" smtClean="0"/>
              <a:t>vào</a:t>
            </a:r>
            <a:r>
              <a:rPr lang="en-US" sz="2000" dirty="0" smtClean="0"/>
              <a:t> </a:t>
            </a:r>
            <a:r>
              <a:rPr lang="en-US" sz="2000" dirty="0" err="1" smtClean="0"/>
              <a:t>cuối</a:t>
            </a:r>
            <a:r>
              <a:rPr lang="en-US" sz="2000" dirty="0" smtClean="0"/>
              <a:t> </a:t>
            </a:r>
            <a:r>
              <a:rPr lang="en-US" sz="2000" dirty="0" err="1" smtClean="0"/>
              <a:t>năm</a:t>
            </a:r>
            <a:r>
              <a:rPr lang="en-US" sz="2000" dirty="0" smtClean="0"/>
              <a:t> 1960 </a:t>
            </a:r>
            <a:r>
              <a:rPr lang="en-US" sz="2000" dirty="0" err="1" smtClean="0"/>
              <a:t>đến</a:t>
            </a:r>
            <a:r>
              <a:rPr lang="en-US" sz="2000" dirty="0" smtClean="0"/>
              <a:t> </a:t>
            </a:r>
            <a:r>
              <a:rPr lang="en-US" sz="2000" dirty="0" err="1" smtClean="0"/>
              <a:t>cuối</a:t>
            </a:r>
            <a:r>
              <a:rPr lang="en-US" sz="2000" dirty="0" smtClean="0"/>
              <a:t> </a:t>
            </a:r>
            <a:r>
              <a:rPr lang="en-US" sz="2000" dirty="0" err="1" smtClean="0"/>
              <a:t>năm</a:t>
            </a:r>
            <a:r>
              <a:rPr lang="en-US" sz="2000" dirty="0" smtClean="0"/>
              <a:t> 1970 </a:t>
            </a:r>
            <a:r>
              <a:rPr lang="en-US" sz="2000" dirty="0" err="1" smtClean="0"/>
              <a:t>và</a:t>
            </a:r>
            <a:r>
              <a:rPr lang="en-US" sz="2000" dirty="0" smtClean="0"/>
              <a:t> </a:t>
            </a:r>
            <a:r>
              <a:rPr lang="en-US" sz="2000" dirty="0" err="1" smtClean="0"/>
              <a:t>thuật</a:t>
            </a:r>
            <a:r>
              <a:rPr lang="en-US" sz="2000" dirty="0" smtClean="0"/>
              <a:t> </a:t>
            </a:r>
            <a:r>
              <a:rPr lang="en-US" sz="2000" dirty="0" err="1" smtClean="0"/>
              <a:t>ngữ</a:t>
            </a:r>
            <a:r>
              <a:rPr lang="en-US" sz="2000" dirty="0" smtClean="0"/>
              <a:t> </a:t>
            </a:r>
            <a:r>
              <a:rPr lang="en-US" sz="2000" dirty="0" err="1" smtClean="0"/>
              <a:t>này</a:t>
            </a:r>
            <a:r>
              <a:rPr lang="en-US" sz="2000" dirty="0" smtClean="0"/>
              <a:t> </a:t>
            </a:r>
            <a:r>
              <a:rPr lang="en-US" sz="2000" dirty="0" err="1" smtClean="0"/>
              <a:t>cũng</a:t>
            </a:r>
            <a:r>
              <a:rPr lang="en-US" sz="2000" dirty="0" smtClean="0"/>
              <a:t> </a:t>
            </a:r>
            <a:r>
              <a:rPr lang="en-US" sz="2000" dirty="0" err="1" smtClean="0"/>
              <a:t>đề</a:t>
            </a:r>
            <a:r>
              <a:rPr lang="en-US" sz="2000" dirty="0" smtClean="0"/>
              <a:t> </a:t>
            </a:r>
            <a:r>
              <a:rPr lang="en-US" sz="2000" dirty="0" err="1" smtClean="0"/>
              <a:t>cập</a:t>
            </a:r>
            <a:r>
              <a:rPr lang="en-US" sz="2000" dirty="0" smtClean="0"/>
              <a:t> </a:t>
            </a:r>
            <a:r>
              <a:rPr lang="en-US" sz="2000" dirty="0" err="1" smtClean="0"/>
              <a:t>đến</a:t>
            </a:r>
            <a:r>
              <a:rPr lang="en-US" sz="2000" dirty="0"/>
              <a:t> </a:t>
            </a:r>
            <a:r>
              <a:rPr lang="en-US" sz="2000" dirty="0" err="1"/>
              <a:t>đến</a:t>
            </a:r>
            <a:r>
              <a:rPr lang="en-US" sz="2000" dirty="0"/>
              <a:t> </a:t>
            </a:r>
            <a:r>
              <a:rPr lang="en-US" sz="2000" dirty="0" err="1"/>
              <a:t>những</a:t>
            </a:r>
            <a:r>
              <a:rPr lang="en-US" sz="2000" dirty="0"/>
              <a:t> </a:t>
            </a:r>
            <a:r>
              <a:rPr lang="en-US" sz="2000" dirty="0" err="1"/>
              <a:t>thay</a:t>
            </a:r>
            <a:r>
              <a:rPr lang="en-US" sz="2000" dirty="0"/>
              <a:t> </a:t>
            </a:r>
            <a:r>
              <a:rPr lang="en-US" sz="2000" dirty="0" err="1"/>
              <a:t>đổi</a:t>
            </a:r>
            <a:r>
              <a:rPr lang="en-US" sz="2000" dirty="0"/>
              <a:t> </a:t>
            </a:r>
            <a:r>
              <a:rPr lang="en-US" sz="2000" dirty="0" err="1"/>
              <a:t>sâu</a:t>
            </a:r>
            <a:r>
              <a:rPr lang="en-US" sz="2000" dirty="0"/>
              <a:t> </a:t>
            </a:r>
            <a:r>
              <a:rPr lang="en-US" sz="2000" dirty="0" err="1"/>
              <a:t>rộng</a:t>
            </a:r>
            <a:r>
              <a:rPr lang="en-US" sz="2000" dirty="0"/>
              <a:t> do </a:t>
            </a:r>
            <a:r>
              <a:rPr lang="en-US" sz="2000" dirty="0" err="1"/>
              <a:t>công</a:t>
            </a:r>
            <a:r>
              <a:rPr lang="en-US" sz="2000" dirty="0"/>
              <a:t> </a:t>
            </a:r>
            <a:r>
              <a:rPr lang="en-US" sz="2000" dirty="0" err="1"/>
              <a:t>nghệ</a:t>
            </a:r>
            <a:r>
              <a:rPr lang="en-US" sz="2000" dirty="0"/>
              <a:t> </a:t>
            </a:r>
            <a:r>
              <a:rPr lang="en-US" sz="2000" dirty="0" err="1"/>
              <a:t>điện</a:t>
            </a:r>
            <a:r>
              <a:rPr lang="en-US" sz="2000" dirty="0"/>
              <a:t> </a:t>
            </a:r>
            <a:r>
              <a:rPr lang="en-US" sz="2000" dirty="0" err="1"/>
              <a:t>toán</a:t>
            </a:r>
            <a:r>
              <a:rPr lang="en-US" sz="2000" dirty="0"/>
              <a:t> </a:t>
            </a:r>
            <a:r>
              <a:rPr lang="en-US" sz="2000" dirty="0" err="1"/>
              <a:t>và</a:t>
            </a:r>
            <a:r>
              <a:rPr lang="en-US" sz="2000" dirty="0"/>
              <a:t> </a:t>
            </a:r>
            <a:r>
              <a:rPr lang="en-US" sz="2000" dirty="0" err="1"/>
              <a:t>truyền</a:t>
            </a:r>
            <a:r>
              <a:rPr lang="en-US" sz="2000" dirty="0"/>
              <a:t> </a:t>
            </a:r>
            <a:r>
              <a:rPr lang="en-US" sz="2000" dirty="0" err="1"/>
              <a:t>thông</a:t>
            </a:r>
            <a:r>
              <a:rPr lang="en-US" sz="2000" dirty="0"/>
              <a:t>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mang</a:t>
            </a:r>
            <a:r>
              <a:rPr lang="en-US" sz="2000" dirty="0"/>
              <a:t> </a:t>
            </a:r>
            <a:r>
              <a:rPr lang="en-US" sz="2000" dirty="0" err="1"/>
              <a:t>lại</a:t>
            </a:r>
            <a:r>
              <a:rPr lang="en-US" sz="2000" dirty="0"/>
              <a:t> </a:t>
            </a:r>
            <a:r>
              <a:rPr lang="en-US" sz="2000" dirty="0" err="1"/>
              <a:t>trong</a:t>
            </a:r>
            <a:r>
              <a:rPr lang="en-US" sz="2000" dirty="0"/>
              <a:t> (</a:t>
            </a:r>
            <a:r>
              <a:rPr lang="en-US" sz="2000" dirty="0" err="1"/>
              <a:t>và</a:t>
            </a:r>
            <a:r>
              <a:rPr lang="en-US" sz="2000" dirty="0"/>
              <a:t> </a:t>
            </a:r>
            <a:r>
              <a:rPr lang="en-US" sz="2000" dirty="0" err="1"/>
              <a:t>sau</a:t>
            </a:r>
            <a:r>
              <a:rPr lang="en-US" sz="2000" dirty="0"/>
              <a:t>) </a:t>
            </a:r>
            <a:r>
              <a:rPr lang="en-US" sz="2000" dirty="0" err="1"/>
              <a:t>nửa</a:t>
            </a:r>
            <a:r>
              <a:rPr lang="en-US" sz="2000" dirty="0"/>
              <a:t> </a:t>
            </a:r>
            <a:r>
              <a:rPr lang="en-US" sz="2000" dirty="0" err="1"/>
              <a:t>sau</a:t>
            </a:r>
            <a:r>
              <a:rPr lang="en-US" sz="2000" dirty="0"/>
              <a:t> </a:t>
            </a:r>
            <a:r>
              <a:rPr lang="en-US" sz="2000" dirty="0" err="1"/>
              <a:t>của</a:t>
            </a:r>
            <a:r>
              <a:rPr lang="en-US" sz="2000" dirty="0"/>
              <a:t> </a:t>
            </a:r>
            <a:r>
              <a:rPr lang="en-US" sz="2000" dirty="0" err="1"/>
              <a:t>thế</a:t>
            </a:r>
            <a:r>
              <a:rPr lang="en-US" sz="2000" dirty="0"/>
              <a:t> </a:t>
            </a:r>
            <a:r>
              <a:rPr lang="en-US" sz="2000" dirty="0" err="1"/>
              <a:t>kỷ</a:t>
            </a:r>
            <a:r>
              <a:rPr lang="en-US" sz="2000" dirty="0"/>
              <a:t> </a:t>
            </a:r>
            <a:r>
              <a:rPr lang="en-US" sz="2000" dirty="0" smtClean="0"/>
              <a:t>20, </a:t>
            </a:r>
            <a:r>
              <a:rPr lang="en-US" sz="2000" dirty="0" err="1"/>
              <a:t>cuộc</a:t>
            </a:r>
            <a:r>
              <a:rPr lang="en-US" sz="2000" dirty="0"/>
              <a:t> </a:t>
            </a:r>
            <a:r>
              <a:rPr lang="en-US" sz="2000" dirty="0" err="1"/>
              <a:t>cách</a:t>
            </a:r>
            <a:r>
              <a:rPr lang="en-US" sz="2000" dirty="0"/>
              <a:t> </a:t>
            </a:r>
            <a:r>
              <a:rPr lang="en-US" sz="2000" dirty="0" err="1"/>
              <a:t>mạng</a:t>
            </a:r>
            <a:r>
              <a:rPr lang="en-US" sz="2000" dirty="0"/>
              <a:t>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đánh</a:t>
            </a:r>
            <a:r>
              <a:rPr lang="en-US" sz="2000" dirty="0"/>
              <a:t> </a:t>
            </a:r>
            <a:r>
              <a:rPr lang="en-US" sz="2000" dirty="0" err="1"/>
              <a:t>dấu</a:t>
            </a:r>
            <a:r>
              <a:rPr lang="en-US" sz="2000" dirty="0"/>
              <a:t> </a:t>
            </a:r>
            <a:r>
              <a:rPr lang="en-US" sz="2000" dirty="0" err="1"/>
              <a:t>sự</a:t>
            </a:r>
            <a:r>
              <a:rPr lang="en-US" sz="2000" dirty="0"/>
              <a:t> </a:t>
            </a:r>
            <a:r>
              <a:rPr lang="en-US" sz="2000" dirty="0" err="1"/>
              <a:t>khởi</a:t>
            </a:r>
            <a:r>
              <a:rPr lang="en-US" sz="2000" dirty="0"/>
              <a:t> </a:t>
            </a:r>
            <a:r>
              <a:rPr lang="en-US" sz="2000" dirty="0" err="1"/>
              <a:t>đầu</a:t>
            </a:r>
            <a:r>
              <a:rPr lang="en-US" sz="2000" dirty="0"/>
              <a:t> </a:t>
            </a:r>
            <a:r>
              <a:rPr lang="en-US" sz="2000" dirty="0" err="1"/>
              <a:t>của</a:t>
            </a:r>
            <a:r>
              <a:rPr lang="en-US" sz="2000" dirty="0"/>
              <a:t> </a:t>
            </a:r>
            <a:r>
              <a:rPr lang="en-US" sz="2000" dirty="0" err="1"/>
              <a:t>kỷ</a:t>
            </a:r>
            <a:r>
              <a:rPr lang="en-US" sz="2000" dirty="0"/>
              <a:t> </a:t>
            </a:r>
            <a:r>
              <a:rPr lang="en-US" sz="2000" dirty="0" err="1"/>
              <a:t>nguyên</a:t>
            </a:r>
            <a:r>
              <a:rPr lang="en-US" sz="2000" dirty="0"/>
              <a:t> </a:t>
            </a:r>
            <a:r>
              <a:rPr lang="en-US" sz="2000" dirty="0" err="1"/>
              <a:t>thông</a:t>
            </a:r>
            <a:r>
              <a:rPr lang="en-US" sz="2000" dirty="0"/>
              <a:t> tin. </a:t>
            </a:r>
            <a:r>
              <a:rPr lang="en-US" sz="2000" dirty="0" err="1"/>
              <a:t>Trọng</a:t>
            </a:r>
            <a:r>
              <a:rPr lang="en-US" sz="2000" dirty="0"/>
              <a:t> </a:t>
            </a:r>
            <a:r>
              <a:rPr lang="en-US" sz="2000" dirty="0" err="1"/>
              <a:t>tâm</a:t>
            </a:r>
            <a:r>
              <a:rPr lang="en-US" sz="2000" dirty="0"/>
              <a:t> </a:t>
            </a:r>
            <a:r>
              <a:rPr lang="en-US" sz="2000" dirty="0" err="1"/>
              <a:t>của</a:t>
            </a:r>
            <a:r>
              <a:rPr lang="en-US" sz="2000" dirty="0"/>
              <a:t> </a:t>
            </a:r>
            <a:r>
              <a:rPr lang="en-US" sz="2000" dirty="0" err="1"/>
              <a:t>cuộc</a:t>
            </a:r>
            <a:r>
              <a:rPr lang="en-US" sz="2000" dirty="0"/>
              <a:t> </a:t>
            </a:r>
            <a:r>
              <a:rPr lang="en-US" sz="2000" dirty="0" err="1"/>
              <a:t>cách</a:t>
            </a:r>
            <a:r>
              <a:rPr lang="en-US" sz="2000" dirty="0"/>
              <a:t> </a:t>
            </a:r>
            <a:r>
              <a:rPr lang="en-US" sz="2000" dirty="0" err="1"/>
              <a:t>mạng</a:t>
            </a:r>
            <a:r>
              <a:rPr lang="en-US" sz="2000" dirty="0"/>
              <a:t> </a:t>
            </a:r>
            <a:r>
              <a:rPr lang="en-US" sz="2000" dirty="0" err="1"/>
              <a:t>này</a:t>
            </a:r>
            <a:r>
              <a:rPr lang="en-US" sz="2000" dirty="0"/>
              <a:t> </a:t>
            </a:r>
            <a:r>
              <a:rPr lang="en-US" sz="2000" dirty="0" err="1"/>
              <a:t>là</a:t>
            </a:r>
            <a:r>
              <a:rPr lang="en-US" sz="2000" dirty="0"/>
              <a:t> </a:t>
            </a:r>
            <a:r>
              <a:rPr lang="en-US" sz="2000" dirty="0" err="1"/>
              <a:t>việc</a:t>
            </a:r>
            <a:r>
              <a:rPr lang="en-US" sz="2000" dirty="0"/>
              <a:t> </a:t>
            </a:r>
            <a:r>
              <a:rPr lang="en-US" sz="2000" dirty="0" err="1"/>
              <a:t>sản</a:t>
            </a:r>
            <a:r>
              <a:rPr lang="en-US" sz="2000" dirty="0"/>
              <a:t> </a:t>
            </a:r>
            <a:r>
              <a:rPr lang="en-US" sz="2000" dirty="0" err="1"/>
              <a:t>xuất</a:t>
            </a:r>
            <a:r>
              <a:rPr lang="en-US" sz="2000" dirty="0"/>
              <a:t> </a:t>
            </a:r>
            <a:r>
              <a:rPr lang="en-US" sz="2000" dirty="0" err="1"/>
              <a:t>hàng</a:t>
            </a:r>
            <a:r>
              <a:rPr lang="en-US" sz="2000" dirty="0"/>
              <a:t> </a:t>
            </a:r>
            <a:r>
              <a:rPr lang="en-US" sz="2000" dirty="0" err="1"/>
              <a:t>loạt</a:t>
            </a:r>
            <a:r>
              <a:rPr lang="en-US" sz="2000" dirty="0"/>
              <a:t> </a:t>
            </a:r>
            <a:r>
              <a:rPr lang="en-US" sz="2000" dirty="0" err="1"/>
              <a:t>và</a:t>
            </a:r>
            <a:r>
              <a:rPr lang="en-US" sz="2000" dirty="0"/>
              <a:t> </a:t>
            </a:r>
            <a:r>
              <a:rPr lang="en-US" sz="2000" dirty="0" err="1"/>
              <a:t>sử</a:t>
            </a:r>
            <a:r>
              <a:rPr lang="en-US" sz="2000" dirty="0"/>
              <a:t> </a:t>
            </a:r>
            <a:r>
              <a:rPr lang="en-US" sz="2000" dirty="0" err="1"/>
              <a:t>dụng</a:t>
            </a:r>
            <a:r>
              <a:rPr lang="en-US" sz="2000" dirty="0"/>
              <a:t> </a:t>
            </a:r>
            <a:r>
              <a:rPr lang="en-US" sz="2000" dirty="0" err="1"/>
              <a:t>rộng</a:t>
            </a:r>
            <a:r>
              <a:rPr lang="en-US" sz="2000" dirty="0"/>
              <a:t> </a:t>
            </a:r>
            <a:r>
              <a:rPr lang="en-US" sz="2000" dirty="0" err="1"/>
              <a:t>rãi</a:t>
            </a:r>
            <a:r>
              <a:rPr lang="en-US" sz="2000" dirty="0"/>
              <a:t> </a:t>
            </a:r>
            <a:r>
              <a:rPr lang="en-US" sz="2000" dirty="0" err="1"/>
              <a:t>các</a:t>
            </a:r>
            <a:r>
              <a:rPr lang="en-US" sz="2000" dirty="0"/>
              <a:t> </a:t>
            </a:r>
            <a:r>
              <a:rPr lang="en-US" sz="2000" dirty="0" err="1"/>
              <a:t>mạch</a:t>
            </a:r>
            <a:r>
              <a:rPr lang="en-US" sz="2000" dirty="0"/>
              <a:t> logic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và</a:t>
            </a:r>
            <a:r>
              <a:rPr lang="en-US" sz="2000" dirty="0"/>
              <a:t> </a:t>
            </a:r>
            <a:r>
              <a:rPr lang="en-US" sz="2000" dirty="0" err="1"/>
              <a:t>các</a:t>
            </a:r>
            <a:r>
              <a:rPr lang="en-US" sz="2000" dirty="0"/>
              <a:t> </a:t>
            </a:r>
            <a:r>
              <a:rPr lang="en-US" sz="2000" dirty="0" err="1"/>
              <a:t>công</a:t>
            </a:r>
            <a:r>
              <a:rPr lang="en-US" sz="2000" dirty="0"/>
              <a:t> </a:t>
            </a:r>
            <a:r>
              <a:rPr lang="en-US" sz="2000" dirty="0" err="1"/>
              <a:t>nghệ</a:t>
            </a:r>
            <a:r>
              <a:rPr lang="en-US" sz="2000" dirty="0"/>
              <a:t> </a:t>
            </a:r>
            <a:r>
              <a:rPr lang="en-US" sz="2000" dirty="0" err="1"/>
              <a:t>có</a:t>
            </a:r>
            <a:r>
              <a:rPr lang="en-US" sz="2000" dirty="0"/>
              <a:t> </a:t>
            </a:r>
            <a:r>
              <a:rPr lang="en-US" sz="2000" dirty="0" err="1"/>
              <a:t>nguồn</a:t>
            </a:r>
            <a:r>
              <a:rPr lang="en-US" sz="2000" dirty="0"/>
              <a:t> </a:t>
            </a:r>
            <a:r>
              <a:rPr lang="en-US" sz="2000" dirty="0" err="1"/>
              <a:t>gốc</a:t>
            </a:r>
            <a:r>
              <a:rPr lang="en-US" sz="2000" dirty="0"/>
              <a:t> </a:t>
            </a:r>
            <a:r>
              <a:rPr lang="en-US" sz="2000" dirty="0" err="1"/>
              <a:t>của</a:t>
            </a:r>
            <a:r>
              <a:rPr lang="en-US" sz="2000" dirty="0"/>
              <a:t> </a:t>
            </a:r>
            <a:r>
              <a:rPr lang="en-US" sz="2000" dirty="0" err="1"/>
              <a:t>nó</a:t>
            </a:r>
            <a:r>
              <a:rPr lang="en-US" sz="2000" dirty="0"/>
              <a:t>, </a:t>
            </a:r>
            <a:r>
              <a:rPr lang="en-US" sz="2000" dirty="0" err="1"/>
              <a:t>bao</a:t>
            </a:r>
            <a:r>
              <a:rPr lang="en-US" sz="2000" dirty="0"/>
              <a:t> </a:t>
            </a:r>
            <a:r>
              <a:rPr lang="en-US" sz="2000" dirty="0" err="1"/>
              <a:t>gồm</a:t>
            </a:r>
            <a:r>
              <a:rPr lang="en-US" sz="2000" dirty="0"/>
              <a:t> </a:t>
            </a:r>
            <a:r>
              <a:rPr lang="en-US" sz="2000" dirty="0" err="1"/>
              <a:t>máy</a:t>
            </a:r>
            <a:r>
              <a:rPr lang="en-US" sz="2000" dirty="0"/>
              <a:t> </a:t>
            </a:r>
            <a:r>
              <a:rPr lang="en-US" sz="2000" dirty="0" err="1"/>
              <a:t>tính</a:t>
            </a:r>
            <a:r>
              <a:rPr lang="en-US" sz="2000" dirty="0"/>
              <a:t> , </a:t>
            </a:r>
            <a:r>
              <a:rPr lang="en-US" sz="2000" dirty="0" smtClean="0"/>
              <a:t>smart phone </a:t>
            </a:r>
            <a:r>
              <a:rPr lang="en-US" sz="2000" dirty="0" err="1" smtClean="0"/>
              <a:t>và</a:t>
            </a:r>
            <a:r>
              <a:rPr lang="en-US" sz="2000" dirty="0" smtClean="0"/>
              <a:t> </a:t>
            </a:r>
            <a:r>
              <a:rPr lang="en-US" sz="2000" dirty="0"/>
              <a:t>Internet</a:t>
            </a:r>
          </a:p>
        </p:txBody>
      </p:sp>
      <p:sp>
        <p:nvSpPr>
          <p:cNvPr id="3" name="Slide Number Placeholder 2"/>
          <p:cNvSpPr>
            <a:spLocks noGrp="1"/>
          </p:cNvSpPr>
          <p:nvPr>
            <p:ph type="sldNum" sz="quarter" idx="12"/>
          </p:nvPr>
        </p:nvSpPr>
        <p:spPr/>
        <p:txBody>
          <a:bodyPr/>
          <a:lstStyle/>
          <a:p>
            <a:fld id="{FF3FB215-F31D-4572-B976-82201FC7BDB7}" type="slidenum">
              <a:rPr lang="en-US" smtClean="0"/>
              <a:t>6</a:t>
            </a:fld>
            <a:endParaRPr lang="en-US"/>
          </a:p>
        </p:txBody>
      </p:sp>
      <p:sp>
        <p:nvSpPr>
          <p:cNvPr id="4" name="Title 3"/>
          <p:cNvSpPr>
            <a:spLocks noGrp="1"/>
          </p:cNvSpPr>
          <p:nvPr>
            <p:ph type="title"/>
          </p:nvPr>
        </p:nvSpPr>
        <p:spPr/>
        <p:txBody>
          <a:bodyPr/>
          <a:lstStyle/>
          <a:p>
            <a:r>
              <a:rPr lang="en-US" dirty="0" err="1"/>
              <a:t>Các</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đã</a:t>
            </a:r>
            <a:r>
              <a:rPr lang="en-US" dirty="0"/>
              <a:t> </a:t>
            </a:r>
            <a:r>
              <a:rPr lang="en-US" dirty="0" err="1"/>
              <a:t>trải</a:t>
            </a:r>
            <a:r>
              <a:rPr lang="en-US" dirty="0"/>
              <a:t> qua</a:t>
            </a:r>
          </a:p>
        </p:txBody>
      </p:sp>
    </p:spTree>
    <p:extLst>
      <p:ext uri="{BB962C8B-B14F-4D97-AF65-F5344CB8AC3E}">
        <p14:creationId xmlns:p14="http://schemas.microsoft.com/office/powerpoint/2010/main" val="2953892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457200" indent="-457200">
              <a:buSzPct val="95000"/>
              <a:buFont typeface="+mj-lt"/>
              <a:buAutoNum type="arabicPeriod"/>
            </a:pPr>
            <a:r>
              <a:rPr lang="en-US" sz="2000" dirty="0" err="1" smtClean="0"/>
              <a:t>Khái</a:t>
            </a:r>
            <a:r>
              <a:rPr lang="en-US" sz="2000" dirty="0" smtClean="0"/>
              <a:t> </a:t>
            </a:r>
            <a:r>
              <a:rPr lang="en-US" sz="2000" dirty="0" err="1" smtClean="0"/>
              <a:t>niệm</a:t>
            </a:r>
            <a:endParaRPr lang="en-US" sz="2000" dirty="0" smtClean="0"/>
          </a:p>
          <a:p>
            <a:r>
              <a:rPr lang="vi-VN" sz="2000" dirty="0" smtClean="0"/>
              <a:t>Công </a:t>
            </a:r>
            <a:r>
              <a:rPr lang="vi-VN" sz="2000" dirty="0"/>
              <a:t>nghiệp 4.0 là xu hướng hiện thời trong việc tự động hóa và trao đổi dữ liệu trong công nghệ sản xuất. Nó bao gồm các hệ thống không gian mạng thực-ảo (cyber-physical system), Internet Vạn Vật và điện toán đám mây và điện toán nhận thức (cognitive computing).</a:t>
            </a:r>
          </a:p>
          <a:p>
            <a:r>
              <a:rPr lang="vi-VN" sz="2000" dirty="0"/>
              <a:t>Công nghiệp 4.0 tạo ra nhà máy thông minh (tiếng Anh: smart factory). Trong các nhà máy thông minh với cấu trúc kiểu mô-đun, hệ thống thực-ảo giám sát các quy trình thực tế, tạo ra một bản sao ảo của thế giới thực và đưa ra các quyết định phân tán. Qua Internet Vạn Vật, các hệ thống thực-ảo giao tiếp và cộng tác với nhau và với con người trong thời gian thực, và với sự hỗ trợ của Internet Dịch vụ, dịch vụ nội hàm và dịch vụ xuyên tổ chức được cung cấp cho các bên tham gia chuỗi giá trị sử dụng. Công nghiệp 4.0 thường được gọi là cuộc cách mạng công nghiệp thứ tư</a:t>
            </a:r>
          </a:p>
          <a:p>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7</a:t>
            </a:fld>
            <a:endParaRPr lang="en-US"/>
          </a:p>
        </p:txBody>
      </p:sp>
      <p:sp>
        <p:nvSpPr>
          <p:cNvPr id="4" name="Title 3"/>
          <p:cNvSpPr>
            <a:spLocks noGrp="1"/>
          </p:cNvSpPr>
          <p:nvPr>
            <p:ph type="title"/>
          </p:nvPr>
        </p:nvSpPr>
        <p:spPr/>
        <p:txBody>
          <a:bodyPr>
            <a:normAutofit fontScale="90000"/>
          </a:bodyPr>
          <a:lstStyle/>
          <a:p>
            <a:r>
              <a:rPr lang="en-US" sz="4000" dirty="0" err="1"/>
              <a:t>Tổng</a:t>
            </a:r>
            <a:r>
              <a:rPr lang="en-US" sz="4000" dirty="0"/>
              <a:t> </a:t>
            </a:r>
            <a:r>
              <a:rPr lang="en-US" sz="4000" dirty="0" err="1"/>
              <a:t>quan</a:t>
            </a:r>
            <a:r>
              <a:rPr lang="en-US" sz="4000" dirty="0"/>
              <a:t> </a:t>
            </a:r>
            <a:r>
              <a:rPr lang="en-US" sz="4000" dirty="0" err="1"/>
              <a:t>về</a:t>
            </a:r>
            <a:r>
              <a:rPr lang="en-US" sz="4000" dirty="0"/>
              <a:t> </a:t>
            </a:r>
            <a:r>
              <a:rPr lang="en-US" sz="4000" dirty="0" err="1"/>
              <a:t>công</a:t>
            </a:r>
            <a:r>
              <a:rPr lang="en-US" sz="4000" dirty="0"/>
              <a:t> </a:t>
            </a:r>
            <a:r>
              <a:rPr lang="en-US" sz="4000" dirty="0" err="1"/>
              <a:t>nghiệp</a:t>
            </a:r>
            <a:r>
              <a:rPr lang="en-US" sz="4000" dirty="0"/>
              <a:t> 4.0</a:t>
            </a:r>
            <a:r>
              <a:rPr lang="en-US" dirty="0"/>
              <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295550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buFont typeface="+mj-lt"/>
              <a:buAutoNum type="arabicPeriod" startAt="2"/>
            </a:pPr>
            <a:r>
              <a:rPr lang="en-US" sz="2000" dirty="0" err="1" smtClean="0"/>
              <a:t>Tên</a:t>
            </a:r>
            <a:r>
              <a:rPr lang="en-US" sz="2000" dirty="0" smtClean="0"/>
              <a:t> </a:t>
            </a:r>
            <a:r>
              <a:rPr lang="en-US" sz="2000" dirty="0" err="1" smtClean="0"/>
              <a:t>gọi</a:t>
            </a:r>
            <a:endParaRPr lang="en-US" sz="2000" dirty="0" smtClean="0"/>
          </a:p>
          <a:p>
            <a:pPr>
              <a:buSzPct val="95000"/>
            </a:pPr>
            <a:r>
              <a:rPr lang="vi-VN" sz="2000" dirty="0"/>
              <a:t>Thuật ngữ "Công nghiệp 4.0", rút ​​ngắn thành I4.0 hoặc đơn giản là I4, bắt nguồn từ một dự án trong chiến lược công nghệ cao của chính phủ Đức , thúc </a:t>
            </a:r>
            <a:r>
              <a:rPr lang="vi-VN" sz="2000" dirty="0" smtClean="0"/>
              <a:t>đẩy </a:t>
            </a:r>
            <a:r>
              <a:rPr lang="vi-VN" sz="2000" dirty="0"/>
              <a:t>việc tin học hóa sản </a:t>
            </a:r>
            <a:r>
              <a:rPr lang="vi-VN" sz="2000" dirty="0" smtClean="0"/>
              <a:t>xuất</a:t>
            </a:r>
            <a:endParaRPr lang="en-US" sz="2000" dirty="0" smtClean="0"/>
          </a:p>
          <a:p>
            <a:pPr>
              <a:buSzPct val="95000"/>
            </a:pPr>
            <a:r>
              <a:rPr lang="vi-VN" sz="2000" dirty="0"/>
              <a:t>Thuật ngữ "Công nghiệp 4.0" đã </a:t>
            </a:r>
            <a:r>
              <a:rPr lang="vi-VN" sz="2000" dirty="0" smtClean="0"/>
              <a:t>được</a:t>
            </a:r>
            <a:r>
              <a:rPr lang="en-US" sz="2000" dirty="0" smtClean="0"/>
              <a:t> </a:t>
            </a:r>
            <a:r>
              <a:rPr lang="en-US" sz="2000" dirty="0" err="1" smtClean="0"/>
              <a:t>nhắc</a:t>
            </a:r>
            <a:r>
              <a:rPr lang="en-US" sz="2000" dirty="0" smtClean="0"/>
              <a:t> </a:t>
            </a:r>
            <a:r>
              <a:rPr lang="en-US" sz="2000" dirty="0" err="1" smtClean="0"/>
              <a:t>đến</a:t>
            </a:r>
            <a:r>
              <a:rPr lang="en-US" sz="2000" dirty="0" smtClean="0"/>
              <a:t> </a:t>
            </a:r>
            <a:r>
              <a:rPr lang="vi-VN" sz="2000" dirty="0" smtClean="0"/>
              <a:t>vào </a:t>
            </a:r>
            <a:r>
              <a:rPr lang="vi-VN" sz="2000" dirty="0"/>
              <a:t>năm 2011 tại Hội chợ </a:t>
            </a:r>
            <a:r>
              <a:rPr lang="vi-VN" sz="2000" dirty="0" smtClean="0"/>
              <a:t>Hannover.</a:t>
            </a:r>
            <a:r>
              <a:rPr lang="en-US" sz="2000" dirty="0" smtClean="0"/>
              <a:t> </a:t>
            </a:r>
            <a:r>
              <a:rPr lang="vi-VN" sz="2000" dirty="0" smtClean="0"/>
              <a:t>Vào </a:t>
            </a:r>
            <a:r>
              <a:rPr lang="vi-VN" sz="2000" dirty="0"/>
              <a:t>tháng 10 năm 2012, Nhóm Công tác về Công nghiệp 4.0 đã trình bày một bộ các khuyến nghị thực hiện Công nghiệp 4.0 cho chính phủ liên bang Đức. Các thành viên và đối tác của Nhóm Công nghiệp 4.0 được công nhận là những người sáng lập và động lực đằng sau Công nghiệp 4.0.</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8</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smtClean="0"/>
              <a:t>quan</a:t>
            </a:r>
            <a:r>
              <a:rPr lang="en-US" dirty="0" smtClean="0"/>
              <a:t> </a:t>
            </a:r>
            <a:r>
              <a:rPr lang="en-US" dirty="0" err="1" smtClean="0"/>
              <a:t>về</a:t>
            </a:r>
            <a:r>
              <a:rPr lang="en-US" dirty="0" smtClean="0"/>
              <a:t> </a:t>
            </a:r>
            <a:r>
              <a:rPr lang="en-US" dirty="0" err="1" smtClean="0"/>
              <a:t>công</a:t>
            </a:r>
            <a:r>
              <a:rPr lang="en-US" dirty="0" smtClean="0"/>
              <a:t> </a:t>
            </a:r>
            <a:r>
              <a:rPr lang="en-US" dirty="0" err="1" smtClean="0"/>
              <a:t>nghiệp</a:t>
            </a:r>
            <a:r>
              <a:rPr lang="en-US" dirty="0" smtClean="0"/>
              <a:t> 4.0</a:t>
            </a:r>
            <a:r>
              <a:rPr lang="en-US" dirty="0"/>
              <a:t/>
            </a:r>
            <a:br>
              <a:rPr lang="en-US" dirty="0"/>
            </a:br>
            <a:endParaRPr lang="en-US" dirty="0"/>
          </a:p>
        </p:txBody>
      </p:sp>
    </p:spTree>
    <p:extLst>
      <p:ext uri="{BB962C8B-B14F-4D97-AF65-F5344CB8AC3E}">
        <p14:creationId xmlns:p14="http://schemas.microsoft.com/office/powerpoint/2010/main" val="960869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buFont typeface="+mj-lt"/>
              <a:buAutoNum type="arabicPeriod" startAt="3"/>
            </a:pPr>
            <a:r>
              <a:rPr lang="en-US" sz="2000" dirty="0" err="1" smtClean="0"/>
              <a:t>Các</a:t>
            </a:r>
            <a:r>
              <a:rPr lang="en-US" sz="2000" dirty="0"/>
              <a:t> </a:t>
            </a:r>
            <a:r>
              <a:rPr lang="en-US" sz="2000" dirty="0" err="1" smtClean="0"/>
              <a:t>nhân</a:t>
            </a:r>
            <a:r>
              <a:rPr lang="en-US" sz="2000" dirty="0" smtClean="0"/>
              <a:t> </a:t>
            </a:r>
            <a:r>
              <a:rPr lang="en-US" sz="2000" dirty="0" err="1" smtClean="0"/>
              <a:t>tố</a:t>
            </a:r>
            <a:r>
              <a:rPr lang="en-US" sz="2000" dirty="0" smtClean="0"/>
              <a:t> </a:t>
            </a:r>
            <a:r>
              <a:rPr lang="en-US" sz="2000" dirty="0" err="1" smtClean="0"/>
              <a:t>thúc</a:t>
            </a:r>
            <a:r>
              <a:rPr lang="en-US" sz="2000" dirty="0" smtClean="0"/>
              <a:t> </a:t>
            </a:r>
            <a:r>
              <a:rPr lang="en-US" sz="2000" smtClean="0"/>
              <a:t>đẩy</a:t>
            </a:r>
            <a:endParaRPr lang="en-US" sz="2000" dirty="0"/>
          </a:p>
          <a:p>
            <a:pPr>
              <a:buSzPct val="95000"/>
            </a:pPr>
            <a:r>
              <a:rPr lang="vi-VN" sz="2000" dirty="0"/>
              <a:t>Vật lý/hữu hình: Bốn đại diện chính của xu hướng lớn về phát triển công nghệ dễ nhận thấy nhất là</a:t>
            </a:r>
            <a:r>
              <a:rPr lang="vi-VN" sz="2000" dirty="0" smtClean="0"/>
              <a:t>:</a:t>
            </a:r>
            <a:endParaRPr lang="en-US" sz="2000" dirty="0" smtClean="0"/>
          </a:p>
          <a:p>
            <a:pPr>
              <a:buSzPct val="95000"/>
              <a:buFont typeface="Arial" panose="020B0604020202020204" pitchFamily="34" charset="0"/>
              <a:buChar char="•"/>
            </a:pPr>
            <a:r>
              <a:rPr lang="vi-VN" sz="2000" dirty="0"/>
              <a:t>Xe tự lái: Những xe ô tô này xử lý một lượng lớn dữ liệu cảm biến từ các radar, máy ảnh, máy đo khoảng cách bằng siêu âm, GPS và bản đồ được gắn trên xe để điều hướng các tuyến đường đi qua các tình huống giao thông phức tạp và thay đổi nhanh chóng hơn mà không cần bất kỳ sự tham gia nào của con </a:t>
            </a:r>
            <a:r>
              <a:rPr lang="vi-VN" sz="2000" dirty="0" smtClean="0"/>
              <a:t>người</a:t>
            </a:r>
            <a:endParaRPr lang="en-US" sz="2000" dirty="0" smtClean="0"/>
          </a:p>
          <a:p>
            <a:pPr>
              <a:buSzPct val="95000"/>
              <a:buFont typeface="Arial" panose="020B0604020202020204" pitchFamily="34" charset="0"/>
              <a:buChar char="•"/>
            </a:pPr>
            <a:r>
              <a:rPr lang="vi-VN" sz="2000" dirty="0"/>
              <a:t>Vật liệu mới: Với thuộc tính mà mà chỉ cách đây vài năm vẫn còn được coi là viễn tưởng, những vật liệu mới đang được đưa ra thị trường. về tổng thể, chúng nhẹ hơn, bền hơn, có thể tái chế và dễ thích ứng.</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9</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công</a:t>
            </a:r>
            <a:r>
              <a:rPr lang="en-US" dirty="0"/>
              <a:t> </a:t>
            </a:r>
            <a:r>
              <a:rPr lang="en-US" dirty="0" err="1"/>
              <a:t>nghiệp</a:t>
            </a:r>
            <a:r>
              <a:rPr lang="en-US" dirty="0"/>
              <a:t> 4.0</a:t>
            </a:r>
            <a:br>
              <a:rPr lang="en-US" dirty="0"/>
            </a:br>
            <a:endParaRPr lang="en-US" dirty="0"/>
          </a:p>
        </p:txBody>
      </p:sp>
    </p:spTree>
    <p:extLst>
      <p:ext uri="{BB962C8B-B14F-4D97-AF65-F5344CB8AC3E}">
        <p14:creationId xmlns:p14="http://schemas.microsoft.com/office/powerpoint/2010/main" val="1850360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320</TotalTime>
  <Words>1505</Words>
  <Application>Microsoft Office PowerPoint</Application>
  <PresentationFormat>Widescreen</PresentationFormat>
  <Paragraphs>63</Paragraphs>
  <Slides>15</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Aharoni</vt:lpstr>
      <vt:lpstr>Arial</vt:lpstr>
      <vt:lpstr>Arial Unicode MS</vt:lpstr>
      <vt:lpstr>Calibri</vt:lpstr>
      <vt:lpstr>Wingdings 3</vt:lpstr>
      <vt:lpstr>Facet</vt:lpstr>
      <vt:lpstr>Cover and End Slide Master</vt:lpstr>
      <vt:lpstr>Công nghiệp 4.0</vt:lpstr>
      <vt:lpstr>Nội dung</vt:lpstr>
      <vt:lpstr>Khái niệm về cách mạng công nghiệp</vt:lpstr>
      <vt:lpstr>Các cuộc cách mạng công nghiệp đã trải qua</vt:lpstr>
      <vt:lpstr>Các cuộc cách mạng công nghiệp đã trải qua</vt:lpstr>
      <vt:lpstr>Các cuộc cách mạng công nghiệp đã trải qua</vt:lpstr>
      <vt:lpstr>Tổng quan về công nghiệp 4.0  </vt:lpstr>
      <vt:lpstr>Tổng quan về công nghiệp 4.0 </vt:lpstr>
      <vt:lpstr>Tổng quan về công nghiệp 4.0 </vt:lpstr>
      <vt:lpstr>Tổng quan về công nghiệp 4.0 </vt:lpstr>
      <vt:lpstr>Tổng quan về công nghiệp 4.0</vt:lpstr>
      <vt:lpstr>Tổng quan về công nghiệp 4.0</vt:lpstr>
      <vt:lpstr>Thuận lợi và khó khăn của công nghiệp 4.0  </vt:lpstr>
      <vt:lpstr>Tài liệu tham khảo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nghiệp 4.0</dc:title>
  <dc:creator>PhuongMeo</dc:creator>
  <cp:lastModifiedBy>PhuongMeo</cp:lastModifiedBy>
  <cp:revision>29</cp:revision>
  <dcterms:created xsi:type="dcterms:W3CDTF">2019-05-28T08:54:36Z</dcterms:created>
  <dcterms:modified xsi:type="dcterms:W3CDTF">2019-05-29T16:05:04Z</dcterms:modified>
</cp:coreProperties>
</file>