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28/05/2019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28/05/2019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28/05/2019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28/05/2019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28/05/2019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28/05/2019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28/05/2019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28/05/2019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28/05/2019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8120417" y="5060768"/>
            <a:ext cx="2947917" cy="384688"/>
          </a:xfrm>
        </p:spPr>
        <p:txBody>
          <a:bodyPr>
            <a:normAutofit/>
          </a:bodyPr>
          <a:lstStyle/>
          <a:p>
            <a:pPr algn="l"/>
            <a:r>
              <a:rPr lang="en-US" sz="1400" dirty="0" err="1" smtClean="0">
                <a:solidFill>
                  <a:schemeClr val="tx1">
                    <a:lumMod val="95000"/>
                    <a:lumOff val="5000"/>
                  </a:schemeClr>
                </a:solidFill>
              </a:rPr>
              <a:t>Trình</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bày</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Lê</a:t>
            </a:r>
            <a:r>
              <a:rPr lang="en-US" sz="1400" dirty="0" smtClean="0">
                <a:solidFill>
                  <a:schemeClr val="tx1">
                    <a:lumMod val="95000"/>
                    <a:lumOff val="5000"/>
                  </a:schemeClr>
                </a:solidFill>
              </a:rPr>
              <a:t> Minh Thiện</a:t>
            </a:r>
            <a:r>
              <a:rPr lang="en-US" dirty="0" smtClean="0">
                <a:solidFill>
                  <a:schemeClr val="tx1">
                    <a:lumMod val="95000"/>
                    <a:lumOff val="5000"/>
                  </a:schemeClr>
                </a:solidFill>
              </a:rPr>
              <a:t>-</a:t>
            </a:r>
            <a:r>
              <a:rPr lang="en-US" sz="1400" dirty="0" smtClean="0">
                <a:solidFill>
                  <a:schemeClr val="tx1">
                    <a:lumMod val="95000"/>
                    <a:lumOff val="5000"/>
                  </a:schemeClr>
                </a:solidFill>
              </a:rPr>
              <a:t>1560542</a:t>
            </a:r>
            <a:endParaRPr lang="en-US" dirty="0">
              <a:solidFill>
                <a:schemeClr val="tx1">
                  <a:lumMod val="95000"/>
                  <a:lumOff val="5000"/>
                </a:schemeClr>
              </a:solidFill>
            </a:endParaRPr>
          </a:p>
        </p:txBody>
      </p:sp>
      <p:sp>
        <p:nvSpPr>
          <p:cNvPr id="3" name="TextBox 2"/>
          <p:cNvSpPr txBox="1"/>
          <p:nvPr/>
        </p:nvSpPr>
        <p:spPr>
          <a:xfrm>
            <a:off x="8120417" y="5445455"/>
            <a:ext cx="2743200" cy="738664"/>
          </a:xfrm>
          <a:prstGeom prst="rect">
            <a:avLst/>
          </a:prstGeom>
          <a:noFill/>
        </p:spPr>
        <p:txBody>
          <a:bodyPr wrap="square" rtlCol="0">
            <a:spAutoFit/>
          </a:bodyPr>
          <a:lstStyle/>
          <a:p>
            <a:r>
              <a:rPr lang="en-US" sz="1400" dirty="0" err="1" smtClean="0"/>
              <a:t>Thực</a:t>
            </a:r>
            <a:r>
              <a:rPr lang="en-US" sz="1400" dirty="0" smtClean="0"/>
              <a:t> </a:t>
            </a:r>
            <a:r>
              <a:rPr lang="en-US" sz="1400" dirty="0" err="1" smtClean="0"/>
              <a:t>hiện</a:t>
            </a:r>
            <a:r>
              <a:rPr lang="en-US" sz="1400" dirty="0" smtClean="0"/>
              <a:t>:</a:t>
            </a:r>
          </a:p>
          <a:p>
            <a:pPr algn="ctr"/>
            <a:r>
              <a:rPr lang="en-US" sz="1400" dirty="0" err="1" smtClean="0"/>
              <a:t>Hồ</a:t>
            </a:r>
            <a:r>
              <a:rPr lang="en-US" sz="1400" dirty="0" smtClean="0"/>
              <a:t> </a:t>
            </a:r>
            <a:r>
              <a:rPr lang="en-US" sz="1400" dirty="0" err="1" smtClean="0"/>
              <a:t>Huy</a:t>
            </a:r>
            <a:r>
              <a:rPr lang="en-US" sz="1400" dirty="0" smtClean="0"/>
              <a:t> Hoàng-1560190</a:t>
            </a:r>
          </a:p>
          <a:p>
            <a:pPr algn="ctr"/>
            <a:r>
              <a:rPr lang="en-US" sz="1400" dirty="0" err="1" smtClean="0"/>
              <a:t>Trang</a:t>
            </a:r>
            <a:r>
              <a:rPr lang="en-US" sz="1400" dirty="0" smtClean="0"/>
              <a:t> </a:t>
            </a:r>
            <a:r>
              <a:rPr lang="en-US" sz="1400" dirty="0" err="1" smtClean="0"/>
              <a:t>Văn</a:t>
            </a:r>
            <a:r>
              <a:rPr lang="en-US" sz="1400" dirty="0" smtClean="0"/>
              <a:t> Trong-1760217</a:t>
            </a:r>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Tree>
    <p:extLst>
      <p:ext uri="{BB962C8B-B14F-4D97-AF65-F5344CB8AC3E}">
        <p14:creationId xmlns:p14="http://schemas.microsoft.com/office/powerpoint/2010/main" val="177319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Thách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thức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Việt</a:t>
            </a:r>
            <a:r>
              <a:rPr lang="en-US" sz="2400" dirty="0">
                <a:solidFill>
                  <a:schemeClr val="tx1">
                    <a:lumMod val="95000"/>
                    <a:lumOff val="5000"/>
                  </a:schemeClr>
                </a:solidFill>
                <a:latin typeface="Arial" panose="020B0604020202020204" pitchFamily="34" charset="0"/>
                <a:cs typeface="Arial" panose="020B0604020202020204" pitchFamily="34" charset="0"/>
              </a:rPr>
              <a:t> Nam </a:t>
            </a:r>
            <a:r>
              <a:rPr lang="en-US" sz="2400" dirty="0" err="1">
                <a:solidFill>
                  <a:schemeClr val="tx1">
                    <a:lumMod val="95000"/>
                    <a:lumOff val="5000"/>
                  </a:schemeClr>
                </a:solidFill>
                <a:latin typeface="Arial" panose="020B0604020202020204" pitchFamily="34" charset="0"/>
                <a:cs typeface="Arial" panose="020B0604020202020204" pitchFamily="34" charset="0"/>
              </a:rPr>
              <a:t>trong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nền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0000"/>
              <a:buFont typeface="+mj-lt"/>
              <a:buAutoNum type="arabicPeriod"/>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TotalTime>
  <Words>368</Words>
  <Application>Microsoft Office PowerPoint</Application>
  <PresentationFormat>Widescreen</PresentationFormat>
  <Paragraphs>22</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 3</vt:lpstr>
      <vt:lpstr>Facet</vt:lpstr>
      <vt:lpstr>Công nghiệp 4.0</vt:lpstr>
      <vt:lpstr>Nội dung</vt:lpstr>
      <vt:lpstr>Khái niệm về cách mạng công nghiệp</vt:lpstr>
      <vt:lpstr>Các cuộc cách mạng công nghiệp đã trải qua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8</cp:revision>
  <dcterms:created xsi:type="dcterms:W3CDTF">2019-05-28T08:54:36Z</dcterms:created>
  <dcterms:modified xsi:type="dcterms:W3CDTF">2019-05-28T11:30:46Z</dcterms:modified>
</cp:coreProperties>
</file>