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28/05/2019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28/05/2019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28/05/2019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28/05/2019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28/05/2019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28/05/2019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28/05/2019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28/05/2019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28/05/2019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28/05/2019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a:t>
            </a:r>
            <a:r>
              <a:rPr lang="en-US" sz="1600" dirty="0" smtClean="0"/>
              <a:t>Hoàng-1560190</a:t>
            </a:r>
            <a:endParaRPr lang="en-US"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0000"/>
              <a:buFont typeface="+mj-lt"/>
              <a:buAutoNum type="arabicPeriod"/>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0000"/>
              <a:buFont typeface="+mj-lt"/>
              <a:buAutoNum type="arabicPeriod"/>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2.0</a:t>
            </a:r>
          </a:p>
          <a:p>
            <a:pPr>
              <a:buSzPct val="90000"/>
            </a:pP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2.0 </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170</TotalTime>
  <Words>382</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 3</vt:lpstr>
      <vt:lpstr>Facet</vt:lpstr>
      <vt:lpstr>Công nghiệp 4.0</vt:lpstr>
      <vt:lpstr>Nội dung</vt:lpstr>
      <vt:lpstr>Khái niệm về cách mạng công nghiệp</vt:lpstr>
      <vt:lpstr>Các cuộc cách mạng công nghiệp đã trải qua</vt:lpstr>
      <vt:lpstr>Các cuộc cách mạng công nghiệp đã trải qua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12</cp:revision>
  <dcterms:created xsi:type="dcterms:W3CDTF">2019-05-28T08:54:36Z</dcterms:created>
  <dcterms:modified xsi:type="dcterms:W3CDTF">2019-05-28T16:03:05Z</dcterms:modified>
</cp:coreProperties>
</file>