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7" r:id="rId1"/>
    <p:sldMasterId id="2147483694" r:id="rId2"/>
  </p:sldMasterIdLst>
  <p:notesMasterIdLst>
    <p:notesMasterId r:id="rId18"/>
  </p:notesMasterIdLst>
  <p:sldIdLst>
    <p:sldId id="256" r:id="rId3"/>
    <p:sldId id="257" r:id="rId4"/>
    <p:sldId id="258" r:id="rId5"/>
    <p:sldId id="259" r:id="rId6"/>
    <p:sldId id="260" r:id="rId7"/>
    <p:sldId id="261" r:id="rId8"/>
    <p:sldId id="265" r:id="rId9"/>
    <p:sldId id="266" r:id="rId10"/>
    <p:sldId id="267" r:id="rId11"/>
    <p:sldId id="269" r:id="rId12"/>
    <p:sldId id="270" r:id="rId13"/>
    <p:sldId id="271" r:id="rId14"/>
    <p:sldId id="268" r:id="rId15"/>
    <p:sldId id="263" r:id="rId16"/>
    <p:sldId id="26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8DBCD0-D8C3-4785-8237-4849DECFE4B8}" type="datetimeFigureOut">
              <a:rPr lang="en-US" smtClean="0"/>
              <a:t>29/05/2019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07783A-8EF4-4EDE-B3A3-2B643AAB3706}" type="slidenum">
              <a:rPr lang="en-US" smtClean="0"/>
              <a:t>‹#›</a:t>
            </a:fld>
            <a:endParaRPr lang="en-US"/>
          </a:p>
        </p:txBody>
      </p:sp>
    </p:spTree>
    <p:extLst>
      <p:ext uri="{BB962C8B-B14F-4D97-AF65-F5344CB8AC3E}">
        <p14:creationId xmlns:p14="http://schemas.microsoft.com/office/powerpoint/2010/main" val="2226764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07783A-8EF4-4EDE-B3A3-2B643AAB3706}" type="slidenum">
              <a:rPr lang="en-US" smtClean="0"/>
              <a:t>1</a:t>
            </a:fld>
            <a:endParaRPr lang="en-US"/>
          </a:p>
        </p:txBody>
      </p:sp>
    </p:spTree>
    <p:extLst>
      <p:ext uri="{BB962C8B-B14F-4D97-AF65-F5344CB8AC3E}">
        <p14:creationId xmlns:p14="http://schemas.microsoft.com/office/powerpoint/2010/main" val="3189332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07783A-8EF4-4EDE-B3A3-2B643AAB3706}" type="slidenum">
              <a:rPr lang="en-US" smtClean="0"/>
              <a:t>3</a:t>
            </a:fld>
            <a:endParaRPr lang="en-US"/>
          </a:p>
        </p:txBody>
      </p:sp>
    </p:spTree>
    <p:extLst>
      <p:ext uri="{BB962C8B-B14F-4D97-AF65-F5344CB8AC3E}">
        <p14:creationId xmlns:p14="http://schemas.microsoft.com/office/powerpoint/2010/main" val="34278893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8E365C9-C117-4A89-8139-3E9BAE97F9C7}" type="datetime1">
              <a:rPr lang="en-US" smtClean="0"/>
              <a:t>29/05/2019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2653074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6E63436-3D27-4FD5-B27A-99661473411A}" type="datetime1">
              <a:rPr lang="en-US" smtClean="0"/>
              <a:t>29/05/2019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2741058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9F2127B-E560-42A0-A9B6-3D9A892BDFDB}" type="datetime1">
              <a:rPr lang="en-US" smtClean="0"/>
              <a:t>29/05/2019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571689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52FF32E-1765-4B1D-9F11-0F304F53A3CE}" type="datetime1">
              <a:rPr lang="en-US" smtClean="0"/>
              <a:t>29/05/2019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2833150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2E723D-F609-4730-83BB-A6CB555E7AD0}" type="datetime1">
              <a:rPr lang="en-US" smtClean="0"/>
              <a:t>29/05/2019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830167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9A6624-2145-497A-A689-D7C511226125}" type="datetime1">
              <a:rPr lang="en-US" smtClean="0"/>
              <a:t>29/05/2019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28543416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09538E-5CB1-4240-9037-F9CC835A133B}" type="datetime1">
              <a:rPr lang="en-US" smtClean="0"/>
              <a:t>29/05/2019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12675217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D83711-2384-408D-BE6D-3E0F8EAC73F0}" type="datetime1">
              <a:rPr lang="en-US" smtClean="0"/>
              <a:t>29/05/2019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42784893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6"/>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xmlns="" id="{9AAB0D72-EF64-4427-BF41-BE766B3F0590}"/>
              </a:ext>
            </a:extLst>
          </p:cNvPr>
          <p:cNvSpPr>
            <a:spLocks/>
          </p:cNvSpPr>
          <p:nvPr userDrawn="1"/>
        </p:nvSpPr>
        <p:spPr bwMode="auto">
          <a:xfrm>
            <a:off x="-8316" y="1423107"/>
            <a:ext cx="12208633" cy="5434893"/>
          </a:xfrm>
          <a:custGeom>
            <a:avLst/>
            <a:gdLst>
              <a:gd name="connsiteX0" fmla="*/ 7143321 w 12208633"/>
              <a:gd name="connsiteY0" fmla="*/ 892474 h 5434893"/>
              <a:gd name="connsiteX1" fmla="*/ 7143335 w 12208633"/>
              <a:gd name="connsiteY1" fmla="*/ 895416 h 5434893"/>
              <a:gd name="connsiteX2" fmla="*/ 7147277 w 12208633"/>
              <a:gd name="connsiteY2" fmla="*/ 895507 h 5434893"/>
              <a:gd name="connsiteX3" fmla="*/ 7147099 w 12208633"/>
              <a:gd name="connsiteY3" fmla="*/ 892474 h 5434893"/>
              <a:gd name="connsiteX4" fmla="*/ 6355163 w 12208633"/>
              <a:gd name="connsiteY4" fmla="*/ 727493 h 5434893"/>
              <a:gd name="connsiteX5" fmla="*/ 6355358 w 12208633"/>
              <a:gd name="connsiteY5" fmla="*/ 727687 h 5434893"/>
              <a:gd name="connsiteX6" fmla="*/ 6354969 w 12208633"/>
              <a:gd name="connsiteY6" fmla="*/ 727687 h 5434893"/>
              <a:gd name="connsiteX7" fmla="*/ 6354969 w 12208633"/>
              <a:gd name="connsiteY7" fmla="*/ 728075 h 5434893"/>
              <a:gd name="connsiteX8" fmla="*/ 6355358 w 12208633"/>
              <a:gd name="connsiteY8" fmla="*/ 727687 h 5434893"/>
              <a:gd name="connsiteX9" fmla="*/ 6355552 w 12208633"/>
              <a:gd name="connsiteY9" fmla="*/ 727493 h 5434893"/>
              <a:gd name="connsiteX10" fmla="*/ 6355163 w 12208633"/>
              <a:gd name="connsiteY10" fmla="*/ 727493 h 5434893"/>
              <a:gd name="connsiteX11" fmla="*/ 8604691 w 12208633"/>
              <a:gd name="connsiteY11" fmla="*/ 725788 h 5434893"/>
              <a:gd name="connsiteX12" fmla="*/ 8591193 w 12208633"/>
              <a:gd name="connsiteY12" fmla="*/ 738248 h 5434893"/>
              <a:gd name="connsiteX13" fmla="*/ 8590674 w 12208633"/>
              <a:gd name="connsiteY13" fmla="*/ 889843 h 5434893"/>
              <a:gd name="connsiteX14" fmla="*/ 8603653 w 12208633"/>
              <a:gd name="connsiteY14" fmla="*/ 903341 h 5434893"/>
              <a:gd name="connsiteX15" fmla="*/ 8616632 w 12208633"/>
              <a:gd name="connsiteY15" fmla="*/ 889843 h 5434893"/>
              <a:gd name="connsiteX16" fmla="*/ 8616632 w 12208633"/>
              <a:gd name="connsiteY16" fmla="*/ 815603 h 5434893"/>
              <a:gd name="connsiteX17" fmla="*/ 8616632 w 12208633"/>
              <a:gd name="connsiteY17" fmla="*/ 738767 h 5434893"/>
              <a:gd name="connsiteX18" fmla="*/ 8604691 w 12208633"/>
              <a:gd name="connsiteY18" fmla="*/ 725788 h 5434893"/>
              <a:gd name="connsiteX19" fmla="*/ 8744865 w 12208633"/>
              <a:gd name="connsiteY19" fmla="*/ 683217 h 5434893"/>
              <a:gd name="connsiteX20" fmla="*/ 8735001 w 12208633"/>
              <a:gd name="connsiteY20" fmla="*/ 694119 h 5434893"/>
              <a:gd name="connsiteX21" fmla="*/ 8735520 w 12208633"/>
              <a:gd name="connsiteY21" fmla="*/ 892439 h 5434893"/>
              <a:gd name="connsiteX22" fmla="*/ 8746422 w 12208633"/>
              <a:gd name="connsiteY22" fmla="*/ 903341 h 5434893"/>
              <a:gd name="connsiteX23" fmla="*/ 8787436 w 12208633"/>
              <a:gd name="connsiteY23" fmla="*/ 903341 h 5434893"/>
              <a:gd name="connsiteX24" fmla="*/ 8801454 w 12208633"/>
              <a:gd name="connsiteY24" fmla="*/ 889324 h 5434893"/>
              <a:gd name="connsiteX25" fmla="*/ 8801454 w 12208633"/>
              <a:gd name="connsiteY25" fmla="*/ 818718 h 5434893"/>
              <a:gd name="connsiteX26" fmla="*/ 8807164 w 12208633"/>
              <a:gd name="connsiteY26" fmla="*/ 805739 h 5434893"/>
              <a:gd name="connsiteX27" fmla="*/ 8822739 w 12208633"/>
              <a:gd name="connsiteY27" fmla="*/ 781857 h 5434893"/>
              <a:gd name="connsiteX28" fmla="*/ 8811317 w 12208633"/>
              <a:gd name="connsiteY28" fmla="*/ 771474 h 5434893"/>
              <a:gd name="connsiteX29" fmla="*/ 8773938 w 12208633"/>
              <a:gd name="connsiteY29" fmla="*/ 771474 h 5434893"/>
              <a:gd name="connsiteX30" fmla="*/ 8756286 w 12208633"/>
              <a:gd name="connsiteY30" fmla="*/ 754342 h 5434893"/>
              <a:gd name="connsiteX31" fmla="*/ 8756286 w 12208633"/>
              <a:gd name="connsiteY31" fmla="*/ 725269 h 5434893"/>
              <a:gd name="connsiteX32" fmla="*/ 8755767 w 12208633"/>
              <a:gd name="connsiteY32" fmla="*/ 725269 h 5434893"/>
              <a:gd name="connsiteX33" fmla="*/ 8755767 w 12208633"/>
              <a:gd name="connsiteY33" fmla="*/ 694638 h 5434893"/>
              <a:gd name="connsiteX34" fmla="*/ 8744865 w 12208633"/>
              <a:gd name="connsiteY34" fmla="*/ 683217 h 5434893"/>
              <a:gd name="connsiteX35" fmla="*/ 5999516 w 12208633"/>
              <a:gd name="connsiteY35" fmla="*/ 672943 h 5434893"/>
              <a:gd name="connsiteX36" fmla="*/ 5999516 w 12208633"/>
              <a:gd name="connsiteY36" fmla="*/ 672950 h 5434893"/>
              <a:gd name="connsiteX37" fmla="*/ 6106191 w 12208633"/>
              <a:gd name="connsiteY37" fmla="*/ 672950 h 5434893"/>
              <a:gd name="connsiteX38" fmla="*/ 6106226 w 12208633"/>
              <a:gd name="connsiteY38" fmla="*/ 672943 h 5434893"/>
              <a:gd name="connsiteX39" fmla="*/ 6103287 w 12208633"/>
              <a:gd name="connsiteY39" fmla="*/ 672943 h 5434893"/>
              <a:gd name="connsiteX40" fmla="*/ 6095614 w 12208633"/>
              <a:gd name="connsiteY40" fmla="*/ 672943 h 5434893"/>
              <a:gd name="connsiteX41" fmla="*/ 5844017 w 12208633"/>
              <a:gd name="connsiteY41" fmla="*/ 672943 h 5434893"/>
              <a:gd name="connsiteX42" fmla="*/ 5844017 w 12208633"/>
              <a:gd name="connsiteY42" fmla="*/ 672950 h 5434893"/>
              <a:gd name="connsiteX43" fmla="*/ 5950885 w 12208633"/>
              <a:gd name="connsiteY43" fmla="*/ 672950 h 5434893"/>
              <a:gd name="connsiteX44" fmla="*/ 5950920 w 12208633"/>
              <a:gd name="connsiteY44" fmla="*/ 672943 h 5434893"/>
              <a:gd name="connsiteX45" fmla="*/ 5947738 w 12208633"/>
              <a:gd name="connsiteY45" fmla="*/ 672943 h 5434893"/>
              <a:gd name="connsiteX46" fmla="*/ 5940066 w 12208633"/>
              <a:gd name="connsiteY46" fmla="*/ 672943 h 5434893"/>
              <a:gd name="connsiteX47" fmla="*/ 2661207 w 12208633"/>
              <a:gd name="connsiteY47" fmla="*/ 578320 h 5434893"/>
              <a:gd name="connsiteX48" fmla="*/ 2649387 w 12208633"/>
              <a:gd name="connsiteY48" fmla="*/ 591167 h 5434893"/>
              <a:gd name="connsiteX49" fmla="*/ 2649387 w 12208633"/>
              <a:gd name="connsiteY49" fmla="*/ 660718 h 5434893"/>
              <a:gd name="connsiteX50" fmla="*/ 2661207 w 12208633"/>
              <a:gd name="connsiteY50" fmla="*/ 660966 h 5434893"/>
              <a:gd name="connsiteX51" fmla="*/ 2661207 w 12208633"/>
              <a:gd name="connsiteY51" fmla="*/ 612643 h 5434893"/>
              <a:gd name="connsiteX52" fmla="*/ 2521154 w 12208633"/>
              <a:gd name="connsiteY52" fmla="*/ 535617 h 5434893"/>
              <a:gd name="connsiteX53" fmla="*/ 2510252 w 12208633"/>
              <a:gd name="connsiteY53" fmla="*/ 547038 h 5434893"/>
              <a:gd name="connsiteX54" fmla="*/ 2510252 w 12208633"/>
              <a:gd name="connsiteY54" fmla="*/ 577669 h 5434893"/>
              <a:gd name="connsiteX55" fmla="*/ 2509733 w 12208633"/>
              <a:gd name="connsiteY55" fmla="*/ 577669 h 5434893"/>
              <a:gd name="connsiteX56" fmla="*/ 2509733 w 12208633"/>
              <a:gd name="connsiteY56" fmla="*/ 606742 h 5434893"/>
              <a:gd name="connsiteX57" fmla="*/ 2492081 w 12208633"/>
              <a:gd name="connsiteY57" fmla="*/ 623874 h 5434893"/>
              <a:gd name="connsiteX58" fmla="*/ 2454702 w 12208633"/>
              <a:gd name="connsiteY58" fmla="*/ 623874 h 5434893"/>
              <a:gd name="connsiteX59" fmla="*/ 2443280 w 12208633"/>
              <a:gd name="connsiteY59" fmla="*/ 634257 h 5434893"/>
              <a:gd name="connsiteX60" fmla="*/ 2458855 w 12208633"/>
              <a:gd name="connsiteY60" fmla="*/ 658139 h 5434893"/>
              <a:gd name="connsiteX61" fmla="*/ 2464565 w 12208633"/>
              <a:gd name="connsiteY61" fmla="*/ 671118 h 5434893"/>
              <a:gd name="connsiteX62" fmla="*/ 2464565 w 12208633"/>
              <a:gd name="connsiteY62" fmla="*/ 735104 h 5434893"/>
              <a:gd name="connsiteX63" fmla="*/ 2530525 w 12208633"/>
              <a:gd name="connsiteY63" fmla="*/ 735104 h 5434893"/>
              <a:gd name="connsiteX64" fmla="*/ 2531018 w 12208633"/>
              <a:gd name="connsiteY64" fmla="*/ 546519 h 5434893"/>
              <a:gd name="connsiteX65" fmla="*/ 2521154 w 12208633"/>
              <a:gd name="connsiteY65" fmla="*/ 535617 h 5434893"/>
              <a:gd name="connsiteX66" fmla="*/ 8701774 w 12208633"/>
              <a:gd name="connsiteY66" fmla="*/ 534218 h 5434893"/>
              <a:gd name="connsiteX67" fmla="*/ 8688276 w 12208633"/>
              <a:gd name="connsiteY67" fmla="*/ 540967 h 5434893"/>
              <a:gd name="connsiteX68" fmla="*/ 8695025 w 12208633"/>
              <a:gd name="connsiteY68" fmla="*/ 567963 h 5434893"/>
              <a:gd name="connsiteX69" fmla="*/ 8735520 w 12208633"/>
              <a:gd name="connsiteY69" fmla="*/ 637012 h 5434893"/>
              <a:gd name="connsiteX70" fmla="*/ 8760440 w 12208633"/>
              <a:gd name="connsiteY70" fmla="*/ 664008 h 5434893"/>
              <a:gd name="connsiteX71" fmla="*/ 8767189 w 12208633"/>
              <a:gd name="connsiteY71" fmla="*/ 664527 h 5434893"/>
              <a:gd name="connsiteX72" fmla="*/ 8776534 w 12208633"/>
              <a:gd name="connsiteY72" fmla="*/ 675429 h 5434893"/>
              <a:gd name="connsiteX73" fmla="*/ 8776014 w 12208633"/>
              <a:gd name="connsiteY73" fmla="*/ 724750 h 5434893"/>
              <a:gd name="connsiteX74" fmla="*/ 8799896 w 12208633"/>
              <a:gd name="connsiteY74" fmla="*/ 750708 h 5434893"/>
              <a:gd name="connsiteX75" fmla="*/ 8804049 w 12208633"/>
              <a:gd name="connsiteY75" fmla="*/ 751227 h 5434893"/>
              <a:gd name="connsiteX76" fmla="*/ 8822739 w 12208633"/>
              <a:gd name="connsiteY76" fmla="*/ 740324 h 5434893"/>
              <a:gd name="connsiteX77" fmla="*/ 8806645 w 12208633"/>
              <a:gd name="connsiteY77" fmla="*/ 712809 h 5434893"/>
              <a:gd name="connsiteX78" fmla="*/ 8785359 w 12208633"/>
              <a:gd name="connsiteY78" fmla="*/ 691004 h 5434893"/>
              <a:gd name="connsiteX79" fmla="*/ 8785359 w 12208633"/>
              <a:gd name="connsiteY79" fmla="*/ 620399 h 5434893"/>
              <a:gd name="connsiteX80" fmla="*/ 8784840 w 12208633"/>
              <a:gd name="connsiteY80" fmla="*/ 620399 h 5434893"/>
              <a:gd name="connsiteX81" fmla="*/ 8784840 w 12208633"/>
              <a:gd name="connsiteY81" fmla="*/ 548755 h 5434893"/>
              <a:gd name="connsiteX82" fmla="*/ 8770823 w 12208633"/>
              <a:gd name="connsiteY82" fmla="*/ 534218 h 5434893"/>
              <a:gd name="connsiteX83" fmla="*/ 8701774 w 12208633"/>
              <a:gd name="connsiteY83" fmla="*/ 534218 h 5434893"/>
              <a:gd name="connsiteX84" fmla="*/ 7932693 w 12208633"/>
              <a:gd name="connsiteY84" fmla="*/ 518578 h 5434893"/>
              <a:gd name="connsiteX85" fmla="*/ 7932378 w 12208633"/>
              <a:gd name="connsiteY85" fmla="*/ 519208 h 5434893"/>
              <a:gd name="connsiteX86" fmla="*/ 7932693 w 12208633"/>
              <a:gd name="connsiteY86" fmla="*/ 519208 h 5434893"/>
              <a:gd name="connsiteX87" fmla="*/ 7932693 w 12208633"/>
              <a:gd name="connsiteY87" fmla="*/ 518578 h 5434893"/>
              <a:gd name="connsiteX88" fmla="*/ 7991282 w 12208633"/>
              <a:gd name="connsiteY88" fmla="*/ 518263 h 5434893"/>
              <a:gd name="connsiteX89" fmla="*/ 7991282 w 12208633"/>
              <a:gd name="connsiteY89" fmla="*/ 518892 h 5434893"/>
              <a:gd name="connsiteX90" fmla="*/ 7991597 w 12208633"/>
              <a:gd name="connsiteY90" fmla="*/ 518892 h 5434893"/>
              <a:gd name="connsiteX91" fmla="*/ 7991282 w 12208633"/>
              <a:gd name="connsiteY91" fmla="*/ 518263 h 5434893"/>
              <a:gd name="connsiteX92" fmla="*/ 7933323 w 12208633"/>
              <a:gd name="connsiteY92" fmla="*/ 517633 h 5434893"/>
              <a:gd name="connsiteX93" fmla="*/ 7933008 w 12208633"/>
              <a:gd name="connsiteY93" fmla="*/ 518263 h 5434893"/>
              <a:gd name="connsiteX94" fmla="*/ 7933323 w 12208633"/>
              <a:gd name="connsiteY94" fmla="*/ 518263 h 5434893"/>
              <a:gd name="connsiteX95" fmla="*/ 7933323 w 12208633"/>
              <a:gd name="connsiteY95" fmla="*/ 517633 h 5434893"/>
              <a:gd name="connsiteX96" fmla="*/ 9995853 w 12208633"/>
              <a:gd name="connsiteY96" fmla="*/ 483450 h 5434893"/>
              <a:gd name="connsiteX97" fmla="*/ 9995853 w 12208633"/>
              <a:gd name="connsiteY97" fmla="*/ 547260 h 5434893"/>
              <a:gd name="connsiteX98" fmla="*/ 10005688 w 12208633"/>
              <a:gd name="connsiteY98" fmla="*/ 548252 h 5434893"/>
              <a:gd name="connsiteX99" fmla="*/ 10070193 w 12208633"/>
              <a:gd name="connsiteY99" fmla="*/ 627396 h 5434893"/>
              <a:gd name="connsiteX100" fmla="*/ 10070193 w 12208633"/>
              <a:gd name="connsiteY100" fmla="*/ 839288 h 5434893"/>
              <a:gd name="connsiteX101" fmla="*/ 10098404 w 12208633"/>
              <a:gd name="connsiteY101" fmla="*/ 839288 h 5434893"/>
              <a:gd name="connsiteX102" fmla="*/ 10098404 w 12208633"/>
              <a:gd name="connsiteY102" fmla="*/ 483450 h 5434893"/>
              <a:gd name="connsiteX103" fmla="*/ 9781381 w 12208633"/>
              <a:gd name="connsiteY103" fmla="*/ 483450 h 5434893"/>
              <a:gd name="connsiteX104" fmla="*/ 9781381 w 12208633"/>
              <a:gd name="connsiteY104" fmla="*/ 547123 h 5434893"/>
              <a:gd name="connsiteX105" fmla="*/ 9792075 w 12208633"/>
              <a:gd name="connsiteY105" fmla="*/ 548201 h 5434893"/>
              <a:gd name="connsiteX106" fmla="*/ 9856579 w 12208633"/>
              <a:gd name="connsiteY106" fmla="*/ 627345 h 5434893"/>
              <a:gd name="connsiteX107" fmla="*/ 9856579 w 12208633"/>
              <a:gd name="connsiteY107" fmla="*/ 839288 h 5434893"/>
              <a:gd name="connsiteX108" fmla="*/ 9908622 w 12208633"/>
              <a:gd name="connsiteY108" fmla="*/ 839288 h 5434893"/>
              <a:gd name="connsiteX109" fmla="*/ 9908621 w 12208633"/>
              <a:gd name="connsiteY109" fmla="*/ 627396 h 5434893"/>
              <a:gd name="connsiteX110" fmla="*/ 9908622 w 12208633"/>
              <a:gd name="connsiteY110" fmla="*/ 627394 h 5434893"/>
              <a:gd name="connsiteX111" fmla="*/ 9908622 w 12208633"/>
              <a:gd name="connsiteY111" fmla="*/ 620889 h 5434893"/>
              <a:gd name="connsiteX112" fmla="*/ 9909277 w 12208633"/>
              <a:gd name="connsiteY112" fmla="*/ 620889 h 5434893"/>
              <a:gd name="connsiteX113" fmla="*/ 9910263 w 12208633"/>
              <a:gd name="connsiteY113" fmla="*/ 611115 h 5434893"/>
              <a:gd name="connsiteX114" fmla="*/ 9975107 w 12208633"/>
              <a:gd name="connsiteY114" fmla="*/ 547872 h 5434893"/>
              <a:gd name="connsiteX115" fmla="*/ 9975644 w 12208633"/>
              <a:gd name="connsiteY115" fmla="*/ 547825 h 5434893"/>
              <a:gd name="connsiteX116" fmla="*/ 9975644 w 12208633"/>
              <a:gd name="connsiteY116" fmla="*/ 483450 h 5434893"/>
              <a:gd name="connsiteX117" fmla="*/ 4460613 w 12208633"/>
              <a:gd name="connsiteY117" fmla="*/ 410313 h 5434893"/>
              <a:gd name="connsiteX118" fmla="*/ 4460613 w 12208633"/>
              <a:gd name="connsiteY118" fmla="*/ 474688 h 5434893"/>
              <a:gd name="connsiteX119" fmla="*/ 4461150 w 12208633"/>
              <a:gd name="connsiteY119" fmla="*/ 474735 h 5434893"/>
              <a:gd name="connsiteX120" fmla="*/ 4525994 w 12208633"/>
              <a:gd name="connsiteY120" fmla="*/ 537978 h 5434893"/>
              <a:gd name="connsiteX121" fmla="*/ 4526979 w 12208633"/>
              <a:gd name="connsiteY121" fmla="*/ 547752 h 5434893"/>
              <a:gd name="connsiteX122" fmla="*/ 4527635 w 12208633"/>
              <a:gd name="connsiteY122" fmla="*/ 547752 h 5434893"/>
              <a:gd name="connsiteX123" fmla="*/ 4527635 w 12208633"/>
              <a:gd name="connsiteY123" fmla="*/ 554257 h 5434893"/>
              <a:gd name="connsiteX124" fmla="*/ 4527635 w 12208633"/>
              <a:gd name="connsiteY124" fmla="*/ 554259 h 5434893"/>
              <a:gd name="connsiteX125" fmla="*/ 4527635 w 12208633"/>
              <a:gd name="connsiteY125" fmla="*/ 766151 h 5434893"/>
              <a:gd name="connsiteX126" fmla="*/ 4579677 w 12208633"/>
              <a:gd name="connsiteY126" fmla="*/ 766151 h 5434893"/>
              <a:gd name="connsiteX127" fmla="*/ 4579677 w 12208633"/>
              <a:gd name="connsiteY127" fmla="*/ 554208 h 5434893"/>
              <a:gd name="connsiteX128" fmla="*/ 4644181 w 12208633"/>
              <a:gd name="connsiteY128" fmla="*/ 475064 h 5434893"/>
              <a:gd name="connsiteX129" fmla="*/ 4654875 w 12208633"/>
              <a:gd name="connsiteY129" fmla="*/ 473986 h 5434893"/>
              <a:gd name="connsiteX130" fmla="*/ 4654875 w 12208633"/>
              <a:gd name="connsiteY130" fmla="*/ 410313 h 5434893"/>
              <a:gd name="connsiteX131" fmla="*/ 4337854 w 12208633"/>
              <a:gd name="connsiteY131" fmla="*/ 410313 h 5434893"/>
              <a:gd name="connsiteX132" fmla="*/ 4337854 w 12208633"/>
              <a:gd name="connsiteY132" fmla="*/ 645080 h 5434893"/>
              <a:gd name="connsiteX133" fmla="*/ 4354002 w 12208633"/>
              <a:gd name="connsiteY133" fmla="*/ 645080 h 5434893"/>
              <a:gd name="connsiteX134" fmla="*/ 4366063 w 12208633"/>
              <a:gd name="connsiteY134" fmla="*/ 645080 h 5434893"/>
              <a:gd name="connsiteX135" fmla="*/ 4366063 w 12208633"/>
              <a:gd name="connsiteY135" fmla="*/ 554259 h 5434893"/>
              <a:gd name="connsiteX136" fmla="*/ 4430568 w 12208633"/>
              <a:gd name="connsiteY136" fmla="*/ 475115 h 5434893"/>
              <a:gd name="connsiteX137" fmla="*/ 4440404 w 12208633"/>
              <a:gd name="connsiteY137" fmla="*/ 474123 h 5434893"/>
              <a:gd name="connsiteX138" fmla="*/ 4440404 w 12208633"/>
              <a:gd name="connsiteY138" fmla="*/ 410313 h 5434893"/>
              <a:gd name="connsiteX139" fmla="*/ 2495196 w 12208633"/>
              <a:gd name="connsiteY139" fmla="*/ 386617 h 5434893"/>
              <a:gd name="connsiteX140" fmla="*/ 2481179 w 12208633"/>
              <a:gd name="connsiteY140" fmla="*/ 401154 h 5434893"/>
              <a:gd name="connsiteX141" fmla="*/ 2481179 w 12208633"/>
              <a:gd name="connsiteY141" fmla="*/ 472798 h 5434893"/>
              <a:gd name="connsiteX142" fmla="*/ 2480660 w 12208633"/>
              <a:gd name="connsiteY142" fmla="*/ 472798 h 5434893"/>
              <a:gd name="connsiteX143" fmla="*/ 2480660 w 12208633"/>
              <a:gd name="connsiteY143" fmla="*/ 543404 h 5434893"/>
              <a:gd name="connsiteX144" fmla="*/ 2459374 w 12208633"/>
              <a:gd name="connsiteY144" fmla="*/ 565209 h 5434893"/>
              <a:gd name="connsiteX145" fmla="*/ 2443280 w 12208633"/>
              <a:gd name="connsiteY145" fmla="*/ 592724 h 5434893"/>
              <a:gd name="connsiteX146" fmla="*/ 2461970 w 12208633"/>
              <a:gd name="connsiteY146" fmla="*/ 603627 h 5434893"/>
              <a:gd name="connsiteX147" fmla="*/ 2466123 w 12208633"/>
              <a:gd name="connsiteY147" fmla="*/ 603108 h 5434893"/>
              <a:gd name="connsiteX148" fmla="*/ 2490005 w 12208633"/>
              <a:gd name="connsiteY148" fmla="*/ 577150 h 5434893"/>
              <a:gd name="connsiteX149" fmla="*/ 2489485 w 12208633"/>
              <a:gd name="connsiteY149" fmla="*/ 527829 h 5434893"/>
              <a:gd name="connsiteX150" fmla="*/ 2498830 w 12208633"/>
              <a:gd name="connsiteY150" fmla="*/ 516927 h 5434893"/>
              <a:gd name="connsiteX151" fmla="*/ 2505579 w 12208633"/>
              <a:gd name="connsiteY151" fmla="*/ 516408 h 5434893"/>
              <a:gd name="connsiteX152" fmla="*/ 2530499 w 12208633"/>
              <a:gd name="connsiteY152" fmla="*/ 489411 h 5434893"/>
              <a:gd name="connsiteX153" fmla="*/ 2570994 w 12208633"/>
              <a:gd name="connsiteY153" fmla="*/ 420363 h 5434893"/>
              <a:gd name="connsiteX154" fmla="*/ 2577743 w 12208633"/>
              <a:gd name="connsiteY154" fmla="*/ 393366 h 5434893"/>
              <a:gd name="connsiteX155" fmla="*/ 2564244 w 12208633"/>
              <a:gd name="connsiteY155" fmla="*/ 386617 h 5434893"/>
              <a:gd name="connsiteX156" fmla="*/ 2495196 w 12208633"/>
              <a:gd name="connsiteY156" fmla="*/ 386617 h 5434893"/>
              <a:gd name="connsiteX157" fmla="*/ 9258835 w 12208633"/>
              <a:gd name="connsiteY157" fmla="*/ 0 h 5434893"/>
              <a:gd name="connsiteX158" fmla="*/ 9334633 w 12208633"/>
              <a:gd name="connsiteY158" fmla="*/ 0 h 5434893"/>
              <a:gd name="connsiteX159" fmla="*/ 9369417 w 12208633"/>
              <a:gd name="connsiteY159" fmla="*/ 714886 h 5434893"/>
              <a:gd name="connsiteX160" fmla="*/ 9451963 w 12208633"/>
              <a:gd name="connsiteY160" fmla="*/ 716443 h 5434893"/>
              <a:gd name="connsiteX161" fmla="*/ 9451511 w 12208633"/>
              <a:gd name="connsiteY161" fmla="*/ 839288 h 5434893"/>
              <a:gd name="connsiteX162" fmla="*/ 9695008 w 12208633"/>
              <a:gd name="connsiteY162" fmla="*/ 839288 h 5434893"/>
              <a:gd name="connsiteX163" fmla="*/ 9695008 w 12208633"/>
              <a:gd name="connsiteY163" fmla="*/ 627345 h 5434893"/>
              <a:gd name="connsiteX164" fmla="*/ 9695008 w 12208633"/>
              <a:gd name="connsiteY164" fmla="*/ 627342 h 5434893"/>
              <a:gd name="connsiteX165" fmla="*/ 9695008 w 12208633"/>
              <a:gd name="connsiteY165" fmla="*/ 620838 h 5434893"/>
              <a:gd name="connsiteX166" fmla="*/ 9695582 w 12208633"/>
              <a:gd name="connsiteY166" fmla="*/ 620838 h 5434893"/>
              <a:gd name="connsiteX167" fmla="*/ 9696270 w 12208633"/>
              <a:gd name="connsiteY167" fmla="*/ 613044 h 5434893"/>
              <a:gd name="connsiteX168" fmla="*/ 9759513 w 12208633"/>
              <a:gd name="connsiteY168" fmla="*/ 548201 h 5434893"/>
              <a:gd name="connsiteX169" fmla="*/ 9761172 w 12208633"/>
              <a:gd name="connsiteY169" fmla="*/ 548033 h 5434893"/>
              <a:gd name="connsiteX170" fmla="*/ 9761172 w 12208633"/>
              <a:gd name="connsiteY170" fmla="*/ 452927 h 5434893"/>
              <a:gd name="connsiteX171" fmla="*/ 9781381 w 12208633"/>
              <a:gd name="connsiteY171" fmla="*/ 452927 h 5434893"/>
              <a:gd name="connsiteX172" fmla="*/ 9781381 w 12208633"/>
              <a:gd name="connsiteY172" fmla="*/ 453137 h 5434893"/>
              <a:gd name="connsiteX173" fmla="*/ 10098404 w 12208633"/>
              <a:gd name="connsiteY173" fmla="*/ 453137 h 5434893"/>
              <a:gd name="connsiteX174" fmla="*/ 10098404 w 12208633"/>
              <a:gd name="connsiteY174" fmla="*/ 395857 h 5434893"/>
              <a:gd name="connsiteX175" fmla="*/ 10098404 w 12208633"/>
              <a:gd name="connsiteY175" fmla="*/ 395855 h 5434893"/>
              <a:gd name="connsiteX176" fmla="*/ 10098404 w 12208633"/>
              <a:gd name="connsiteY176" fmla="*/ 322646 h 5434893"/>
              <a:gd name="connsiteX177" fmla="*/ 10147724 w 12208633"/>
              <a:gd name="connsiteY177" fmla="*/ 322646 h 5434893"/>
              <a:gd name="connsiteX178" fmla="*/ 10192315 w 12208633"/>
              <a:gd name="connsiteY178" fmla="*/ 322646 h 5434893"/>
              <a:gd name="connsiteX179" fmla="*/ 10192315 w 12208633"/>
              <a:gd name="connsiteY179" fmla="*/ 412796 h 5434893"/>
              <a:gd name="connsiteX180" fmla="*/ 10192315 w 12208633"/>
              <a:gd name="connsiteY180" fmla="*/ 839288 h 5434893"/>
              <a:gd name="connsiteX181" fmla="*/ 10237382 w 12208633"/>
              <a:gd name="connsiteY181" fmla="*/ 839288 h 5434893"/>
              <a:gd name="connsiteX182" fmla="*/ 10237382 w 12208633"/>
              <a:gd name="connsiteY182" fmla="*/ 787976 h 5434893"/>
              <a:gd name="connsiteX183" fmla="*/ 10237382 w 12208633"/>
              <a:gd name="connsiteY183" fmla="*/ 787525 h 5434893"/>
              <a:gd name="connsiteX184" fmla="*/ 10237382 w 12208633"/>
              <a:gd name="connsiteY184" fmla="*/ 786823 h 5434893"/>
              <a:gd name="connsiteX185" fmla="*/ 10293811 w 12208633"/>
              <a:gd name="connsiteY185" fmla="*/ 786823 h 5434893"/>
              <a:gd name="connsiteX186" fmla="*/ 10293811 w 12208633"/>
              <a:gd name="connsiteY186" fmla="*/ 486617 h 5434893"/>
              <a:gd name="connsiteX187" fmla="*/ 10293811 w 12208633"/>
              <a:gd name="connsiteY187" fmla="*/ 486615 h 5434893"/>
              <a:gd name="connsiteX188" fmla="*/ 10293811 w 12208633"/>
              <a:gd name="connsiteY188" fmla="*/ 412796 h 5434893"/>
              <a:gd name="connsiteX189" fmla="*/ 10293812 w 12208633"/>
              <a:gd name="connsiteY189" fmla="*/ 412796 h 5434893"/>
              <a:gd name="connsiteX190" fmla="*/ 10364543 w 12208633"/>
              <a:gd name="connsiteY190" fmla="*/ 412796 h 5434893"/>
              <a:gd name="connsiteX191" fmla="*/ 10435273 w 12208633"/>
              <a:gd name="connsiteY191" fmla="*/ 412796 h 5434893"/>
              <a:gd name="connsiteX192" fmla="*/ 10435273 w 12208633"/>
              <a:gd name="connsiteY192" fmla="*/ 493478 h 5434893"/>
              <a:gd name="connsiteX193" fmla="*/ 10435272 w 12208633"/>
              <a:gd name="connsiteY193" fmla="*/ 493478 h 5434893"/>
              <a:gd name="connsiteX194" fmla="*/ 10435272 w 12208633"/>
              <a:gd name="connsiteY194" fmla="*/ 787653 h 5434893"/>
              <a:gd name="connsiteX195" fmla="*/ 10479889 w 12208633"/>
              <a:gd name="connsiteY195" fmla="*/ 787653 h 5434893"/>
              <a:gd name="connsiteX196" fmla="*/ 10479889 w 12208633"/>
              <a:gd name="connsiteY196" fmla="*/ 834346 h 5434893"/>
              <a:gd name="connsiteX197" fmla="*/ 10479889 w 12208633"/>
              <a:gd name="connsiteY197" fmla="*/ 883894 h 5434893"/>
              <a:gd name="connsiteX198" fmla="*/ 10634153 w 12208633"/>
              <a:gd name="connsiteY198" fmla="*/ 798062 h 5434893"/>
              <a:gd name="connsiteX199" fmla="*/ 10634153 w 12208633"/>
              <a:gd name="connsiteY199" fmla="*/ 890261 h 5434893"/>
              <a:gd name="connsiteX200" fmla="*/ 10799859 w 12208633"/>
              <a:gd name="connsiteY200" fmla="*/ 798062 h 5434893"/>
              <a:gd name="connsiteX201" fmla="*/ 10799859 w 12208633"/>
              <a:gd name="connsiteY201" fmla="*/ 890261 h 5434893"/>
              <a:gd name="connsiteX202" fmla="*/ 10965565 w 12208633"/>
              <a:gd name="connsiteY202" fmla="*/ 798062 h 5434893"/>
              <a:gd name="connsiteX203" fmla="*/ 10965565 w 12208633"/>
              <a:gd name="connsiteY203" fmla="*/ 890261 h 5434893"/>
              <a:gd name="connsiteX204" fmla="*/ 11131272 w 12208633"/>
              <a:gd name="connsiteY204" fmla="*/ 798062 h 5434893"/>
              <a:gd name="connsiteX205" fmla="*/ 11131272 w 12208633"/>
              <a:gd name="connsiteY205" fmla="*/ 894809 h 5434893"/>
              <a:gd name="connsiteX206" fmla="*/ 10965565 w 12208633"/>
              <a:gd name="connsiteY206" fmla="*/ 894809 h 5434893"/>
              <a:gd name="connsiteX207" fmla="*/ 10957391 w 12208633"/>
              <a:gd name="connsiteY207" fmla="*/ 894809 h 5434893"/>
              <a:gd name="connsiteX208" fmla="*/ 10799859 w 12208633"/>
              <a:gd name="connsiteY208" fmla="*/ 894809 h 5434893"/>
              <a:gd name="connsiteX209" fmla="*/ 10791685 w 12208633"/>
              <a:gd name="connsiteY209" fmla="*/ 894809 h 5434893"/>
              <a:gd name="connsiteX210" fmla="*/ 10634153 w 12208633"/>
              <a:gd name="connsiteY210" fmla="*/ 894809 h 5434893"/>
              <a:gd name="connsiteX211" fmla="*/ 10625978 w 12208633"/>
              <a:gd name="connsiteY211" fmla="*/ 894809 h 5434893"/>
              <a:gd name="connsiteX212" fmla="*/ 10479889 w 12208633"/>
              <a:gd name="connsiteY212" fmla="*/ 894809 h 5434893"/>
              <a:gd name="connsiteX213" fmla="*/ 10479889 w 12208633"/>
              <a:gd name="connsiteY213" fmla="*/ 894815 h 5434893"/>
              <a:gd name="connsiteX214" fmla="*/ 11131272 w 12208633"/>
              <a:gd name="connsiteY214" fmla="*/ 894815 h 5434893"/>
              <a:gd name="connsiteX215" fmla="*/ 11131272 w 12208633"/>
              <a:gd name="connsiteY215" fmla="*/ 930426 h 5434893"/>
              <a:gd name="connsiteX216" fmla="*/ 11131272 w 12208633"/>
              <a:gd name="connsiteY216" fmla="*/ 1058032 h 5434893"/>
              <a:gd name="connsiteX217" fmla="*/ 11135416 w 12208633"/>
              <a:gd name="connsiteY217" fmla="*/ 1058032 h 5434893"/>
              <a:gd name="connsiteX218" fmla="*/ 11135416 w 12208633"/>
              <a:gd name="connsiteY218" fmla="*/ 475513 h 5434893"/>
              <a:gd name="connsiteX219" fmla="*/ 11317073 w 12208633"/>
              <a:gd name="connsiteY219" fmla="*/ 475513 h 5434893"/>
              <a:gd name="connsiteX220" fmla="*/ 11317073 w 12208633"/>
              <a:gd name="connsiteY220" fmla="*/ 957415 h 5434893"/>
              <a:gd name="connsiteX221" fmla="*/ 11385524 w 12208633"/>
              <a:gd name="connsiteY221" fmla="*/ 864742 h 5434893"/>
              <a:gd name="connsiteX222" fmla="*/ 11467139 w 12208633"/>
              <a:gd name="connsiteY222" fmla="*/ 970654 h 5434893"/>
              <a:gd name="connsiteX223" fmla="*/ 11540855 w 12208633"/>
              <a:gd name="connsiteY223" fmla="*/ 864742 h 5434893"/>
              <a:gd name="connsiteX224" fmla="*/ 11622470 w 12208633"/>
              <a:gd name="connsiteY224" fmla="*/ 970654 h 5434893"/>
              <a:gd name="connsiteX225" fmla="*/ 11696186 w 12208633"/>
              <a:gd name="connsiteY225" fmla="*/ 864742 h 5434893"/>
              <a:gd name="connsiteX226" fmla="*/ 11777800 w 12208633"/>
              <a:gd name="connsiteY226" fmla="*/ 970654 h 5434893"/>
              <a:gd name="connsiteX227" fmla="*/ 11777800 w 12208633"/>
              <a:gd name="connsiteY227" fmla="*/ 994485 h 5434893"/>
              <a:gd name="connsiteX228" fmla="*/ 11851517 w 12208633"/>
              <a:gd name="connsiteY228" fmla="*/ 994485 h 5434893"/>
              <a:gd name="connsiteX229" fmla="*/ 11851517 w 12208633"/>
              <a:gd name="connsiteY229" fmla="*/ 920346 h 5434893"/>
              <a:gd name="connsiteX230" fmla="*/ 11759371 w 12208633"/>
              <a:gd name="connsiteY230" fmla="*/ 806490 h 5434893"/>
              <a:gd name="connsiteX231" fmla="*/ 11851517 w 12208633"/>
              <a:gd name="connsiteY231" fmla="*/ 692634 h 5434893"/>
              <a:gd name="connsiteX232" fmla="*/ 11851517 w 12208633"/>
              <a:gd name="connsiteY232" fmla="*/ 562891 h 5434893"/>
              <a:gd name="connsiteX233" fmla="*/ 11898906 w 12208633"/>
              <a:gd name="connsiteY233" fmla="*/ 562891 h 5434893"/>
              <a:gd name="connsiteX234" fmla="*/ 11898906 w 12208633"/>
              <a:gd name="connsiteY234" fmla="*/ 692634 h 5434893"/>
              <a:gd name="connsiteX235" fmla="*/ 11991051 w 12208633"/>
              <a:gd name="connsiteY235" fmla="*/ 806490 h 5434893"/>
              <a:gd name="connsiteX236" fmla="*/ 11898906 w 12208633"/>
              <a:gd name="connsiteY236" fmla="*/ 920346 h 5434893"/>
              <a:gd name="connsiteX237" fmla="*/ 11898906 w 12208633"/>
              <a:gd name="connsiteY237" fmla="*/ 994485 h 5434893"/>
              <a:gd name="connsiteX238" fmla="*/ 11962091 w 12208633"/>
              <a:gd name="connsiteY238" fmla="*/ 994485 h 5434893"/>
              <a:gd name="connsiteX239" fmla="*/ 11962091 w 12208633"/>
              <a:gd name="connsiteY239" fmla="*/ 917698 h 5434893"/>
              <a:gd name="connsiteX240" fmla="*/ 12041073 w 12208633"/>
              <a:gd name="connsiteY240" fmla="*/ 917698 h 5434893"/>
              <a:gd name="connsiteX241" fmla="*/ 12041073 w 12208633"/>
              <a:gd name="connsiteY241" fmla="*/ 817081 h 5434893"/>
              <a:gd name="connsiteX242" fmla="*/ 12155715 w 12208633"/>
              <a:gd name="connsiteY242" fmla="*/ 817081 h 5434893"/>
              <a:gd name="connsiteX243" fmla="*/ 12200316 w 12208633"/>
              <a:gd name="connsiteY243" fmla="*/ 817081 h 5434893"/>
              <a:gd name="connsiteX244" fmla="*/ 12200316 w 12208633"/>
              <a:gd name="connsiteY244" fmla="*/ 1105184 h 5434893"/>
              <a:gd name="connsiteX245" fmla="*/ 12208559 w 12208633"/>
              <a:gd name="connsiteY245" fmla="*/ 1105184 h 5434893"/>
              <a:gd name="connsiteX246" fmla="*/ 12208559 w 12208633"/>
              <a:gd name="connsiteY246" fmla="*/ 1153840 h 5434893"/>
              <a:gd name="connsiteX247" fmla="*/ 12208559 w 12208633"/>
              <a:gd name="connsiteY247" fmla="*/ 1225322 h 5434893"/>
              <a:gd name="connsiteX248" fmla="*/ 12208633 w 12208633"/>
              <a:gd name="connsiteY248" fmla="*/ 1225322 h 5434893"/>
              <a:gd name="connsiteX249" fmla="*/ 12208633 w 12208633"/>
              <a:gd name="connsiteY249" fmla="*/ 1247932 h 5434893"/>
              <a:gd name="connsiteX250" fmla="*/ 12200316 w 12208633"/>
              <a:gd name="connsiteY250" fmla="*/ 1247932 h 5434893"/>
              <a:gd name="connsiteX251" fmla="*/ 12200316 w 12208633"/>
              <a:gd name="connsiteY251" fmla="*/ 5434893 h 5434893"/>
              <a:gd name="connsiteX252" fmla="*/ 8318 w 12208633"/>
              <a:gd name="connsiteY252" fmla="*/ 5434893 h 5434893"/>
              <a:gd name="connsiteX253" fmla="*/ 8318 w 12208633"/>
              <a:gd name="connsiteY253" fmla="*/ 1247932 h 5434893"/>
              <a:gd name="connsiteX254" fmla="*/ 0 w 12208633"/>
              <a:gd name="connsiteY254" fmla="*/ 1247932 h 5434893"/>
              <a:gd name="connsiteX255" fmla="*/ 0 w 12208633"/>
              <a:gd name="connsiteY255" fmla="*/ 1225322 h 5434893"/>
              <a:gd name="connsiteX256" fmla="*/ 0 w 12208633"/>
              <a:gd name="connsiteY256" fmla="*/ 1063433 h 5434893"/>
              <a:gd name="connsiteX257" fmla="*/ 56578 w 12208633"/>
              <a:gd name="connsiteY257" fmla="*/ 1063433 h 5434893"/>
              <a:gd name="connsiteX258" fmla="*/ 146955 w 12208633"/>
              <a:gd name="connsiteY258" fmla="*/ 1063433 h 5434893"/>
              <a:gd name="connsiteX259" fmla="*/ 146955 w 12208633"/>
              <a:gd name="connsiteY259" fmla="*/ 480915 h 5434893"/>
              <a:gd name="connsiteX260" fmla="*/ 328613 w 12208633"/>
              <a:gd name="connsiteY260" fmla="*/ 480915 h 5434893"/>
              <a:gd name="connsiteX261" fmla="*/ 328613 w 12208633"/>
              <a:gd name="connsiteY261" fmla="*/ 962816 h 5434893"/>
              <a:gd name="connsiteX262" fmla="*/ 397064 w 12208633"/>
              <a:gd name="connsiteY262" fmla="*/ 870143 h 5434893"/>
              <a:gd name="connsiteX263" fmla="*/ 478678 w 12208633"/>
              <a:gd name="connsiteY263" fmla="*/ 976055 h 5434893"/>
              <a:gd name="connsiteX264" fmla="*/ 552394 w 12208633"/>
              <a:gd name="connsiteY264" fmla="*/ 870143 h 5434893"/>
              <a:gd name="connsiteX265" fmla="*/ 634009 w 12208633"/>
              <a:gd name="connsiteY265" fmla="*/ 976055 h 5434893"/>
              <a:gd name="connsiteX266" fmla="*/ 707725 w 12208633"/>
              <a:gd name="connsiteY266" fmla="*/ 870143 h 5434893"/>
              <a:gd name="connsiteX267" fmla="*/ 789340 w 12208633"/>
              <a:gd name="connsiteY267" fmla="*/ 976055 h 5434893"/>
              <a:gd name="connsiteX268" fmla="*/ 789340 w 12208633"/>
              <a:gd name="connsiteY268" fmla="*/ 999886 h 5434893"/>
              <a:gd name="connsiteX269" fmla="*/ 863056 w 12208633"/>
              <a:gd name="connsiteY269" fmla="*/ 999886 h 5434893"/>
              <a:gd name="connsiteX270" fmla="*/ 863056 w 12208633"/>
              <a:gd name="connsiteY270" fmla="*/ 925747 h 5434893"/>
              <a:gd name="connsiteX271" fmla="*/ 770911 w 12208633"/>
              <a:gd name="connsiteY271" fmla="*/ 811891 h 5434893"/>
              <a:gd name="connsiteX272" fmla="*/ 863056 w 12208633"/>
              <a:gd name="connsiteY272" fmla="*/ 698035 h 5434893"/>
              <a:gd name="connsiteX273" fmla="*/ 863056 w 12208633"/>
              <a:gd name="connsiteY273" fmla="*/ 568293 h 5434893"/>
              <a:gd name="connsiteX274" fmla="*/ 910445 w 12208633"/>
              <a:gd name="connsiteY274" fmla="*/ 568293 h 5434893"/>
              <a:gd name="connsiteX275" fmla="*/ 910445 w 12208633"/>
              <a:gd name="connsiteY275" fmla="*/ 698035 h 5434893"/>
              <a:gd name="connsiteX276" fmla="*/ 1002590 w 12208633"/>
              <a:gd name="connsiteY276" fmla="*/ 811891 h 5434893"/>
              <a:gd name="connsiteX277" fmla="*/ 910445 w 12208633"/>
              <a:gd name="connsiteY277" fmla="*/ 925747 h 5434893"/>
              <a:gd name="connsiteX278" fmla="*/ 910445 w 12208633"/>
              <a:gd name="connsiteY278" fmla="*/ 999886 h 5434893"/>
              <a:gd name="connsiteX279" fmla="*/ 973630 w 12208633"/>
              <a:gd name="connsiteY279" fmla="*/ 999886 h 5434893"/>
              <a:gd name="connsiteX280" fmla="*/ 973630 w 12208633"/>
              <a:gd name="connsiteY280" fmla="*/ 923099 h 5434893"/>
              <a:gd name="connsiteX281" fmla="*/ 1052612 w 12208633"/>
              <a:gd name="connsiteY281" fmla="*/ 923099 h 5434893"/>
              <a:gd name="connsiteX282" fmla="*/ 1052612 w 12208633"/>
              <a:gd name="connsiteY282" fmla="*/ 822482 h 5434893"/>
              <a:gd name="connsiteX283" fmla="*/ 1223739 w 12208633"/>
              <a:gd name="connsiteY283" fmla="*/ 822482 h 5434893"/>
              <a:gd name="connsiteX284" fmla="*/ 1223739 w 12208633"/>
              <a:gd name="connsiteY284" fmla="*/ 533871 h 5434893"/>
              <a:gd name="connsiteX285" fmla="*/ 1452786 w 12208633"/>
              <a:gd name="connsiteY285" fmla="*/ 533871 h 5434893"/>
              <a:gd name="connsiteX286" fmla="*/ 1452786 w 12208633"/>
              <a:gd name="connsiteY286" fmla="*/ 827778 h 5434893"/>
              <a:gd name="connsiteX287" fmla="*/ 1687099 w 12208633"/>
              <a:gd name="connsiteY287" fmla="*/ 827778 h 5434893"/>
              <a:gd name="connsiteX288" fmla="*/ 1687099 w 12208633"/>
              <a:gd name="connsiteY288" fmla="*/ 645080 h 5434893"/>
              <a:gd name="connsiteX289" fmla="*/ 1795945 w 12208633"/>
              <a:gd name="connsiteY289" fmla="*/ 645080 h 5434893"/>
              <a:gd name="connsiteX290" fmla="*/ 1814336 w 12208633"/>
              <a:gd name="connsiteY290" fmla="*/ 645080 h 5434893"/>
              <a:gd name="connsiteX291" fmla="*/ 1814055 w 12208633"/>
              <a:gd name="connsiteY291" fmla="*/ 568843 h 5434893"/>
              <a:gd name="connsiteX292" fmla="*/ 1896602 w 12208633"/>
              <a:gd name="connsiteY292" fmla="*/ 567286 h 5434893"/>
              <a:gd name="connsiteX293" fmla="*/ 1917630 w 12208633"/>
              <a:gd name="connsiteY293" fmla="*/ 135119 h 5434893"/>
              <a:gd name="connsiteX294" fmla="*/ 2020520 w 12208633"/>
              <a:gd name="connsiteY294" fmla="*/ 135119 h 5434893"/>
              <a:gd name="connsiteX295" fmla="*/ 2040929 w 12208633"/>
              <a:gd name="connsiteY295" fmla="*/ 567805 h 5434893"/>
              <a:gd name="connsiteX296" fmla="*/ 2085058 w 12208633"/>
              <a:gd name="connsiteY296" fmla="*/ 569362 h 5434893"/>
              <a:gd name="connsiteX297" fmla="*/ 2104692 w 12208633"/>
              <a:gd name="connsiteY297" fmla="*/ 247596 h 5434893"/>
              <a:gd name="connsiteX298" fmla="*/ 2211603 w 12208633"/>
              <a:gd name="connsiteY298" fmla="*/ 247596 h 5434893"/>
              <a:gd name="connsiteX299" fmla="*/ 2230423 w 12208633"/>
              <a:gd name="connsiteY299" fmla="*/ 571958 h 5434893"/>
              <a:gd name="connsiteX300" fmla="*/ 2293761 w 12208633"/>
              <a:gd name="connsiteY300" fmla="*/ 575073 h 5434893"/>
              <a:gd name="connsiteX301" fmla="*/ 2293761 w 12208633"/>
              <a:gd name="connsiteY301" fmla="*/ 481105 h 5434893"/>
              <a:gd name="connsiteX302" fmla="*/ 2325430 w 12208633"/>
              <a:gd name="connsiteY302" fmla="*/ 425035 h 5434893"/>
              <a:gd name="connsiteX303" fmla="*/ 2333736 w 12208633"/>
              <a:gd name="connsiteY303" fmla="*/ 417248 h 5434893"/>
              <a:gd name="connsiteX304" fmla="*/ 2370078 w 12208633"/>
              <a:gd name="connsiteY304" fmla="*/ 413614 h 5434893"/>
              <a:gd name="connsiteX305" fmla="*/ 2388249 w 12208633"/>
              <a:gd name="connsiteY305" fmla="*/ 430227 h 5434893"/>
              <a:gd name="connsiteX306" fmla="*/ 2411611 w 12208633"/>
              <a:gd name="connsiteY306" fmla="*/ 474355 h 5434893"/>
              <a:gd name="connsiteX307" fmla="*/ 2428224 w 12208633"/>
              <a:gd name="connsiteY307" fmla="*/ 489411 h 5434893"/>
              <a:gd name="connsiteX308" fmla="*/ 2443799 w 12208633"/>
              <a:gd name="connsiteY308" fmla="*/ 504986 h 5434893"/>
              <a:gd name="connsiteX309" fmla="*/ 2443799 w 12208633"/>
              <a:gd name="connsiteY309" fmla="*/ 530425 h 5434893"/>
              <a:gd name="connsiteX310" fmla="*/ 2448472 w 12208633"/>
              <a:gd name="connsiteY310" fmla="*/ 538732 h 5434893"/>
              <a:gd name="connsiteX311" fmla="*/ 2454182 w 12208633"/>
              <a:gd name="connsiteY311" fmla="*/ 529906 h 5434893"/>
              <a:gd name="connsiteX312" fmla="*/ 2455740 w 12208633"/>
              <a:gd name="connsiteY312" fmla="*/ 488892 h 5434893"/>
              <a:gd name="connsiteX313" fmla="*/ 2455740 w 12208633"/>
              <a:gd name="connsiteY313" fmla="*/ 379868 h 5434893"/>
              <a:gd name="connsiteX314" fmla="*/ 2471834 w 12208633"/>
              <a:gd name="connsiteY314" fmla="*/ 361697 h 5434893"/>
              <a:gd name="connsiteX315" fmla="*/ 2590203 w 12208633"/>
              <a:gd name="connsiteY315" fmla="*/ 361697 h 5434893"/>
              <a:gd name="connsiteX316" fmla="*/ 2604220 w 12208633"/>
              <a:gd name="connsiteY316" fmla="*/ 376753 h 5434893"/>
              <a:gd name="connsiteX317" fmla="*/ 2603701 w 12208633"/>
              <a:gd name="connsiteY317" fmla="*/ 404788 h 5434893"/>
              <a:gd name="connsiteX318" fmla="*/ 2616161 w 12208633"/>
              <a:gd name="connsiteY318" fmla="*/ 425035 h 5434893"/>
              <a:gd name="connsiteX319" fmla="*/ 2648868 w 12208633"/>
              <a:gd name="connsiteY319" fmla="*/ 476951 h 5434893"/>
              <a:gd name="connsiteX320" fmla="*/ 2648868 w 12208633"/>
              <a:gd name="connsiteY320" fmla="*/ 527310 h 5434893"/>
              <a:gd name="connsiteX321" fmla="*/ 2651010 w 12208633"/>
              <a:gd name="connsiteY321" fmla="*/ 551386 h 5434893"/>
              <a:gd name="connsiteX322" fmla="*/ 2661207 w 12208633"/>
              <a:gd name="connsiteY322" fmla="*/ 552175 h 5434893"/>
              <a:gd name="connsiteX323" fmla="*/ 2661207 w 12208633"/>
              <a:gd name="connsiteY323" fmla="*/ 497877 h 5434893"/>
              <a:gd name="connsiteX324" fmla="*/ 2661207 w 12208633"/>
              <a:gd name="connsiteY324" fmla="*/ 274385 h 5434893"/>
              <a:gd name="connsiteX325" fmla="*/ 2916581 w 12208633"/>
              <a:gd name="connsiteY325" fmla="*/ 274385 h 5434893"/>
              <a:gd name="connsiteX326" fmla="*/ 2916581 w 12208633"/>
              <a:gd name="connsiteY326" fmla="*/ 623897 h 5434893"/>
              <a:gd name="connsiteX327" fmla="*/ 3103505 w 12208633"/>
              <a:gd name="connsiteY327" fmla="*/ 623897 h 5434893"/>
              <a:gd name="connsiteX328" fmla="*/ 3103505 w 12208633"/>
              <a:gd name="connsiteY328" fmla="*/ 938986 h 5434893"/>
              <a:gd name="connsiteX329" fmla="*/ 3253570 w 12208633"/>
              <a:gd name="connsiteY329" fmla="*/ 938986 h 5434893"/>
              <a:gd name="connsiteX330" fmla="*/ 3253570 w 12208633"/>
              <a:gd name="connsiteY330" fmla="*/ 833074 h 5434893"/>
              <a:gd name="connsiteX331" fmla="*/ 3458923 w 12208633"/>
              <a:gd name="connsiteY331" fmla="*/ 833074 h 5434893"/>
              <a:gd name="connsiteX332" fmla="*/ 3458923 w 12208633"/>
              <a:gd name="connsiteY332" fmla="*/ 449141 h 5434893"/>
              <a:gd name="connsiteX333" fmla="*/ 3619519 w 12208633"/>
              <a:gd name="connsiteY333" fmla="*/ 449141 h 5434893"/>
              <a:gd name="connsiteX334" fmla="*/ 3619519 w 12208633"/>
              <a:gd name="connsiteY334" fmla="*/ 822482 h 5434893"/>
              <a:gd name="connsiteX335" fmla="*/ 3716929 w 12208633"/>
              <a:gd name="connsiteY335" fmla="*/ 822482 h 5434893"/>
              <a:gd name="connsiteX336" fmla="*/ 3716929 w 12208633"/>
              <a:gd name="connsiteY336" fmla="*/ 533871 h 5434893"/>
              <a:gd name="connsiteX337" fmla="*/ 3948609 w 12208633"/>
              <a:gd name="connsiteY337" fmla="*/ 533871 h 5434893"/>
              <a:gd name="connsiteX338" fmla="*/ 3948609 w 12208633"/>
              <a:gd name="connsiteY338" fmla="*/ 827778 h 5434893"/>
              <a:gd name="connsiteX339" fmla="*/ 3952270 w 12208633"/>
              <a:gd name="connsiteY339" fmla="*/ 827778 h 5434893"/>
              <a:gd name="connsiteX340" fmla="*/ 3956368 w 12208633"/>
              <a:gd name="connsiteY340" fmla="*/ 827778 h 5434893"/>
              <a:gd name="connsiteX341" fmla="*/ 3956368 w 12208633"/>
              <a:gd name="connsiteY341" fmla="*/ 761209 h 5434893"/>
              <a:gd name="connsiteX342" fmla="*/ 3956368 w 12208633"/>
              <a:gd name="connsiteY342" fmla="*/ 714516 h 5434893"/>
              <a:gd name="connsiteX343" fmla="*/ 4000985 w 12208633"/>
              <a:gd name="connsiteY343" fmla="*/ 714516 h 5434893"/>
              <a:gd name="connsiteX344" fmla="*/ 4000985 w 12208633"/>
              <a:gd name="connsiteY344" fmla="*/ 420341 h 5434893"/>
              <a:gd name="connsiteX345" fmla="*/ 4000984 w 12208633"/>
              <a:gd name="connsiteY345" fmla="*/ 420341 h 5434893"/>
              <a:gd name="connsiteX346" fmla="*/ 4000984 w 12208633"/>
              <a:gd name="connsiteY346" fmla="*/ 339659 h 5434893"/>
              <a:gd name="connsiteX347" fmla="*/ 4071715 w 12208633"/>
              <a:gd name="connsiteY347" fmla="*/ 339659 h 5434893"/>
              <a:gd name="connsiteX348" fmla="*/ 4142446 w 12208633"/>
              <a:gd name="connsiteY348" fmla="*/ 339659 h 5434893"/>
              <a:gd name="connsiteX349" fmla="*/ 4142446 w 12208633"/>
              <a:gd name="connsiteY349" fmla="*/ 413478 h 5434893"/>
              <a:gd name="connsiteX350" fmla="*/ 4142446 w 12208633"/>
              <a:gd name="connsiteY350" fmla="*/ 413480 h 5434893"/>
              <a:gd name="connsiteX351" fmla="*/ 4142446 w 12208633"/>
              <a:gd name="connsiteY351" fmla="*/ 713686 h 5434893"/>
              <a:gd name="connsiteX352" fmla="*/ 4182921 w 12208633"/>
              <a:gd name="connsiteY352" fmla="*/ 713686 h 5434893"/>
              <a:gd name="connsiteX353" fmla="*/ 4182921 w 12208633"/>
              <a:gd name="connsiteY353" fmla="*/ 705384 h 5434893"/>
              <a:gd name="connsiteX354" fmla="*/ 4182921 w 12208633"/>
              <a:gd name="connsiteY354" fmla="*/ 645080 h 5434893"/>
              <a:gd name="connsiteX355" fmla="*/ 4214842 w 12208633"/>
              <a:gd name="connsiteY355" fmla="*/ 645080 h 5434893"/>
              <a:gd name="connsiteX356" fmla="*/ 4243942 w 12208633"/>
              <a:gd name="connsiteY356" fmla="*/ 645080 h 5434893"/>
              <a:gd name="connsiteX357" fmla="*/ 4243942 w 12208633"/>
              <a:gd name="connsiteY357" fmla="*/ 339659 h 5434893"/>
              <a:gd name="connsiteX358" fmla="*/ 4243942 w 12208633"/>
              <a:gd name="connsiteY358" fmla="*/ 249509 h 5434893"/>
              <a:gd name="connsiteX359" fmla="*/ 4288534 w 12208633"/>
              <a:gd name="connsiteY359" fmla="*/ 249509 h 5434893"/>
              <a:gd name="connsiteX360" fmla="*/ 4337854 w 12208633"/>
              <a:gd name="connsiteY360" fmla="*/ 249509 h 5434893"/>
              <a:gd name="connsiteX361" fmla="*/ 4337854 w 12208633"/>
              <a:gd name="connsiteY361" fmla="*/ 322718 h 5434893"/>
              <a:gd name="connsiteX362" fmla="*/ 4337854 w 12208633"/>
              <a:gd name="connsiteY362" fmla="*/ 322720 h 5434893"/>
              <a:gd name="connsiteX363" fmla="*/ 4337854 w 12208633"/>
              <a:gd name="connsiteY363" fmla="*/ 380000 h 5434893"/>
              <a:gd name="connsiteX364" fmla="*/ 4654875 w 12208633"/>
              <a:gd name="connsiteY364" fmla="*/ 380000 h 5434893"/>
              <a:gd name="connsiteX365" fmla="*/ 4654875 w 12208633"/>
              <a:gd name="connsiteY365" fmla="*/ 379790 h 5434893"/>
              <a:gd name="connsiteX366" fmla="*/ 4675084 w 12208633"/>
              <a:gd name="connsiteY366" fmla="*/ 379790 h 5434893"/>
              <a:gd name="connsiteX367" fmla="*/ 4675084 w 12208633"/>
              <a:gd name="connsiteY367" fmla="*/ 474896 h 5434893"/>
              <a:gd name="connsiteX368" fmla="*/ 4676745 w 12208633"/>
              <a:gd name="connsiteY368" fmla="*/ 475064 h 5434893"/>
              <a:gd name="connsiteX369" fmla="*/ 4739988 w 12208633"/>
              <a:gd name="connsiteY369" fmla="*/ 539907 h 5434893"/>
              <a:gd name="connsiteX370" fmla="*/ 4740674 w 12208633"/>
              <a:gd name="connsiteY370" fmla="*/ 547701 h 5434893"/>
              <a:gd name="connsiteX371" fmla="*/ 4741248 w 12208633"/>
              <a:gd name="connsiteY371" fmla="*/ 547701 h 5434893"/>
              <a:gd name="connsiteX372" fmla="*/ 4741248 w 12208633"/>
              <a:gd name="connsiteY372" fmla="*/ 554205 h 5434893"/>
              <a:gd name="connsiteX373" fmla="*/ 4741248 w 12208633"/>
              <a:gd name="connsiteY373" fmla="*/ 554208 h 5434893"/>
              <a:gd name="connsiteX374" fmla="*/ 4741248 w 12208633"/>
              <a:gd name="connsiteY374" fmla="*/ 739927 h 5434893"/>
              <a:gd name="connsiteX375" fmla="*/ 4764753 w 12208633"/>
              <a:gd name="connsiteY375" fmla="*/ 740400 h 5434893"/>
              <a:gd name="connsiteX376" fmla="*/ 4764753 w 12208633"/>
              <a:gd name="connsiteY376" fmla="*/ 666262 h 5434893"/>
              <a:gd name="connsiteX377" fmla="*/ 4899024 w 12208633"/>
              <a:gd name="connsiteY377" fmla="*/ 666262 h 5434893"/>
              <a:gd name="connsiteX378" fmla="*/ 4899024 w 12208633"/>
              <a:gd name="connsiteY378" fmla="*/ 735104 h 5434893"/>
              <a:gd name="connsiteX379" fmla="*/ 5028026 w 12208633"/>
              <a:gd name="connsiteY379" fmla="*/ 735104 h 5434893"/>
              <a:gd name="connsiteX380" fmla="*/ 5028026 w 12208633"/>
              <a:gd name="connsiteY380" fmla="*/ 658319 h 5434893"/>
              <a:gd name="connsiteX381" fmla="*/ 5154397 w 12208633"/>
              <a:gd name="connsiteY381" fmla="*/ 660966 h 5434893"/>
              <a:gd name="connsiteX382" fmla="*/ 5154397 w 12208633"/>
              <a:gd name="connsiteY382" fmla="*/ 369707 h 5434893"/>
              <a:gd name="connsiteX383" fmla="*/ 5409771 w 12208633"/>
              <a:gd name="connsiteY383" fmla="*/ 369707 h 5434893"/>
              <a:gd name="connsiteX384" fmla="*/ 5409771 w 12208633"/>
              <a:gd name="connsiteY384" fmla="*/ 623897 h 5434893"/>
              <a:gd name="connsiteX385" fmla="*/ 5599327 w 12208633"/>
              <a:gd name="connsiteY385" fmla="*/ 623897 h 5434893"/>
              <a:gd name="connsiteX386" fmla="*/ 5599327 w 12208633"/>
              <a:gd name="connsiteY386" fmla="*/ 681817 h 5434893"/>
              <a:gd name="connsiteX387" fmla="*/ 5599327 w 12208633"/>
              <a:gd name="connsiteY387" fmla="*/ 692743 h 5434893"/>
              <a:gd name="connsiteX388" fmla="*/ 5628967 w 12208633"/>
              <a:gd name="connsiteY388" fmla="*/ 692743 h 5434893"/>
              <a:gd name="connsiteX389" fmla="*/ 5628967 w 12208633"/>
              <a:gd name="connsiteY389" fmla="*/ 672950 h 5434893"/>
              <a:gd name="connsiteX390" fmla="*/ 5794767 w 12208633"/>
              <a:gd name="connsiteY390" fmla="*/ 672950 h 5434893"/>
              <a:gd name="connsiteX391" fmla="*/ 5794803 w 12208633"/>
              <a:gd name="connsiteY391" fmla="*/ 672943 h 5434893"/>
              <a:gd name="connsiteX392" fmla="*/ 5792189 w 12208633"/>
              <a:gd name="connsiteY392" fmla="*/ 672943 h 5434893"/>
              <a:gd name="connsiteX393" fmla="*/ 5784518 w 12208633"/>
              <a:gd name="connsiteY393" fmla="*/ 672943 h 5434893"/>
              <a:gd name="connsiteX394" fmla="*/ 5628967 w 12208633"/>
              <a:gd name="connsiteY394" fmla="*/ 672943 h 5434893"/>
              <a:gd name="connsiteX395" fmla="*/ 5792189 w 12208633"/>
              <a:gd name="connsiteY395" fmla="*/ 576196 h 5434893"/>
              <a:gd name="connsiteX396" fmla="*/ 5792189 w 12208633"/>
              <a:gd name="connsiteY396" fmla="*/ 668395 h 5434893"/>
              <a:gd name="connsiteX397" fmla="*/ 5947738 w 12208633"/>
              <a:gd name="connsiteY397" fmla="*/ 576196 h 5434893"/>
              <a:gd name="connsiteX398" fmla="*/ 5947738 w 12208633"/>
              <a:gd name="connsiteY398" fmla="*/ 668395 h 5434893"/>
              <a:gd name="connsiteX399" fmla="*/ 6103287 w 12208633"/>
              <a:gd name="connsiteY399" fmla="*/ 576196 h 5434893"/>
              <a:gd name="connsiteX400" fmla="*/ 6103287 w 12208633"/>
              <a:gd name="connsiteY400" fmla="*/ 668395 h 5434893"/>
              <a:gd name="connsiteX401" fmla="*/ 6258836 w 12208633"/>
              <a:gd name="connsiteY401" fmla="*/ 576196 h 5434893"/>
              <a:gd name="connsiteX402" fmla="*/ 6258836 w 12208633"/>
              <a:gd name="connsiteY402" fmla="*/ 672943 h 5434893"/>
              <a:gd name="connsiteX403" fmla="*/ 6154820 w 12208633"/>
              <a:gd name="connsiteY403" fmla="*/ 672943 h 5434893"/>
              <a:gd name="connsiteX404" fmla="*/ 6154820 w 12208633"/>
              <a:gd name="connsiteY404" fmla="*/ 672950 h 5434893"/>
              <a:gd name="connsiteX405" fmla="*/ 6258836 w 12208633"/>
              <a:gd name="connsiteY405" fmla="*/ 672950 h 5434893"/>
              <a:gd name="connsiteX406" fmla="*/ 6258836 w 12208633"/>
              <a:gd name="connsiteY406" fmla="*/ 708560 h 5434893"/>
              <a:gd name="connsiteX407" fmla="*/ 6258836 w 12208633"/>
              <a:gd name="connsiteY407" fmla="*/ 726328 h 5434893"/>
              <a:gd name="connsiteX408" fmla="*/ 6349534 w 12208633"/>
              <a:gd name="connsiteY408" fmla="*/ 726328 h 5434893"/>
              <a:gd name="connsiteX409" fmla="*/ 6354387 w 12208633"/>
              <a:gd name="connsiteY409" fmla="*/ 721669 h 5434893"/>
              <a:gd name="connsiteX410" fmla="*/ 6354387 w 12208633"/>
              <a:gd name="connsiteY410" fmla="*/ 653142 h 5434893"/>
              <a:gd name="connsiteX411" fmla="*/ 6351863 w 12208633"/>
              <a:gd name="connsiteY411" fmla="*/ 648482 h 5434893"/>
              <a:gd name="connsiteX412" fmla="*/ 6352251 w 12208633"/>
              <a:gd name="connsiteY412" fmla="*/ 641882 h 5434893"/>
              <a:gd name="connsiteX413" fmla="*/ 6354581 w 12208633"/>
              <a:gd name="connsiteY413" fmla="*/ 638194 h 5434893"/>
              <a:gd name="connsiteX414" fmla="*/ 6354581 w 12208633"/>
              <a:gd name="connsiteY414" fmla="*/ 589854 h 5434893"/>
              <a:gd name="connsiteX415" fmla="*/ 6351863 w 12208633"/>
              <a:gd name="connsiteY415" fmla="*/ 585584 h 5434893"/>
              <a:gd name="connsiteX416" fmla="*/ 6351863 w 12208633"/>
              <a:gd name="connsiteY416" fmla="*/ 579954 h 5434893"/>
              <a:gd name="connsiteX417" fmla="*/ 6354581 w 12208633"/>
              <a:gd name="connsiteY417" fmla="*/ 574712 h 5434893"/>
              <a:gd name="connsiteX418" fmla="*/ 6354581 w 12208633"/>
              <a:gd name="connsiteY418" fmla="*/ 528121 h 5434893"/>
              <a:gd name="connsiteX419" fmla="*/ 6351669 w 12208633"/>
              <a:gd name="connsiteY419" fmla="*/ 522879 h 5434893"/>
              <a:gd name="connsiteX420" fmla="*/ 6351863 w 12208633"/>
              <a:gd name="connsiteY420" fmla="*/ 516473 h 5434893"/>
              <a:gd name="connsiteX421" fmla="*/ 6354387 w 12208633"/>
              <a:gd name="connsiteY421" fmla="*/ 511814 h 5434893"/>
              <a:gd name="connsiteX422" fmla="*/ 6354387 w 12208633"/>
              <a:gd name="connsiteY422" fmla="*/ 465999 h 5434893"/>
              <a:gd name="connsiteX423" fmla="*/ 6351475 w 12208633"/>
              <a:gd name="connsiteY423" fmla="*/ 460952 h 5434893"/>
              <a:gd name="connsiteX424" fmla="*/ 6351863 w 12208633"/>
              <a:gd name="connsiteY424" fmla="*/ 454545 h 5434893"/>
              <a:gd name="connsiteX425" fmla="*/ 6354387 w 12208633"/>
              <a:gd name="connsiteY425" fmla="*/ 450469 h 5434893"/>
              <a:gd name="connsiteX426" fmla="*/ 6354387 w 12208633"/>
              <a:gd name="connsiteY426" fmla="*/ 402130 h 5434893"/>
              <a:gd name="connsiteX427" fmla="*/ 6351863 w 12208633"/>
              <a:gd name="connsiteY427" fmla="*/ 398054 h 5434893"/>
              <a:gd name="connsiteX428" fmla="*/ 6352057 w 12208633"/>
              <a:gd name="connsiteY428" fmla="*/ 391453 h 5434893"/>
              <a:gd name="connsiteX429" fmla="*/ 6354387 w 12208633"/>
              <a:gd name="connsiteY429" fmla="*/ 387182 h 5434893"/>
              <a:gd name="connsiteX430" fmla="*/ 6354387 w 12208633"/>
              <a:gd name="connsiteY430" fmla="*/ 340591 h 5434893"/>
              <a:gd name="connsiteX431" fmla="*/ 6351863 w 12208633"/>
              <a:gd name="connsiteY431" fmla="*/ 335932 h 5434893"/>
              <a:gd name="connsiteX432" fmla="*/ 6352251 w 12208633"/>
              <a:gd name="connsiteY432" fmla="*/ 329331 h 5434893"/>
              <a:gd name="connsiteX433" fmla="*/ 6354581 w 12208633"/>
              <a:gd name="connsiteY433" fmla="*/ 325643 h 5434893"/>
              <a:gd name="connsiteX434" fmla="*/ 6354581 w 12208633"/>
              <a:gd name="connsiteY434" fmla="*/ 277304 h 5434893"/>
              <a:gd name="connsiteX435" fmla="*/ 6351863 w 12208633"/>
              <a:gd name="connsiteY435" fmla="*/ 273227 h 5434893"/>
              <a:gd name="connsiteX436" fmla="*/ 6349922 w 12208633"/>
              <a:gd name="connsiteY436" fmla="*/ 269539 h 5434893"/>
              <a:gd name="connsiteX437" fmla="*/ 6353610 w 12208633"/>
              <a:gd name="connsiteY437" fmla="*/ 267209 h 5434893"/>
              <a:gd name="connsiteX438" fmla="*/ 6357299 w 12208633"/>
              <a:gd name="connsiteY438" fmla="*/ 267209 h 5434893"/>
              <a:gd name="connsiteX439" fmla="*/ 6426409 w 12208633"/>
              <a:gd name="connsiteY439" fmla="*/ 267209 h 5434893"/>
              <a:gd name="connsiteX440" fmla="*/ 6430680 w 12208633"/>
              <a:gd name="connsiteY440" fmla="*/ 267209 h 5434893"/>
              <a:gd name="connsiteX441" fmla="*/ 6433980 w 12208633"/>
              <a:gd name="connsiteY441" fmla="*/ 270704 h 5434893"/>
              <a:gd name="connsiteX442" fmla="*/ 6430486 w 12208633"/>
              <a:gd name="connsiteY442" fmla="*/ 273033 h 5434893"/>
              <a:gd name="connsiteX443" fmla="*/ 6427962 w 12208633"/>
              <a:gd name="connsiteY443" fmla="*/ 273033 h 5434893"/>
              <a:gd name="connsiteX444" fmla="*/ 6427768 w 12208633"/>
              <a:gd name="connsiteY444" fmla="*/ 274198 h 5434893"/>
              <a:gd name="connsiteX445" fmla="*/ 6427768 w 12208633"/>
              <a:gd name="connsiteY445" fmla="*/ 329137 h 5434893"/>
              <a:gd name="connsiteX446" fmla="*/ 6430874 w 12208633"/>
              <a:gd name="connsiteY446" fmla="*/ 329331 h 5434893"/>
              <a:gd name="connsiteX447" fmla="*/ 6433786 w 12208633"/>
              <a:gd name="connsiteY447" fmla="*/ 332438 h 5434893"/>
              <a:gd name="connsiteX448" fmla="*/ 6430874 w 12208633"/>
              <a:gd name="connsiteY448" fmla="*/ 336126 h 5434893"/>
              <a:gd name="connsiteX449" fmla="*/ 6427768 w 12208633"/>
              <a:gd name="connsiteY449" fmla="*/ 336320 h 5434893"/>
              <a:gd name="connsiteX450" fmla="*/ 6427768 w 12208633"/>
              <a:gd name="connsiteY450" fmla="*/ 391259 h 5434893"/>
              <a:gd name="connsiteX451" fmla="*/ 6430874 w 12208633"/>
              <a:gd name="connsiteY451" fmla="*/ 391453 h 5434893"/>
              <a:gd name="connsiteX452" fmla="*/ 6433786 w 12208633"/>
              <a:gd name="connsiteY452" fmla="*/ 395142 h 5434893"/>
              <a:gd name="connsiteX453" fmla="*/ 6430874 w 12208633"/>
              <a:gd name="connsiteY453" fmla="*/ 398248 h 5434893"/>
              <a:gd name="connsiteX454" fmla="*/ 6427768 w 12208633"/>
              <a:gd name="connsiteY454" fmla="*/ 398248 h 5434893"/>
              <a:gd name="connsiteX455" fmla="*/ 6427768 w 12208633"/>
              <a:gd name="connsiteY455" fmla="*/ 454351 h 5434893"/>
              <a:gd name="connsiteX456" fmla="*/ 6430874 w 12208633"/>
              <a:gd name="connsiteY456" fmla="*/ 454545 h 5434893"/>
              <a:gd name="connsiteX457" fmla="*/ 6433786 w 12208633"/>
              <a:gd name="connsiteY457" fmla="*/ 457652 h 5434893"/>
              <a:gd name="connsiteX458" fmla="*/ 6430874 w 12208633"/>
              <a:gd name="connsiteY458" fmla="*/ 461340 h 5434893"/>
              <a:gd name="connsiteX459" fmla="*/ 6427768 w 12208633"/>
              <a:gd name="connsiteY459" fmla="*/ 461534 h 5434893"/>
              <a:gd name="connsiteX460" fmla="*/ 6427574 w 12208633"/>
              <a:gd name="connsiteY460" fmla="*/ 461534 h 5434893"/>
              <a:gd name="connsiteX461" fmla="*/ 6427574 w 12208633"/>
              <a:gd name="connsiteY461" fmla="*/ 461728 h 5434893"/>
              <a:gd name="connsiteX462" fmla="*/ 6427768 w 12208633"/>
              <a:gd name="connsiteY462" fmla="*/ 461728 h 5434893"/>
              <a:gd name="connsiteX463" fmla="*/ 6427768 w 12208633"/>
              <a:gd name="connsiteY463" fmla="*/ 516667 h 5434893"/>
              <a:gd name="connsiteX464" fmla="*/ 6430874 w 12208633"/>
              <a:gd name="connsiteY464" fmla="*/ 516861 h 5434893"/>
              <a:gd name="connsiteX465" fmla="*/ 6433786 w 12208633"/>
              <a:gd name="connsiteY465" fmla="*/ 520550 h 5434893"/>
              <a:gd name="connsiteX466" fmla="*/ 6430874 w 12208633"/>
              <a:gd name="connsiteY466" fmla="*/ 523656 h 5434893"/>
              <a:gd name="connsiteX467" fmla="*/ 6427768 w 12208633"/>
              <a:gd name="connsiteY467" fmla="*/ 523850 h 5434893"/>
              <a:gd name="connsiteX468" fmla="*/ 6427768 w 12208633"/>
              <a:gd name="connsiteY468" fmla="*/ 579954 h 5434893"/>
              <a:gd name="connsiteX469" fmla="*/ 6431457 w 12208633"/>
              <a:gd name="connsiteY469" fmla="*/ 580148 h 5434893"/>
              <a:gd name="connsiteX470" fmla="*/ 6433786 w 12208633"/>
              <a:gd name="connsiteY470" fmla="*/ 583254 h 5434893"/>
              <a:gd name="connsiteX471" fmla="*/ 6431263 w 12208633"/>
              <a:gd name="connsiteY471" fmla="*/ 585972 h 5434893"/>
              <a:gd name="connsiteX472" fmla="*/ 6427768 w 12208633"/>
              <a:gd name="connsiteY472" fmla="*/ 587137 h 5434893"/>
              <a:gd name="connsiteX473" fmla="*/ 6427768 w 12208633"/>
              <a:gd name="connsiteY473" fmla="*/ 642076 h 5434893"/>
              <a:gd name="connsiteX474" fmla="*/ 6430874 w 12208633"/>
              <a:gd name="connsiteY474" fmla="*/ 642270 h 5434893"/>
              <a:gd name="connsiteX475" fmla="*/ 6433786 w 12208633"/>
              <a:gd name="connsiteY475" fmla="*/ 645959 h 5434893"/>
              <a:gd name="connsiteX476" fmla="*/ 6430874 w 12208633"/>
              <a:gd name="connsiteY476" fmla="*/ 649065 h 5434893"/>
              <a:gd name="connsiteX477" fmla="*/ 6427768 w 12208633"/>
              <a:gd name="connsiteY477" fmla="*/ 649259 h 5434893"/>
              <a:gd name="connsiteX478" fmla="*/ 6427768 w 12208633"/>
              <a:gd name="connsiteY478" fmla="*/ 727687 h 5434893"/>
              <a:gd name="connsiteX479" fmla="*/ 6450870 w 12208633"/>
              <a:gd name="connsiteY479" fmla="*/ 727881 h 5434893"/>
              <a:gd name="connsiteX480" fmla="*/ 6519204 w 12208633"/>
              <a:gd name="connsiteY480" fmla="*/ 727687 h 5434893"/>
              <a:gd name="connsiteX481" fmla="*/ 6519398 w 12208633"/>
              <a:gd name="connsiteY481" fmla="*/ 688473 h 5434893"/>
              <a:gd name="connsiteX482" fmla="*/ 6519398 w 12208633"/>
              <a:gd name="connsiteY482" fmla="*/ 649259 h 5434893"/>
              <a:gd name="connsiteX483" fmla="*/ 6516874 w 12208633"/>
              <a:gd name="connsiteY483" fmla="*/ 649259 h 5434893"/>
              <a:gd name="connsiteX484" fmla="*/ 6513186 w 12208633"/>
              <a:gd name="connsiteY484" fmla="*/ 645570 h 5434893"/>
              <a:gd name="connsiteX485" fmla="*/ 6516680 w 12208633"/>
              <a:gd name="connsiteY485" fmla="*/ 642270 h 5434893"/>
              <a:gd name="connsiteX486" fmla="*/ 6519204 w 12208633"/>
              <a:gd name="connsiteY486" fmla="*/ 642270 h 5434893"/>
              <a:gd name="connsiteX487" fmla="*/ 6519204 w 12208633"/>
              <a:gd name="connsiteY487" fmla="*/ 586166 h 5434893"/>
              <a:gd name="connsiteX488" fmla="*/ 6518039 w 12208633"/>
              <a:gd name="connsiteY488" fmla="*/ 586166 h 5434893"/>
              <a:gd name="connsiteX489" fmla="*/ 6513574 w 12208633"/>
              <a:gd name="connsiteY489" fmla="*/ 583448 h 5434893"/>
              <a:gd name="connsiteX490" fmla="*/ 6518039 w 12208633"/>
              <a:gd name="connsiteY490" fmla="*/ 580148 h 5434893"/>
              <a:gd name="connsiteX491" fmla="*/ 6519204 w 12208633"/>
              <a:gd name="connsiteY491" fmla="*/ 580148 h 5434893"/>
              <a:gd name="connsiteX492" fmla="*/ 6519204 w 12208633"/>
              <a:gd name="connsiteY492" fmla="*/ 524044 h 5434893"/>
              <a:gd name="connsiteX493" fmla="*/ 6516098 w 12208633"/>
              <a:gd name="connsiteY493" fmla="*/ 523850 h 5434893"/>
              <a:gd name="connsiteX494" fmla="*/ 6513186 w 12208633"/>
              <a:gd name="connsiteY494" fmla="*/ 520550 h 5434893"/>
              <a:gd name="connsiteX495" fmla="*/ 6516292 w 12208633"/>
              <a:gd name="connsiteY495" fmla="*/ 516861 h 5434893"/>
              <a:gd name="connsiteX496" fmla="*/ 6519398 w 12208633"/>
              <a:gd name="connsiteY496" fmla="*/ 516667 h 5434893"/>
              <a:gd name="connsiteX497" fmla="*/ 6519398 w 12208633"/>
              <a:gd name="connsiteY497" fmla="*/ 461728 h 5434893"/>
              <a:gd name="connsiteX498" fmla="*/ 6518815 w 12208633"/>
              <a:gd name="connsiteY498" fmla="*/ 461728 h 5434893"/>
              <a:gd name="connsiteX499" fmla="*/ 6513574 w 12208633"/>
              <a:gd name="connsiteY499" fmla="*/ 457263 h 5434893"/>
              <a:gd name="connsiteX500" fmla="*/ 6519398 w 12208633"/>
              <a:gd name="connsiteY500" fmla="*/ 454545 h 5434893"/>
              <a:gd name="connsiteX501" fmla="*/ 6519398 w 12208633"/>
              <a:gd name="connsiteY501" fmla="*/ 398442 h 5434893"/>
              <a:gd name="connsiteX502" fmla="*/ 6513574 w 12208633"/>
              <a:gd name="connsiteY502" fmla="*/ 395724 h 5434893"/>
              <a:gd name="connsiteX503" fmla="*/ 6519592 w 12208633"/>
              <a:gd name="connsiteY503" fmla="*/ 391259 h 5434893"/>
              <a:gd name="connsiteX504" fmla="*/ 6519592 w 12208633"/>
              <a:gd name="connsiteY504" fmla="*/ 336320 h 5434893"/>
              <a:gd name="connsiteX505" fmla="*/ 6517845 w 12208633"/>
              <a:gd name="connsiteY505" fmla="*/ 336320 h 5434893"/>
              <a:gd name="connsiteX506" fmla="*/ 6513574 w 12208633"/>
              <a:gd name="connsiteY506" fmla="*/ 332826 h 5434893"/>
              <a:gd name="connsiteX507" fmla="*/ 6517845 w 12208633"/>
              <a:gd name="connsiteY507" fmla="*/ 329331 h 5434893"/>
              <a:gd name="connsiteX508" fmla="*/ 6519592 w 12208633"/>
              <a:gd name="connsiteY508" fmla="*/ 329331 h 5434893"/>
              <a:gd name="connsiteX509" fmla="*/ 6519592 w 12208633"/>
              <a:gd name="connsiteY509" fmla="*/ 274586 h 5434893"/>
              <a:gd name="connsiteX510" fmla="*/ 6515709 w 12208633"/>
              <a:gd name="connsiteY510" fmla="*/ 273033 h 5434893"/>
              <a:gd name="connsiteX511" fmla="*/ 6513574 w 12208633"/>
              <a:gd name="connsiteY511" fmla="*/ 269927 h 5434893"/>
              <a:gd name="connsiteX512" fmla="*/ 6516486 w 12208633"/>
              <a:gd name="connsiteY512" fmla="*/ 267404 h 5434893"/>
              <a:gd name="connsiteX513" fmla="*/ 6520174 w 12208633"/>
              <a:gd name="connsiteY513" fmla="*/ 267209 h 5434893"/>
              <a:gd name="connsiteX514" fmla="*/ 6591809 w 12208633"/>
              <a:gd name="connsiteY514" fmla="*/ 267209 h 5434893"/>
              <a:gd name="connsiteX515" fmla="*/ 6594332 w 12208633"/>
              <a:gd name="connsiteY515" fmla="*/ 267209 h 5434893"/>
              <a:gd name="connsiteX516" fmla="*/ 6598409 w 12208633"/>
              <a:gd name="connsiteY516" fmla="*/ 269733 h 5434893"/>
              <a:gd name="connsiteX517" fmla="*/ 6596274 w 12208633"/>
              <a:gd name="connsiteY517" fmla="*/ 273227 h 5434893"/>
              <a:gd name="connsiteX518" fmla="*/ 6593556 w 12208633"/>
              <a:gd name="connsiteY518" fmla="*/ 277110 h 5434893"/>
              <a:gd name="connsiteX519" fmla="*/ 6593556 w 12208633"/>
              <a:gd name="connsiteY519" fmla="*/ 325449 h 5434893"/>
              <a:gd name="connsiteX520" fmla="*/ 6596079 w 12208633"/>
              <a:gd name="connsiteY520" fmla="*/ 329525 h 5434893"/>
              <a:gd name="connsiteX521" fmla="*/ 6595885 w 12208633"/>
              <a:gd name="connsiteY521" fmla="*/ 336126 h 5434893"/>
              <a:gd name="connsiteX522" fmla="*/ 6593556 w 12208633"/>
              <a:gd name="connsiteY522" fmla="*/ 340397 h 5434893"/>
              <a:gd name="connsiteX523" fmla="*/ 6593556 w 12208633"/>
              <a:gd name="connsiteY523" fmla="*/ 386988 h 5434893"/>
              <a:gd name="connsiteX524" fmla="*/ 6596079 w 12208633"/>
              <a:gd name="connsiteY524" fmla="*/ 391647 h 5434893"/>
              <a:gd name="connsiteX525" fmla="*/ 6595691 w 12208633"/>
              <a:gd name="connsiteY525" fmla="*/ 398442 h 5434893"/>
              <a:gd name="connsiteX526" fmla="*/ 6593556 w 12208633"/>
              <a:gd name="connsiteY526" fmla="*/ 402324 h 5434893"/>
              <a:gd name="connsiteX527" fmla="*/ 6593556 w 12208633"/>
              <a:gd name="connsiteY527" fmla="*/ 419020 h 5434893"/>
              <a:gd name="connsiteX528" fmla="*/ 6593556 w 12208633"/>
              <a:gd name="connsiteY528" fmla="*/ 449498 h 5434893"/>
              <a:gd name="connsiteX529" fmla="*/ 6596662 w 12208633"/>
              <a:gd name="connsiteY529" fmla="*/ 454934 h 5434893"/>
              <a:gd name="connsiteX530" fmla="*/ 6596662 w 12208633"/>
              <a:gd name="connsiteY530" fmla="*/ 460952 h 5434893"/>
              <a:gd name="connsiteX531" fmla="*/ 6593362 w 12208633"/>
              <a:gd name="connsiteY531" fmla="*/ 467746 h 5434893"/>
              <a:gd name="connsiteX532" fmla="*/ 6593362 w 12208633"/>
              <a:gd name="connsiteY532" fmla="*/ 510649 h 5434893"/>
              <a:gd name="connsiteX533" fmla="*/ 6596662 w 12208633"/>
              <a:gd name="connsiteY533" fmla="*/ 517444 h 5434893"/>
              <a:gd name="connsiteX534" fmla="*/ 6596468 w 12208633"/>
              <a:gd name="connsiteY534" fmla="*/ 523462 h 5434893"/>
              <a:gd name="connsiteX535" fmla="*/ 6593362 w 12208633"/>
              <a:gd name="connsiteY535" fmla="*/ 528315 h 5434893"/>
              <a:gd name="connsiteX536" fmla="*/ 6593362 w 12208633"/>
              <a:gd name="connsiteY536" fmla="*/ 561706 h 5434893"/>
              <a:gd name="connsiteX537" fmla="*/ 6593362 w 12208633"/>
              <a:gd name="connsiteY537" fmla="*/ 575489 h 5434893"/>
              <a:gd name="connsiteX538" fmla="*/ 6596079 w 12208633"/>
              <a:gd name="connsiteY538" fmla="*/ 579954 h 5434893"/>
              <a:gd name="connsiteX539" fmla="*/ 6596274 w 12208633"/>
              <a:gd name="connsiteY539" fmla="*/ 585584 h 5434893"/>
              <a:gd name="connsiteX540" fmla="*/ 6593167 w 12208633"/>
              <a:gd name="connsiteY540" fmla="*/ 590437 h 5434893"/>
              <a:gd name="connsiteX541" fmla="*/ 6593167 w 12208633"/>
              <a:gd name="connsiteY541" fmla="*/ 621498 h 5434893"/>
              <a:gd name="connsiteX542" fmla="*/ 6593167 w 12208633"/>
              <a:gd name="connsiteY542" fmla="*/ 637611 h 5434893"/>
              <a:gd name="connsiteX543" fmla="*/ 6595885 w 12208633"/>
              <a:gd name="connsiteY543" fmla="*/ 642270 h 5434893"/>
              <a:gd name="connsiteX544" fmla="*/ 6595885 w 12208633"/>
              <a:gd name="connsiteY544" fmla="*/ 648676 h 5434893"/>
              <a:gd name="connsiteX545" fmla="*/ 6593167 w 12208633"/>
              <a:gd name="connsiteY545" fmla="*/ 653918 h 5434893"/>
              <a:gd name="connsiteX546" fmla="*/ 6593167 w 12208633"/>
              <a:gd name="connsiteY546" fmla="*/ 721863 h 5434893"/>
              <a:gd name="connsiteX547" fmla="*/ 6598021 w 12208633"/>
              <a:gd name="connsiteY547" fmla="*/ 726716 h 5434893"/>
              <a:gd name="connsiteX548" fmla="*/ 6698387 w 12208633"/>
              <a:gd name="connsiteY548" fmla="*/ 726716 h 5434893"/>
              <a:gd name="connsiteX549" fmla="*/ 6703434 w 12208633"/>
              <a:gd name="connsiteY549" fmla="*/ 720892 h 5434893"/>
              <a:gd name="connsiteX550" fmla="*/ 6703434 w 12208633"/>
              <a:gd name="connsiteY550" fmla="*/ 606356 h 5434893"/>
              <a:gd name="connsiteX551" fmla="*/ 6703434 w 12208633"/>
              <a:gd name="connsiteY551" fmla="*/ 538992 h 5434893"/>
              <a:gd name="connsiteX552" fmla="*/ 6704405 w 12208633"/>
              <a:gd name="connsiteY552" fmla="*/ 532004 h 5434893"/>
              <a:gd name="connsiteX553" fmla="*/ 6704599 w 12208633"/>
              <a:gd name="connsiteY553" fmla="*/ 540351 h 5434893"/>
              <a:gd name="connsiteX554" fmla="*/ 6704599 w 12208633"/>
              <a:gd name="connsiteY554" fmla="*/ 719145 h 5434893"/>
              <a:gd name="connsiteX555" fmla="*/ 6704405 w 12208633"/>
              <a:gd name="connsiteY555" fmla="*/ 727493 h 5434893"/>
              <a:gd name="connsiteX556" fmla="*/ 6705181 w 12208633"/>
              <a:gd name="connsiteY556" fmla="*/ 727493 h 5434893"/>
              <a:gd name="connsiteX557" fmla="*/ 6704987 w 12208633"/>
              <a:gd name="connsiteY557" fmla="*/ 727299 h 5434893"/>
              <a:gd name="connsiteX558" fmla="*/ 6704987 w 12208633"/>
              <a:gd name="connsiteY558" fmla="*/ 535498 h 5434893"/>
              <a:gd name="connsiteX559" fmla="*/ 6705375 w 12208633"/>
              <a:gd name="connsiteY559" fmla="*/ 532004 h 5434893"/>
              <a:gd name="connsiteX560" fmla="*/ 6753132 w 12208633"/>
              <a:gd name="connsiteY560" fmla="*/ 490460 h 5434893"/>
              <a:gd name="connsiteX561" fmla="*/ 6799917 w 12208633"/>
              <a:gd name="connsiteY561" fmla="*/ 535304 h 5434893"/>
              <a:gd name="connsiteX562" fmla="*/ 6799917 w 12208633"/>
              <a:gd name="connsiteY562" fmla="*/ 681290 h 5434893"/>
              <a:gd name="connsiteX563" fmla="*/ 6799917 w 12208633"/>
              <a:gd name="connsiteY563" fmla="*/ 817181 h 5434893"/>
              <a:gd name="connsiteX564" fmla="*/ 6801858 w 12208633"/>
              <a:gd name="connsiteY564" fmla="*/ 823976 h 5434893"/>
              <a:gd name="connsiteX565" fmla="*/ 6814283 w 12208633"/>
              <a:gd name="connsiteY565" fmla="*/ 798933 h 5434893"/>
              <a:gd name="connsiteX566" fmla="*/ 6817389 w 12208633"/>
              <a:gd name="connsiteY566" fmla="*/ 787673 h 5434893"/>
              <a:gd name="connsiteX567" fmla="*/ 6817389 w 12208633"/>
              <a:gd name="connsiteY567" fmla="*/ 586749 h 5434893"/>
              <a:gd name="connsiteX568" fmla="*/ 6817389 w 12208633"/>
              <a:gd name="connsiteY568" fmla="*/ 537245 h 5434893"/>
              <a:gd name="connsiteX569" fmla="*/ 6856991 w 12208633"/>
              <a:gd name="connsiteY569" fmla="*/ 490460 h 5434893"/>
              <a:gd name="connsiteX570" fmla="*/ 6865339 w 12208633"/>
              <a:gd name="connsiteY570" fmla="*/ 490265 h 5434893"/>
              <a:gd name="connsiteX571" fmla="*/ 6912125 w 12208633"/>
              <a:gd name="connsiteY571" fmla="*/ 535110 h 5434893"/>
              <a:gd name="connsiteX572" fmla="*/ 6912125 w 12208633"/>
              <a:gd name="connsiteY572" fmla="*/ 713904 h 5434893"/>
              <a:gd name="connsiteX573" fmla="*/ 6912125 w 12208633"/>
              <a:gd name="connsiteY573" fmla="*/ 719339 h 5434893"/>
              <a:gd name="connsiteX574" fmla="*/ 6915425 w 12208633"/>
              <a:gd name="connsiteY574" fmla="*/ 721669 h 5434893"/>
              <a:gd name="connsiteX575" fmla="*/ 6980847 w 12208633"/>
              <a:gd name="connsiteY575" fmla="*/ 716039 h 5434893"/>
              <a:gd name="connsiteX576" fmla="*/ 7121398 w 12208633"/>
              <a:gd name="connsiteY576" fmla="*/ 816793 h 5434893"/>
              <a:gd name="connsiteX577" fmla="*/ 7130134 w 12208633"/>
              <a:gd name="connsiteY577" fmla="*/ 840865 h 5434893"/>
              <a:gd name="connsiteX578" fmla="*/ 7133434 w 12208633"/>
              <a:gd name="connsiteY578" fmla="*/ 842224 h 5434893"/>
              <a:gd name="connsiteX579" fmla="*/ 7143140 w 12208633"/>
              <a:gd name="connsiteY579" fmla="*/ 854066 h 5434893"/>
              <a:gd name="connsiteX580" fmla="*/ 7143162 w 12208633"/>
              <a:gd name="connsiteY580" fmla="*/ 858635 h 5434893"/>
              <a:gd name="connsiteX581" fmla="*/ 7363499 w 12208633"/>
              <a:gd name="connsiteY581" fmla="*/ 801441 h 5434893"/>
              <a:gd name="connsiteX582" fmla="*/ 7367909 w 12208633"/>
              <a:gd name="connsiteY582" fmla="*/ 799551 h 5434893"/>
              <a:gd name="connsiteX583" fmla="*/ 7367909 w 12208633"/>
              <a:gd name="connsiteY583" fmla="*/ 792936 h 5434893"/>
              <a:gd name="connsiteX584" fmla="*/ 7362239 w 12208633"/>
              <a:gd name="connsiteY584" fmla="*/ 782541 h 5434893"/>
              <a:gd name="connsiteX585" fmla="*/ 7360349 w 12208633"/>
              <a:gd name="connsiteY585" fmla="*/ 769312 h 5434893"/>
              <a:gd name="connsiteX586" fmla="*/ 7365389 w 12208633"/>
              <a:gd name="connsiteY586" fmla="*/ 769627 h 5434893"/>
              <a:gd name="connsiteX587" fmla="*/ 7368854 w 12208633"/>
              <a:gd name="connsiteY587" fmla="*/ 770257 h 5434893"/>
              <a:gd name="connsiteX588" fmla="*/ 7374839 w 12208633"/>
              <a:gd name="connsiteY588" fmla="*/ 772777 h 5434893"/>
              <a:gd name="connsiteX589" fmla="*/ 7378304 w 12208633"/>
              <a:gd name="connsiteY589" fmla="*/ 768682 h 5434893"/>
              <a:gd name="connsiteX590" fmla="*/ 7381769 w 12208633"/>
              <a:gd name="connsiteY590" fmla="*/ 768367 h 5434893"/>
              <a:gd name="connsiteX591" fmla="*/ 7387439 w 12208633"/>
              <a:gd name="connsiteY591" fmla="*/ 768682 h 5434893"/>
              <a:gd name="connsiteX592" fmla="*/ 7392164 w 12208633"/>
              <a:gd name="connsiteY592" fmla="*/ 772462 h 5434893"/>
              <a:gd name="connsiteX593" fmla="*/ 7401299 w 12208633"/>
              <a:gd name="connsiteY593" fmla="*/ 770257 h 5434893"/>
              <a:gd name="connsiteX594" fmla="*/ 7403819 w 12208633"/>
              <a:gd name="connsiteY594" fmla="*/ 768997 h 5434893"/>
              <a:gd name="connsiteX595" fmla="*/ 7409488 w 12208633"/>
              <a:gd name="connsiteY595" fmla="*/ 772462 h 5434893"/>
              <a:gd name="connsiteX596" fmla="*/ 7416103 w 12208633"/>
              <a:gd name="connsiteY596" fmla="*/ 767737 h 5434893"/>
              <a:gd name="connsiteX597" fmla="*/ 7417993 w 12208633"/>
              <a:gd name="connsiteY597" fmla="*/ 769627 h 5434893"/>
              <a:gd name="connsiteX598" fmla="*/ 7413268 w 12208633"/>
              <a:gd name="connsiteY598" fmla="*/ 784116 h 5434893"/>
              <a:gd name="connsiteX599" fmla="*/ 7413268 w 12208633"/>
              <a:gd name="connsiteY599" fmla="*/ 788211 h 5434893"/>
              <a:gd name="connsiteX600" fmla="*/ 7501152 w 12208633"/>
              <a:gd name="connsiteY600" fmla="*/ 765847 h 5434893"/>
              <a:gd name="connsiteX601" fmla="*/ 7648884 w 12208633"/>
              <a:gd name="connsiteY601" fmla="*/ 727417 h 5434893"/>
              <a:gd name="connsiteX602" fmla="*/ 7662113 w 12208633"/>
              <a:gd name="connsiteY602" fmla="*/ 727417 h 5434893"/>
              <a:gd name="connsiteX603" fmla="*/ 7687313 w 12208633"/>
              <a:gd name="connsiteY603" fmla="*/ 733402 h 5434893"/>
              <a:gd name="connsiteX604" fmla="*/ 7687313 w 12208633"/>
              <a:gd name="connsiteY604" fmla="*/ 535272 h 5434893"/>
              <a:gd name="connsiteX605" fmla="*/ 7687313 w 12208633"/>
              <a:gd name="connsiteY605" fmla="*/ 411795 h 5434893"/>
              <a:gd name="connsiteX606" fmla="*/ 7696133 w 12208633"/>
              <a:gd name="connsiteY606" fmla="*/ 402660 h 5434893"/>
              <a:gd name="connsiteX607" fmla="*/ 7710622 w 12208633"/>
              <a:gd name="connsiteY607" fmla="*/ 402975 h 5434893"/>
              <a:gd name="connsiteX608" fmla="*/ 7727002 w 12208633"/>
              <a:gd name="connsiteY608" fmla="*/ 402660 h 5434893"/>
              <a:gd name="connsiteX609" fmla="*/ 7732042 w 12208633"/>
              <a:gd name="connsiteY609" fmla="*/ 408015 h 5434893"/>
              <a:gd name="connsiteX610" fmla="*/ 7732042 w 12208633"/>
              <a:gd name="connsiteY610" fmla="*/ 411795 h 5434893"/>
              <a:gd name="connsiteX611" fmla="*/ 7732042 w 12208633"/>
              <a:gd name="connsiteY611" fmla="*/ 745057 h 5434893"/>
              <a:gd name="connsiteX612" fmla="*/ 7769211 w 12208633"/>
              <a:gd name="connsiteY612" fmla="*/ 755137 h 5434893"/>
              <a:gd name="connsiteX613" fmla="*/ 7783701 w 12208633"/>
              <a:gd name="connsiteY613" fmla="*/ 758602 h 5434893"/>
              <a:gd name="connsiteX614" fmla="*/ 7783701 w 12208633"/>
              <a:gd name="connsiteY614" fmla="*/ 415575 h 5434893"/>
              <a:gd name="connsiteX615" fmla="*/ 7796616 w 12208633"/>
              <a:gd name="connsiteY615" fmla="*/ 402660 h 5434893"/>
              <a:gd name="connsiteX616" fmla="*/ 7807325 w 12208633"/>
              <a:gd name="connsiteY616" fmla="*/ 402975 h 5434893"/>
              <a:gd name="connsiteX617" fmla="*/ 7822760 w 12208633"/>
              <a:gd name="connsiteY617" fmla="*/ 402660 h 5434893"/>
              <a:gd name="connsiteX618" fmla="*/ 7828745 w 12208633"/>
              <a:gd name="connsiteY618" fmla="*/ 408960 h 5434893"/>
              <a:gd name="connsiteX619" fmla="*/ 7828745 w 12208633"/>
              <a:gd name="connsiteY619" fmla="*/ 416835 h 5434893"/>
              <a:gd name="connsiteX620" fmla="*/ 7828745 w 12208633"/>
              <a:gd name="connsiteY620" fmla="*/ 770572 h 5434893"/>
              <a:gd name="connsiteX621" fmla="*/ 7867174 w 12208633"/>
              <a:gd name="connsiteY621" fmla="*/ 780652 h 5434893"/>
              <a:gd name="connsiteX622" fmla="*/ 7870954 w 12208633"/>
              <a:gd name="connsiteY622" fmla="*/ 777186 h 5434893"/>
              <a:gd name="connsiteX623" fmla="*/ 7870954 w 12208633"/>
              <a:gd name="connsiteY623" fmla="*/ 768367 h 5434893"/>
              <a:gd name="connsiteX624" fmla="*/ 7870954 w 12208633"/>
              <a:gd name="connsiteY624" fmla="*/ 553542 h 5434893"/>
              <a:gd name="connsiteX625" fmla="*/ 7871269 w 12208633"/>
              <a:gd name="connsiteY625" fmla="*/ 541887 h 5434893"/>
              <a:gd name="connsiteX626" fmla="*/ 7870639 w 12208633"/>
              <a:gd name="connsiteY626" fmla="*/ 518892 h 5434893"/>
              <a:gd name="connsiteX627" fmla="*/ 7878514 w 12208633"/>
              <a:gd name="connsiteY627" fmla="*/ 511018 h 5434893"/>
              <a:gd name="connsiteX628" fmla="*/ 7929543 w 12208633"/>
              <a:gd name="connsiteY628" fmla="*/ 511018 h 5434893"/>
              <a:gd name="connsiteX629" fmla="*/ 7967972 w 12208633"/>
              <a:gd name="connsiteY629" fmla="*/ 511018 h 5434893"/>
              <a:gd name="connsiteX630" fmla="*/ 7977107 w 12208633"/>
              <a:gd name="connsiteY630" fmla="*/ 509758 h 5434893"/>
              <a:gd name="connsiteX631" fmla="*/ 7976792 w 12208633"/>
              <a:gd name="connsiteY631" fmla="*/ 481093 h 5434893"/>
              <a:gd name="connsiteX632" fmla="*/ 7979627 w 12208633"/>
              <a:gd name="connsiteY632" fmla="*/ 476368 h 5434893"/>
              <a:gd name="connsiteX633" fmla="*/ 7983407 w 12208633"/>
              <a:gd name="connsiteY633" fmla="*/ 481409 h 5434893"/>
              <a:gd name="connsiteX634" fmla="*/ 7983722 w 12208633"/>
              <a:gd name="connsiteY634" fmla="*/ 511018 h 5434893"/>
              <a:gd name="connsiteX635" fmla="*/ 7990967 w 12208633"/>
              <a:gd name="connsiteY635" fmla="*/ 511018 h 5434893"/>
              <a:gd name="connsiteX636" fmla="*/ 7991282 w 12208633"/>
              <a:gd name="connsiteY636" fmla="*/ 486133 h 5434893"/>
              <a:gd name="connsiteX637" fmla="*/ 7991282 w 12208633"/>
              <a:gd name="connsiteY637" fmla="*/ 480463 h 5434893"/>
              <a:gd name="connsiteX638" fmla="*/ 7995062 w 12208633"/>
              <a:gd name="connsiteY638" fmla="*/ 476054 h 5434893"/>
              <a:gd name="connsiteX639" fmla="*/ 7998842 w 12208633"/>
              <a:gd name="connsiteY639" fmla="*/ 480149 h 5434893"/>
              <a:gd name="connsiteX640" fmla="*/ 7998842 w 12208633"/>
              <a:gd name="connsiteY640" fmla="*/ 504088 h 5434893"/>
              <a:gd name="connsiteX641" fmla="*/ 7999157 w 12208633"/>
              <a:gd name="connsiteY641" fmla="*/ 510703 h 5434893"/>
              <a:gd name="connsiteX642" fmla="*/ 8006401 w 12208633"/>
              <a:gd name="connsiteY642" fmla="*/ 510703 h 5434893"/>
              <a:gd name="connsiteX643" fmla="*/ 8006716 w 12208633"/>
              <a:gd name="connsiteY643" fmla="*/ 485818 h 5434893"/>
              <a:gd name="connsiteX644" fmla="*/ 8006716 w 12208633"/>
              <a:gd name="connsiteY644" fmla="*/ 480149 h 5434893"/>
              <a:gd name="connsiteX645" fmla="*/ 8010497 w 12208633"/>
              <a:gd name="connsiteY645" fmla="*/ 475739 h 5434893"/>
              <a:gd name="connsiteX646" fmla="*/ 8014276 w 12208633"/>
              <a:gd name="connsiteY646" fmla="*/ 479833 h 5434893"/>
              <a:gd name="connsiteX647" fmla="*/ 8014276 w 12208633"/>
              <a:gd name="connsiteY647" fmla="*/ 503773 h 5434893"/>
              <a:gd name="connsiteX648" fmla="*/ 8014591 w 12208633"/>
              <a:gd name="connsiteY648" fmla="*/ 510388 h 5434893"/>
              <a:gd name="connsiteX649" fmla="*/ 8104995 w 12208633"/>
              <a:gd name="connsiteY649" fmla="*/ 510388 h 5434893"/>
              <a:gd name="connsiteX650" fmla="*/ 8113184 w 12208633"/>
              <a:gd name="connsiteY650" fmla="*/ 503143 h 5434893"/>
              <a:gd name="connsiteX651" fmla="*/ 8189098 w 12208633"/>
              <a:gd name="connsiteY651" fmla="*/ 503143 h 5434893"/>
              <a:gd name="connsiteX652" fmla="*/ 8199807 w 12208633"/>
              <a:gd name="connsiteY652" fmla="*/ 510703 h 5434893"/>
              <a:gd name="connsiteX653" fmla="*/ 8213037 w 12208633"/>
              <a:gd name="connsiteY653" fmla="*/ 525192 h 5434893"/>
              <a:gd name="connsiteX654" fmla="*/ 8212722 w 12208633"/>
              <a:gd name="connsiteY654" fmla="*/ 542202 h 5434893"/>
              <a:gd name="connsiteX655" fmla="*/ 8213037 w 12208633"/>
              <a:gd name="connsiteY655" fmla="*/ 552912 h 5434893"/>
              <a:gd name="connsiteX656" fmla="*/ 8213037 w 12208633"/>
              <a:gd name="connsiteY656" fmla="*/ 899839 h 5434893"/>
              <a:gd name="connsiteX657" fmla="*/ 8222585 w 12208633"/>
              <a:gd name="connsiteY657" fmla="*/ 899839 h 5434893"/>
              <a:gd name="connsiteX658" fmla="*/ 8222588 w 12208633"/>
              <a:gd name="connsiteY658" fmla="*/ 899188 h 5434893"/>
              <a:gd name="connsiteX659" fmla="*/ 8361723 w 12208633"/>
              <a:gd name="connsiteY659" fmla="*/ 819757 h 5434893"/>
              <a:gd name="connsiteX660" fmla="*/ 8400660 w 12208633"/>
              <a:gd name="connsiteY660" fmla="*/ 891401 h 5434893"/>
              <a:gd name="connsiteX661" fmla="*/ 8528374 w 12208633"/>
              <a:gd name="connsiteY661" fmla="*/ 819237 h 5434893"/>
              <a:gd name="connsiteX662" fmla="*/ 8564716 w 12208633"/>
              <a:gd name="connsiteY662" fmla="*/ 886728 h 5434893"/>
              <a:gd name="connsiteX663" fmla="*/ 8566273 w 12208633"/>
              <a:gd name="connsiteY663" fmla="*/ 724750 h 5434893"/>
              <a:gd name="connsiteX664" fmla="*/ 8590674 w 12208633"/>
              <a:gd name="connsiteY664" fmla="*/ 700868 h 5434893"/>
              <a:gd name="connsiteX665" fmla="*/ 8617151 w 12208633"/>
              <a:gd name="connsiteY665" fmla="*/ 674910 h 5434893"/>
              <a:gd name="connsiteX666" fmla="*/ 8617151 w 12208633"/>
              <a:gd name="connsiteY666" fmla="*/ 624552 h 5434893"/>
              <a:gd name="connsiteX667" fmla="*/ 8649858 w 12208633"/>
              <a:gd name="connsiteY667" fmla="*/ 572636 h 5434893"/>
              <a:gd name="connsiteX668" fmla="*/ 8662318 w 12208633"/>
              <a:gd name="connsiteY668" fmla="*/ 552388 h 5434893"/>
              <a:gd name="connsiteX669" fmla="*/ 8661799 w 12208633"/>
              <a:gd name="connsiteY669" fmla="*/ 524353 h 5434893"/>
              <a:gd name="connsiteX670" fmla="*/ 8675816 w 12208633"/>
              <a:gd name="connsiteY670" fmla="*/ 509298 h 5434893"/>
              <a:gd name="connsiteX671" fmla="*/ 8794185 w 12208633"/>
              <a:gd name="connsiteY671" fmla="*/ 509298 h 5434893"/>
              <a:gd name="connsiteX672" fmla="*/ 8810279 w 12208633"/>
              <a:gd name="connsiteY672" fmla="*/ 527469 h 5434893"/>
              <a:gd name="connsiteX673" fmla="*/ 8810279 w 12208633"/>
              <a:gd name="connsiteY673" fmla="*/ 636493 h 5434893"/>
              <a:gd name="connsiteX674" fmla="*/ 8811837 w 12208633"/>
              <a:gd name="connsiteY674" fmla="*/ 677506 h 5434893"/>
              <a:gd name="connsiteX675" fmla="*/ 8817547 w 12208633"/>
              <a:gd name="connsiteY675" fmla="*/ 686332 h 5434893"/>
              <a:gd name="connsiteX676" fmla="*/ 8822220 w 12208633"/>
              <a:gd name="connsiteY676" fmla="*/ 678025 h 5434893"/>
              <a:gd name="connsiteX677" fmla="*/ 8822220 w 12208633"/>
              <a:gd name="connsiteY677" fmla="*/ 652587 h 5434893"/>
              <a:gd name="connsiteX678" fmla="*/ 8837795 w 12208633"/>
              <a:gd name="connsiteY678" fmla="*/ 637012 h 5434893"/>
              <a:gd name="connsiteX679" fmla="*/ 8854408 w 12208633"/>
              <a:gd name="connsiteY679" fmla="*/ 621956 h 5434893"/>
              <a:gd name="connsiteX680" fmla="*/ 8877770 w 12208633"/>
              <a:gd name="connsiteY680" fmla="*/ 577828 h 5434893"/>
              <a:gd name="connsiteX681" fmla="*/ 8895941 w 12208633"/>
              <a:gd name="connsiteY681" fmla="*/ 561214 h 5434893"/>
              <a:gd name="connsiteX682" fmla="*/ 8932282 w 12208633"/>
              <a:gd name="connsiteY682" fmla="*/ 564848 h 5434893"/>
              <a:gd name="connsiteX683" fmla="*/ 8940589 w 12208633"/>
              <a:gd name="connsiteY683" fmla="*/ 572636 h 5434893"/>
              <a:gd name="connsiteX684" fmla="*/ 8972258 w 12208633"/>
              <a:gd name="connsiteY684" fmla="*/ 628706 h 5434893"/>
              <a:gd name="connsiteX685" fmla="*/ 8972258 w 12208633"/>
              <a:gd name="connsiteY685" fmla="*/ 722673 h 5434893"/>
              <a:gd name="connsiteX686" fmla="*/ 9035595 w 12208633"/>
              <a:gd name="connsiteY686" fmla="*/ 719558 h 5434893"/>
              <a:gd name="connsiteX687" fmla="*/ 9068822 w 12208633"/>
              <a:gd name="connsiteY687" fmla="*/ 146923 h 5434893"/>
              <a:gd name="connsiteX688" fmla="*/ 9146177 w 12208633"/>
              <a:gd name="connsiteY688" fmla="*/ 146923 h 5434893"/>
              <a:gd name="connsiteX689" fmla="*/ 9180961 w 12208633"/>
              <a:gd name="connsiteY689" fmla="*/ 716962 h 5434893"/>
              <a:gd name="connsiteX690" fmla="*/ 9225090 w 12208633"/>
              <a:gd name="connsiteY690" fmla="*/ 715405 h 5434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Lst>
            <a:rect l="l" t="t" r="r" b="b"/>
            <a:pathLst>
              <a:path w="12208633" h="5434893">
                <a:moveTo>
                  <a:pt x="7143321" y="892474"/>
                </a:moveTo>
                <a:lnTo>
                  <a:pt x="7143335" y="895416"/>
                </a:lnTo>
                <a:lnTo>
                  <a:pt x="7147277" y="895507"/>
                </a:lnTo>
                <a:lnTo>
                  <a:pt x="7147099" y="892474"/>
                </a:lnTo>
                <a:close/>
                <a:moveTo>
                  <a:pt x="6355163" y="727493"/>
                </a:moveTo>
                <a:lnTo>
                  <a:pt x="6355358" y="727687"/>
                </a:lnTo>
                <a:cubicBezTo>
                  <a:pt x="6355163" y="727687"/>
                  <a:pt x="6355163" y="727687"/>
                  <a:pt x="6354969" y="727687"/>
                </a:cubicBezTo>
                <a:cubicBezTo>
                  <a:pt x="6354969" y="727881"/>
                  <a:pt x="6354775" y="728075"/>
                  <a:pt x="6354969" y="728075"/>
                </a:cubicBezTo>
                <a:cubicBezTo>
                  <a:pt x="6354969" y="727881"/>
                  <a:pt x="6355163" y="727881"/>
                  <a:pt x="6355358" y="727687"/>
                </a:cubicBezTo>
                <a:cubicBezTo>
                  <a:pt x="6355358" y="727687"/>
                  <a:pt x="6355552" y="727493"/>
                  <a:pt x="6355552" y="727493"/>
                </a:cubicBezTo>
                <a:cubicBezTo>
                  <a:pt x="6355358" y="727493"/>
                  <a:pt x="6355358" y="727493"/>
                  <a:pt x="6355163" y="727493"/>
                </a:cubicBezTo>
                <a:close/>
                <a:moveTo>
                  <a:pt x="8604691" y="725788"/>
                </a:moveTo>
                <a:cubicBezTo>
                  <a:pt x="8595865" y="725788"/>
                  <a:pt x="8591193" y="727865"/>
                  <a:pt x="8591193" y="738248"/>
                </a:cubicBezTo>
                <a:cubicBezTo>
                  <a:pt x="8591712" y="788607"/>
                  <a:pt x="8591712" y="839485"/>
                  <a:pt x="8590674" y="889843"/>
                </a:cubicBezTo>
                <a:cubicBezTo>
                  <a:pt x="8590674" y="899188"/>
                  <a:pt x="8593789" y="903341"/>
                  <a:pt x="8603653" y="903341"/>
                </a:cubicBezTo>
                <a:cubicBezTo>
                  <a:pt x="8613517" y="903341"/>
                  <a:pt x="8616632" y="899708"/>
                  <a:pt x="8616632" y="889843"/>
                </a:cubicBezTo>
                <a:cubicBezTo>
                  <a:pt x="8616112" y="864923"/>
                  <a:pt x="8616632" y="840523"/>
                  <a:pt x="8616632" y="815603"/>
                </a:cubicBezTo>
                <a:cubicBezTo>
                  <a:pt x="8616632" y="790164"/>
                  <a:pt x="8616112" y="764206"/>
                  <a:pt x="8616632" y="738767"/>
                </a:cubicBezTo>
                <a:cubicBezTo>
                  <a:pt x="8616632" y="729941"/>
                  <a:pt x="8614555" y="725788"/>
                  <a:pt x="8604691" y="725788"/>
                </a:cubicBezTo>
                <a:close/>
                <a:moveTo>
                  <a:pt x="8744865" y="683217"/>
                </a:moveTo>
                <a:cubicBezTo>
                  <a:pt x="8737078" y="683217"/>
                  <a:pt x="8735001" y="687370"/>
                  <a:pt x="8735001" y="694119"/>
                </a:cubicBezTo>
                <a:cubicBezTo>
                  <a:pt x="8735001" y="760053"/>
                  <a:pt x="8735001" y="825986"/>
                  <a:pt x="8735520" y="892439"/>
                </a:cubicBezTo>
                <a:cubicBezTo>
                  <a:pt x="8735001" y="900226"/>
                  <a:pt x="8738635" y="903341"/>
                  <a:pt x="8746422" y="903341"/>
                </a:cubicBezTo>
                <a:cubicBezTo>
                  <a:pt x="8759921" y="902822"/>
                  <a:pt x="8773938" y="902822"/>
                  <a:pt x="8787436" y="903341"/>
                </a:cubicBezTo>
                <a:cubicBezTo>
                  <a:pt x="8797819" y="903861"/>
                  <a:pt x="8801454" y="899708"/>
                  <a:pt x="8801454" y="889324"/>
                </a:cubicBezTo>
                <a:cubicBezTo>
                  <a:pt x="8800934" y="865443"/>
                  <a:pt x="8801454" y="842080"/>
                  <a:pt x="8801454" y="818718"/>
                </a:cubicBezTo>
                <a:cubicBezTo>
                  <a:pt x="8801454" y="813527"/>
                  <a:pt x="8800415" y="805739"/>
                  <a:pt x="8807164" y="805739"/>
                </a:cubicBezTo>
                <a:cubicBezTo>
                  <a:pt x="8825854" y="805739"/>
                  <a:pt x="8822220" y="792760"/>
                  <a:pt x="8822739" y="781857"/>
                </a:cubicBezTo>
                <a:cubicBezTo>
                  <a:pt x="8822739" y="773551"/>
                  <a:pt x="8819105" y="771474"/>
                  <a:pt x="8811317" y="771474"/>
                </a:cubicBezTo>
                <a:cubicBezTo>
                  <a:pt x="8798858" y="771474"/>
                  <a:pt x="8786398" y="770955"/>
                  <a:pt x="8773938" y="771474"/>
                </a:cubicBezTo>
                <a:cubicBezTo>
                  <a:pt x="8761478" y="771994"/>
                  <a:pt x="8756286" y="766283"/>
                  <a:pt x="8756286" y="754342"/>
                </a:cubicBezTo>
                <a:cubicBezTo>
                  <a:pt x="8756286" y="744997"/>
                  <a:pt x="8756286" y="735133"/>
                  <a:pt x="8756286" y="725269"/>
                </a:cubicBezTo>
                <a:cubicBezTo>
                  <a:pt x="8755767" y="725269"/>
                  <a:pt x="8755767" y="725269"/>
                  <a:pt x="8755767" y="725269"/>
                </a:cubicBezTo>
                <a:cubicBezTo>
                  <a:pt x="8755767" y="714886"/>
                  <a:pt x="8755767" y="705021"/>
                  <a:pt x="8755767" y="694638"/>
                </a:cubicBezTo>
                <a:cubicBezTo>
                  <a:pt x="8755767" y="686851"/>
                  <a:pt x="8753171" y="683217"/>
                  <a:pt x="8744865" y="683217"/>
                </a:cubicBezTo>
                <a:close/>
                <a:moveTo>
                  <a:pt x="5999516" y="672943"/>
                </a:moveTo>
                <a:lnTo>
                  <a:pt x="5999516" y="672950"/>
                </a:lnTo>
                <a:lnTo>
                  <a:pt x="6106191" y="672950"/>
                </a:lnTo>
                <a:lnTo>
                  <a:pt x="6106226" y="672943"/>
                </a:lnTo>
                <a:lnTo>
                  <a:pt x="6103287" y="672943"/>
                </a:lnTo>
                <a:lnTo>
                  <a:pt x="6095614" y="672943"/>
                </a:lnTo>
                <a:close/>
                <a:moveTo>
                  <a:pt x="5844017" y="672943"/>
                </a:moveTo>
                <a:lnTo>
                  <a:pt x="5844017" y="672950"/>
                </a:lnTo>
                <a:lnTo>
                  <a:pt x="5950885" y="672950"/>
                </a:lnTo>
                <a:lnTo>
                  <a:pt x="5950920" y="672943"/>
                </a:lnTo>
                <a:lnTo>
                  <a:pt x="5947738" y="672943"/>
                </a:lnTo>
                <a:lnTo>
                  <a:pt x="5940066" y="672943"/>
                </a:lnTo>
                <a:close/>
                <a:moveTo>
                  <a:pt x="2661207" y="578320"/>
                </a:moveTo>
                <a:lnTo>
                  <a:pt x="2649387" y="591167"/>
                </a:lnTo>
                <a:lnTo>
                  <a:pt x="2649387" y="660718"/>
                </a:lnTo>
                <a:lnTo>
                  <a:pt x="2661207" y="660966"/>
                </a:lnTo>
                <a:cubicBezTo>
                  <a:pt x="2661207" y="660966"/>
                  <a:pt x="2661207" y="660966"/>
                  <a:pt x="2661207" y="612643"/>
                </a:cubicBezTo>
                <a:close/>
                <a:moveTo>
                  <a:pt x="2521154" y="535617"/>
                </a:moveTo>
                <a:cubicBezTo>
                  <a:pt x="2512848" y="535617"/>
                  <a:pt x="2510252" y="539251"/>
                  <a:pt x="2510252" y="547038"/>
                </a:cubicBezTo>
                <a:cubicBezTo>
                  <a:pt x="2510252" y="557421"/>
                  <a:pt x="2510252" y="567286"/>
                  <a:pt x="2510252" y="577669"/>
                </a:cubicBezTo>
                <a:cubicBezTo>
                  <a:pt x="2510252" y="577669"/>
                  <a:pt x="2510252" y="577669"/>
                  <a:pt x="2509733" y="577669"/>
                </a:cubicBezTo>
                <a:cubicBezTo>
                  <a:pt x="2509733" y="587533"/>
                  <a:pt x="2509733" y="597397"/>
                  <a:pt x="2509733" y="606742"/>
                </a:cubicBezTo>
                <a:cubicBezTo>
                  <a:pt x="2509733" y="618683"/>
                  <a:pt x="2504541" y="624394"/>
                  <a:pt x="2492081" y="623874"/>
                </a:cubicBezTo>
                <a:cubicBezTo>
                  <a:pt x="2479621" y="623355"/>
                  <a:pt x="2467161" y="623874"/>
                  <a:pt x="2454702" y="623874"/>
                </a:cubicBezTo>
                <a:cubicBezTo>
                  <a:pt x="2446914" y="623874"/>
                  <a:pt x="2443280" y="625951"/>
                  <a:pt x="2443280" y="634257"/>
                </a:cubicBezTo>
                <a:cubicBezTo>
                  <a:pt x="2443799" y="645160"/>
                  <a:pt x="2440165" y="658139"/>
                  <a:pt x="2458855" y="658139"/>
                </a:cubicBezTo>
                <a:cubicBezTo>
                  <a:pt x="2465604" y="658139"/>
                  <a:pt x="2464565" y="665927"/>
                  <a:pt x="2464565" y="671118"/>
                </a:cubicBezTo>
                <a:lnTo>
                  <a:pt x="2464565" y="735104"/>
                </a:lnTo>
                <a:lnTo>
                  <a:pt x="2530525" y="735104"/>
                </a:lnTo>
                <a:lnTo>
                  <a:pt x="2531018" y="546519"/>
                </a:lnTo>
                <a:cubicBezTo>
                  <a:pt x="2531018" y="539770"/>
                  <a:pt x="2528941" y="535617"/>
                  <a:pt x="2521154" y="535617"/>
                </a:cubicBezTo>
                <a:close/>
                <a:moveTo>
                  <a:pt x="8701774" y="534218"/>
                </a:moveTo>
                <a:cubicBezTo>
                  <a:pt x="8696063" y="534218"/>
                  <a:pt x="8688276" y="532660"/>
                  <a:pt x="8688276" y="540967"/>
                </a:cubicBezTo>
                <a:cubicBezTo>
                  <a:pt x="8688276" y="550312"/>
                  <a:pt x="8681527" y="562253"/>
                  <a:pt x="8695025" y="567963"/>
                </a:cubicBezTo>
                <a:cubicBezTo>
                  <a:pt x="8725656" y="580943"/>
                  <a:pt x="8736558" y="605343"/>
                  <a:pt x="8735520" y="637012"/>
                </a:cubicBezTo>
                <a:cubicBezTo>
                  <a:pt x="8735001" y="666604"/>
                  <a:pt x="8733443" y="664008"/>
                  <a:pt x="8760440" y="664008"/>
                </a:cubicBezTo>
                <a:cubicBezTo>
                  <a:pt x="8763036" y="664008"/>
                  <a:pt x="8765112" y="664008"/>
                  <a:pt x="8767189" y="664527"/>
                </a:cubicBezTo>
                <a:cubicBezTo>
                  <a:pt x="8772899" y="665566"/>
                  <a:pt x="8777053" y="667124"/>
                  <a:pt x="8776534" y="675429"/>
                </a:cubicBezTo>
                <a:cubicBezTo>
                  <a:pt x="8774976" y="692043"/>
                  <a:pt x="8776014" y="708136"/>
                  <a:pt x="8776014" y="724750"/>
                </a:cubicBezTo>
                <a:cubicBezTo>
                  <a:pt x="8776014" y="749669"/>
                  <a:pt x="8776014" y="749669"/>
                  <a:pt x="8799896" y="750708"/>
                </a:cubicBezTo>
                <a:cubicBezTo>
                  <a:pt x="8801454" y="750708"/>
                  <a:pt x="8802492" y="751227"/>
                  <a:pt x="8804049" y="751227"/>
                </a:cubicBezTo>
                <a:cubicBezTo>
                  <a:pt x="8812875" y="751746"/>
                  <a:pt x="8822220" y="754861"/>
                  <a:pt x="8822739" y="740324"/>
                </a:cubicBezTo>
                <a:cubicBezTo>
                  <a:pt x="8823777" y="714886"/>
                  <a:pt x="8823777" y="713328"/>
                  <a:pt x="8806645" y="712809"/>
                </a:cubicBezTo>
                <a:cubicBezTo>
                  <a:pt x="8789513" y="711771"/>
                  <a:pt x="8785359" y="708136"/>
                  <a:pt x="8785359" y="691004"/>
                </a:cubicBezTo>
                <a:cubicBezTo>
                  <a:pt x="8785359" y="667124"/>
                  <a:pt x="8785359" y="643761"/>
                  <a:pt x="8785359" y="620399"/>
                </a:cubicBezTo>
                <a:cubicBezTo>
                  <a:pt x="8784840" y="620399"/>
                  <a:pt x="8784840" y="620399"/>
                  <a:pt x="8784840" y="620399"/>
                </a:cubicBezTo>
                <a:cubicBezTo>
                  <a:pt x="8784840" y="596517"/>
                  <a:pt x="8784321" y="572636"/>
                  <a:pt x="8784840" y="548755"/>
                </a:cubicBezTo>
                <a:cubicBezTo>
                  <a:pt x="8785359" y="538371"/>
                  <a:pt x="8782244" y="533698"/>
                  <a:pt x="8770823" y="534218"/>
                </a:cubicBezTo>
                <a:cubicBezTo>
                  <a:pt x="8747980" y="534737"/>
                  <a:pt x="8724618" y="534218"/>
                  <a:pt x="8701774" y="534218"/>
                </a:cubicBezTo>
                <a:close/>
                <a:moveTo>
                  <a:pt x="7932693" y="518578"/>
                </a:moveTo>
                <a:cubicBezTo>
                  <a:pt x="7932693" y="518892"/>
                  <a:pt x="7932378" y="519208"/>
                  <a:pt x="7932378" y="519208"/>
                </a:cubicBezTo>
                <a:cubicBezTo>
                  <a:pt x="7932378" y="519208"/>
                  <a:pt x="7932693" y="519208"/>
                  <a:pt x="7932693" y="519208"/>
                </a:cubicBezTo>
                <a:cubicBezTo>
                  <a:pt x="7932693" y="519208"/>
                  <a:pt x="7932693" y="518892"/>
                  <a:pt x="7932693" y="518578"/>
                </a:cubicBezTo>
                <a:close/>
                <a:moveTo>
                  <a:pt x="7991282" y="518263"/>
                </a:moveTo>
                <a:cubicBezTo>
                  <a:pt x="7991282" y="518578"/>
                  <a:pt x="7991282" y="518578"/>
                  <a:pt x="7991282" y="518892"/>
                </a:cubicBezTo>
                <a:cubicBezTo>
                  <a:pt x="7991282" y="518892"/>
                  <a:pt x="7991597" y="518892"/>
                  <a:pt x="7991597" y="518892"/>
                </a:cubicBezTo>
                <a:cubicBezTo>
                  <a:pt x="7991597" y="518578"/>
                  <a:pt x="7991282" y="518578"/>
                  <a:pt x="7991282" y="518263"/>
                </a:cubicBezTo>
                <a:close/>
                <a:moveTo>
                  <a:pt x="7933323" y="517633"/>
                </a:moveTo>
                <a:cubicBezTo>
                  <a:pt x="7933008" y="517948"/>
                  <a:pt x="7933008" y="517948"/>
                  <a:pt x="7933008" y="518263"/>
                </a:cubicBezTo>
                <a:cubicBezTo>
                  <a:pt x="7933008" y="518263"/>
                  <a:pt x="7933323" y="518263"/>
                  <a:pt x="7933323" y="518263"/>
                </a:cubicBezTo>
                <a:cubicBezTo>
                  <a:pt x="7933323" y="517948"/>
                  <a:pt x="7933323" y="517948"/>
                  <a:pt x="7933323" y="517633"/>
                </a:cubicBezTo>
                <a:close/>
                <a:moveTo>
                  <a:pt x="9995853" y="483450"/>
                </a:moveTo>
                <a:lnTo>
                  <a:pt x="9995853" y="547260"/>
                </a:lnTo>
                <a:lnTo>
                  <a:pt x="10005688" y="548252"/>
                </a:lnTo>
                <a:cubicBezTo>
                  <a:pt x="10042501" y="555784"/>
                  <a:pt x="10070193" y="588356"/>
                  <a:pt x="10070193" y="627396"/>
                </a:cubicBezTo>
                <a:lnTo>
                  <a:pt x="10070193" y="839288"/>
                </a:lnTo>
                <a:lnTo>
                  <a:pt x="10098404" y="839288"/>
                </a:lnTo>
                <a:lnTo>
                  <a:pt x="10098404" y="483450"/>
                </a:lnTo>
                <a:close/>
                <a:moveTo>
                  <a:pt x="9781381" y="483450"/>
                </a:moveTo>
                <a:lnTo>
                  <a:pt x="9781381" y="547123"/>
                </a:lnTo>
                <a:lnTo>
                  <a:pt x="9792075" y="548201"/>
                </a:lnTo>
                <a:cubicBezTo>
                  <a:pt x="9828888" y="555733"/>
                  <a:pt x="9856579" y="588305"/>
                  <a:pt x="9856579" y="627345"/>
                </a:cubicBezTo>
                <a:lnTo>
                  <a:pt x="9856579" y="839288"/>
                </a:lnTo>
                <a:lnTo>
                  <a:pt x="9908622" y="839288"/>
                </a:lnTo>
                <a:lnTo>
                  <a:pt x="9908621" y="627396"/>
                </a:lnTo>
                <a:lnTo>
                  <a:pt x="9908622" y="627394"/>
                </a:lnTo>
                <a:lnTo>
                  <a:pt x="9908622" y="620889"/>
                </a:lnTo>
                <a:lnTo>
                  <a:pt x="9909277" y="620889"/>
                </a:lnTo>
                <a:lnTo>
                  <a:pt x="9910263" y="611115"/>
                </a:lnTo>
                <a:cubicBezTo>
                  <a:pt x="9916854" y="578904"/>
                  <a:pt x="9942616" y="553676"/>
                  <a:pt x="9975107" y="547872"/>
                </a:cubicBezTo>
                <a:lnTo>
                  <a:pt x="9975644" y="547825"/>
                </a:lnTo>
                <a:lnTo>
                  <a:pt x="9975644" y="483450"/>
                </a:lnTo>
                <a:close/>
                <a:moveTo>
                  <a:pt x="4460613" y="410313"/>
                </a:moveTo>
                <a:lnTo>
                  <a:pt x="4460613" y="474688"/>
                </a:lnTo>
                <a:lnTo>
                  <a:pt x="4461150" y="474735"/>
                </a:lnTo>
                <a:cubicBezTo>
                  <a:pt x="4493641" y="480539"/>
                  <a:pt x="4519403" y="505767"/>
                  <a:pt x="4525994" y="537978"/>
                </a:cubicBezTo>
                <a:lnTo>
                  <a:pt x="4526979" y="547752"/>
                </a:lnTo>
                <a:lnTo>
                  <a:pt x="4527635" y="547752"/>
                </a:lnTo>
                <a:lnTo>
                  <a:pt x="4527635" y="554257"/>
                </a:lnTo>
                <a:lnTo>
                  <a:pt x="4527635" y="554259"/>
                </a:lnTo>
                <a:lnTo>
                  <a:pt x="4527635" y="766151"/>
                </a:lnTo>
                <a:lnTo>
                  <a:pt x="4579677" y="766151"/>
                </a:lnTo>
                <a:lnTo>
                  <a:pt x="4579677" y="554208"/>
                </a:lnTo>
                <a:cubicBezTo>
                  <a:pt x="4579677" y="515168"/>
                  <a:pt x="4607369" y="482596"/>
                  <a:pt x="4644181" y="475064"/>
                </a:cubicBezTo>
                <a:lnTo>
                  <a:pt x="4654875" y="473986"/>
                </a:lnTo>
                <a:lnTo>
                  <a:pt x="4654875" y="410313"/>
                </a:lnTo>
                <a:close/>
                <a:moveTo>
                  <a:pt x="4337854" y="410313"/>
                </a:moveTo>
                <a:lnTo>
                  <a:pt x="4337854" y="645080"/>
                </a:lnTo>
                <a:lnTo>
                  <a:pt x="4354002" y="645080"/>
                </a:lnTo>
                <a:lnTo>
                  <a:pt x="4366063" y="645080"/>
                </a:lnTo>
                <a:lnTo>
                  <a:pt x="4366063" y="554259"/>
                </a:lnTo>
                <a:cubicBezTo>
                  <a:pt x="4366063" y="515219"/>
                  <a:pt x="4393756" y="482648"/>
                  <a:pt x="4430568" y="475115"/>
                </a:cubicBezTo>
                <a:lnTo>
                  <a:pt x="4440404" y="474123"/>
                </a:lnTo>
                <a:lnTo>
                  <a:pt x="4440404" y="410313"/>
                </a:lnTo>
                <a:close/>
                <a:moveTo>
                  <a:pt x="2495196" y="386617"/>
                </a:moveTo>
                <a:cubicBezTo>
                  <a:pt x="2483775" y="386098"/>
                  <a:pt x="2480660" y="390771"/>
                  <a:pt x="2481179" y="401154"/>
                </a:cubicBezTo>
                <a:cubicBezTo>
                  <a:pt x="2481698" y="425035"/>
                  <a:pt x="2481179" y="448917"/>
                  <a:pt x="2481179" y="472798"/>
                </a:cubicBezTo>
                <a:cubicBezTo>
                  <a:pt x="2481179" y="472798"/>
                  <a:pt x="2481179" y="472798"/>
                  <a:pt x="2480660" y="472798"/>
                </a:cubicBezTo>
                <a:cubicBezTo>
                  <a:pt x="2480660" y="496160"/>
                  <a:pt x="2480660" y="519523"/>
                  <a:pt x="2480660" y="543404"/>
                </a:cubicBezTo>
                <a:cubicBezTo>
                  <a:pt x="2480660" y="560536"/>
                  <a:pt x="2476506" y="564171"/>
                  <a:pt x="2459374" y="565209"/>
                </a:cubicBezTo>
                <a:cubicBezTo>
                  <a:pt x="2442242" y="565728"/>
                  <a:pt x="2442242" y="567286"/>
                  <a:pt x="2443280" y="592724"/>
                </a:cubicBezTo>
                <a:cubicBezTo>
                  <a:pt x="2443799" y="607261"/>
                  <a:pt x="2453144" y="604146"/>
                  <a:pt x="2461970" y="603627"/>
                </a:cubicBezTo>
                <a:cubicBezTo>
                  <a:pt x="2463527" y="603627"/>
                  <a:pt x="2464565" y="603108"/>
                  <a:pt x="2466123" y="603108"/>
                </a:cubicBezTo>
                <a:cubicBezTo>
                  <a:pt x="2490005" y="602069"/>
                  <a:pt x="2490005" y="602069"/>
                  <a:pt x="2490005" y="577150"/>
                </a:cubicBezTo>
                <a:cubicBezTo>
                  <a:pt x="2490005" y="560536"/>
                  <a:pt x="2491043" y="544443"/>
                  <a:pt x="2489485" y="527829"/>
                </a:cubicBezTo>
                <a:cubicBezTo>
                  <a:pt x="2488966" y="519523"/>
                  <a:pt x="2493120" y="517965"/>
                  <a:pt x="2498830" y="516927"/>
                </a:cubicBezTo>
                <a:cubicBezTo>
                  <a:pt x="2500907" y="516408"/>
                  <a:pt x="2502983" y="516408"/>
                  <a:pt x="2505579" y="516408"/>
                </a:cubicBezTo>
                <a:cubicBezTo>
                  <a:pt x="2532576" y="516408"/>
                  <a:pt x="2531018" y="519003"/>
                  <a:pt x="2530499" y="489411"/>
                </a:cubicBezTo>
                <a:cubicBezTo>
                  <a:pt x="2529461" y="457742"/>
                  <a:pt x="2540363" y="433342"/>
                  <a:pt x="2570994" y="420363"/>
                </a:cubicBezTo>
                <a:cubicBezTo>
                  <a:pt x="2584492" y="414652"/>
                  <a:pt x="2577743" y="402711"/>
                  <a:pt x="2577743" y="393366"/>
                </a:cubicBezTo>
                <a:cubicBezTo>
                  <a:pt x="2577743" y="385060"/>
                  <a:pt x="2569956" y="386617"/>
                  <a:pt x="2564244" y="386617"/>
                </a:cubicBezTo>
                <a:cubicBezTo>
                  <a:pt x="2541401" y="386617"/>
                  <a:pt x="2518039" y="387136"/>
                  <a:pt x="2495196" y="386617"/>
                </a:cubicBezTo>
                <a:close/>
                <a:moveTo>
                  <a:pt x="9258835" y="0"/>
                </a:moveTo>
                <a:lnTo>
                  <a:pt x="9334633" y="0"/>
                </a:lnTo>
                <a:lnTo>
                  <a:pt x="9369417" y="714886"/>
                </a:lnTo>
                <a:lnTo>
                  <a:pt x="9451963" y="716443"/>
                </a:lnTo>
                <a:lnTo>
                  <a:pt x="9451511" y="839288"/>
                </a:lnTo>
                <a:lnTo>
                  <a:pt x="9695008" y="839288"/>
                </a:lnTo>
                <a:lnTo>
                  <a:pt x="9695008" y="627345"/>
                </a:lnTo>
                <a:lnTo>
                  <a:pt x="9695008" y="627342"/>
                </a:lnTo>
                <a:lnTo>
                  <a:pt x="9695008" y="620838"/>
                </a:lnTo>
                <a:lnTo>
                  <a:pt x="9695582" y="620838"/>
                </a:lnTo>
                <a:lnTo>
                  <a:pt x="9696270" y="613044"/>
                </a:lnTo>
                <a:cubicBezTo>
                  <a:pt x="9702073" y="580553"/>
                  <a:pt x="9727301" y="554792"/>
                  <a:pt x="9759513" y="548201"/>
                </a:cubicBezTo>
                <a:lnTo>
                  <a:pt x="9761172" y="548033"/>
                </a:lnTo>
                <a:lnTo>
                  <a:pt x="9761172" y="452927"/>
                </a:lnTo>
                <a:lnTo>
                  <a:pt x="9781381" y="452927"/>
                </a:lnTo>
                <a:lnTo>
                  <a:pt x="9781381" y="453137"/>
                </a:lnTo>
                <a:lnTo>
                  <a:pt x="10098404" y="453137"/>
                </a:lnTo>
                <a:lnTo>
                  <a:pt x="10098404" y="395857"/>
                </a:lnTo>
                <a:lnTo>
                  <a:pt x="10098404" y="395855"/>
                </a:lnTo>
                <a:lnTo>
                  <a:pt x="10098404" y="322646"/>
                </a:lnTo>
                <a:lnTo>
                  <a:pt x="10147724" y="322646"/>
                </a:lnTo>
                <a:lnTo>
                  <a:pt x="10192315" y="322646"/>
                </a:lnTo>
                <a:lnTo>
                  <a:pt x="10192315" y="412796"/>
                </a:lnTo>
                <a:lnTo>
                  <a:pt x="10192315" y="839288"/>
                </a:lnTo>
                <a:lnTo>
                  <a:pt x="10237382" y="839288"/>
                </a:lnTo>
                <a:lnTo>
                  <a:pt x="10237382" y="787976"/>
                </a:lnTo>
                <a:lnTo>
                  <a:pt x="10237382" y="787525"/>
                </a:lnTo>
                <a:lnTo>
                  <a:pt x="10237382" y="786823"/>
                </a:lnTo>
                <a:lnTo>
                  <a:pt x="10293811" y="786823"/>
                </a:lnTo>
                <a:lnTo>
                  <a:pt x="10293811" y="486617"/>
                </a:lnTo>
                <a:lnTo>
                  <a:pt x="10293811" y="486615"/>
                </a:lnTo>
                <a:lnTo>
                  <a:pt x="10293811" y="412796"/>
                </a:lnTo>
                <a:lnTo>
                  <a:pt x="10293812" y="412796"/>
                </a:lnTo>
                <a:lnTo>
                  <a:pt x="10364543" y="412796"/>
                </a:lnTo>
                <a:lnTo>
                  <a:pt x="10435273" y="412796"/>
                </a:lnTo>
                <a:lnTo>
                  <a:pt x="10435273" y="493478"/>
                </a:lnTo>
                <a:lnTo>
                  <a:pt x="10435272" y="493478"/>
                </a:lnTo>
                <a:lnTo>
                  <a:pt x="10435272" y="787653"/>
                </a:lnTo>
                <a:lnTo>
                  <a:pt x="10479889" y="787653"/>
                </a:lnTo>
                <a:lnTo>
                  <a:pt x="10479889" y="834346"/>
                </a:lnTo>
                <a:lnTo>
                  <a:pt x="10479889" y="883894"/>
                </a:lnTo>
                <a:lnTo>
                  <a:pt x="10634153" y="798062"/>
                </a:lnTo>
                <a:lnTo>
                  <a:pt x="10634153" y="890261"/>
                </a:lnTo>
                <a:lnTo>
                  <a:pt x="10799859" y="798062"/>
                </a:lnTo>
                <a:lnTo>
                  <a:pt x="10799859" y="890261"/>
                </a:lnTo>
                <a:lnTo>
                  <a:pt x="10965565" y="798062"/>
                </a:lnTo>
                <a:lnTo>
                  <a:pt x="10965565" y="890261"/>
                </a:lnTo>
                <a:lnTo>
                  <a:pt x="11131272" y="798062"/>
                </a:lnTo>
                <a:lnTo>
                  <a:pt x="11131272" y="894809"/>
                </a:lnTo>
                <a:lnTo>
                  <a:pt x="10965565" y="894809"/>
                </a:lnTo>
                <a:lnTo>
                  <a:pt x="10957391" y="894809"/>
                </a:lnTo>
                <a:lnTo>
                  <a:pt x="10799859" y="894809"/>
                </a:lnTo>
                <a:lnTo>
                  <a:pt x="10791685" y="894809"/>
                </a:lnTo>
                <a:lnTo>
                  <a:pt x="10634153" y="894809"/>
                </a:lnTo>
                <a:lnTo>
                  <a:pt x="10625978" y="894809"/>
                </a:lnTo>
                <a:lnTo>
                  <a:pt x="10479889" y="894809"/>
                </a:lnTo>
                <a:lnTo>
                  <a:pt x="10479889" y="894815"/>
                </a:lnTo>
                <a:lnTo>
                  <a:pt x="11131272" y="894815"/>
                </a:lnTo>
                <a:lnTo>
                  <a:pt x="11131272" y="930426"/>
                </a:lnTo>
                <a:lnTo>
                  <a:pt x="11131272" y="1058032"/>
                </a:lnTo>
                <a:lnTo>
                  <a:pt x="11135416" y="1058032"/>
                </a:lnTo>
                <a:cubicBezTo>
                  <a:pt x="11135416" y="1058032"/>
                  <a:pt x="11135416" y="1058032"/>
                  <a:pt x="11135416" y="475513"/>
                </a:cubicBezTo>
                <a:cubicBezTo>
                  <a:pt x="11135416" y="475513"/>
                  <a:pt x="11135416" y="475513"/>
                  <a:pt x="11317073" y="475513"/>
                </a:cubicBezTo>
                <a:cubicBezTo>
                  <a:pt x="11317073" y="475513"/>
                  <a:pt x="11317073" y="475513"/>
                  <a:pt x="11317073" y="957415"/>
                </a:cubicBezTo>
                <a:cubicBezTo>
                  <a:pt x="11327605" y="928290"/>
                  <a:pt x="11356564" y="864742"/>
                  <a:pt x="11385524" y="864742"/>
                </a:cubicBezTo>
                <a:cubicBezTo>
                  <a:pt x="11427648" y="864742"/>
                  <a:pt x="11467139" y="970654"/>
                  <a:pt x="11467139" y="970654"/>
                </a:cubicBezTo>
                <a:cubicBezTo>
                  <a:pt x="11467139" y="970654"/>
                  <a:pt x="11501364" y="864742"/>
                  <a:pt x="11540855" y="864742"/>
                </a:cubicBezTo>
                <a:cubicBezTo>
                  <a:pt x="11580346" y="864742"/>
                  <a:pt x="11622470" y="970654"/>
                  <a:pt x="11622470" y="970654"/>
                </a:cubicBezTo>
                <a:cubicBezTo>
                  <a:pt x="11622470" y="970654"/>
                  <a:pt x="11656695" y="864742"/>
                  <a:pt x="11696186" y="864742"/>
                </a:cubicBezTo>
                <a:cubicBezTo>
                  <a:pt x="11735677" y="864742"/>
                  <a:pt x="11777800" y="970654"/>
                  <a:pt x="11777800" y="970654"/>
                </a:cubicBezTo>
                <a:cubicBezTo>
                  <a:pt x="11777800" y="970654"/>
                  <a:pt x="11777800" y="970654"/>
                  <a:pt x="11777800" y="994485"/>
                </a:cubicBezTo>
                <a:cubicBezTo>
                  <a:pt x="11777800" y="994485"/>
                  <a:pt x="11777800" y="994485"/>
                  <a:pt x="11851517" y="994485"/>
                </a:cubicBezTo>
                <a:cubicBezTo>
                  <a:pt x="11851517" y="994485"/>
                  <a:pt x="11851517" y="994485"/>
                  <a:pt x="11851517" y="920346"/>
                </a:cubicBezTo>
                <a:cubicBezTo>
                  <a:pt x="11798862" y="909755"/>
                  <a:pt x="11759371" y="862094"/>
                  <a:pt x="11759371" y="806490"/>
                </a:cubicBezTo>
                <a:cubicBezTo>
                  <a:pt x="11759371" y="750886"/>
                  <a:pt x="11798862" y="703225"/>
                  <a:pt x="11851517" y="692634"/>
                </a:cubicBezTo>
                <a:cubicBezTo>
                  <a:pt x="11851517" y="692634"/>
                  <a:pt x="11851517" y="692634"/>
                  <a:pt x="11851517" y="562891"/>
                </a:cubicBezTo>
                <a:cubicBezTo>
                  <a:pt x="11851517" y="562891"/>
                  <a:pt x="11851517" y="562891"/>
                  <a:pt x="11898906" y="562891"/>
                </a:cubicBezTo>
                <a:cubicBezTo>
                  <a:pt x="11898906" y="562891"/>
                  <a:pt x="11898906" y="562891"/>
                  <a:pt x="11898906" y="692634"/>
                </a:cubicBezTo>
                <a:cubicBezTo>
                  <a:pt x="11951560" y="703225"/>
                  <a:pt x="11991051" y="750886"/>
                  <a:pt x="11991051" y="806490"/>
                </a:cubicBezTo>
                <a:cubicBezTo>
                  <a:pt x="11991051" y="864742"/>
                  <a:pt x="11951560" y="909755"/>
                  <a:pt x="11898906" y="920346"/>
                </a:cubicBezTo>
                <a:cubicBezTo>
                  <a:pt x="11898906" y="920346"/>
                  <a:pt x="11898906" y="920346"/>
                  <a:pt x="11898906" y="994485"/>
                </a:cubicBezTo>
                <a:cubicBezTo>
                  <a:pt x="11898906" y="994485"/>
                  <a:pt x="11898906" y="994485"/>
                  <a:pt x="11962091" y="994485"/>
                </a:cubicBezTo>
                <a:cubicBezTo>
                  <a:pt x="11962091" y="994485"/>
                  <a:pt x="11962091" y="994485"/>
                  <a:pt x="11962091" y="917698"/>
                </a:cubicBezTo>
                <a:cubicBezTo>
                  <a:pt x="11962091" y="917698"/>
                  <a:pt x="11962091" y="917698"/>
                  <a:pt x="12041073" y="917698"/>
                </a:cubicBezTo>
                <a:cubicBezTo>
                  <a:pt x="12041073" y="917698"/>
                  <a:pt x="12041073" y="917698"/>
                  <a:pt x="12041073" y="817081"/>
                </a:cubicBezTo>
                <a:cubicBezTo>
                  <a:pt x="12041073" y="817081"/>
                  <a:pt x="12041073" y="817081"/>
                  <a:pt x="12155715" y="817081"/>
                </a:cubicBezTo>
                <a:lnTo>
                  <a:pt x="12200316" y="817081"/>
                </a:lnTo>
                <a:lnTo>
                  <a:pt x="12200316" y="1105184"/>
                </a:lnTo>
                <a:lnTo>
                  <a:pt x="12208559" y="1105184"/>
                </a:lnTo>
                <a:lnTo>
                  <a:pt x="12208559" y="1153840"/>
                </a:lnTo>
                <a:lnTo>
                  <a:pt x="12208559" y="1225322"/>
                </a:lnTo>
                <a:lnTo>
                  <a:pt x="12208633" y="1225322"/>
                </a:lnTo>
                <a:lnTo>
                  <a:pt x="12208633" y="1247932"/>
                </a:lnTo>
                <a:lnTo>
                  <a:pt x="12200316" y="1247932"/>
                </a:lnTo>
                <a:lnTo>
                  <a:pt x="12200316" y="5434893"/>
                </a:lnTo>
                <a:lnTo>
                  <a:pt x="8318" y="5434893"/>
                </a:lnTo>
                <a:lnTo>
                  <a:pt x="8318" y="1247932"/>
                </a:lnTo>
                <a:lnTo>
                  <a:pt x="0" y="1247932"/>
                </a:lnTo>
                <a:lnTo>
                  <a:pt x="0" y="1225322"/>
                </a:lnTo>
                <a:lnTo>
                  <a:pt x="0" y="1063433"/>
                </a:lnTo>
                <a:lnTo>
                  <a:pt x="56578" y="1063433"/>
                </a:lnTo>
                <a:cubicBezTo>
                  <a:pt x="82782" y="1063433"/>
                  <a:pt x="112730" y="1063433"/>
                  <a:pt x="146955" y="1063433"/>
                </a:cubicBezTo>
                <a:cubicBezTo>
                  <a:pt x="146955" y="1063433"/>
                  <a:pt x="146955" y="1063433"/>
                  <a:pt x="146955" y="480915"/>
                </a:cubicBezTo>
                <a:cubicBezTo>
                  <a:pt x="146955" y="480915"/>
                  <a:pt x="146955" y="480915"/>
                  <a:pt x="328613" y="480915"/>
                </a:cubicBezTo>
                <a:cubicBezTo>
                  <a:pt x="328613" y="480915"/>
                  <a:pt x="328613" y="480915"/>
                  <a:pt x="328613" y="962816"/>
                </a:cubicBezTo>
                <a:cubicBezTo>
                  <a:pt x="339144" y="933691"/>
                  <a:pt x="368104" y="870143"/>
                  <a:pt x="397064" y="870143"/>
                </a:cubicBezTo>
                <a:cubicBezTo>
                  <a:pt x="439187" y="870143"/>
                  <a:pt x="478678" y="976055"/>
                  <a:pt x="478678" y="976055"/>
                </a:cubicBezTo>
                <a:cubicBezTo>
                  <a:pt x="478678" y="976055"/>
                  <a:pt x="512903" y="870143"/>
                  <a:pt x="552394" y="870143"/>
                </a:cubicBezTo>
                <a:cubicBezTo>
                  <a:pt x="591885" y="870143"/>
                  <a:pt x="634009" y="976055"/>
                  <a:pt x="634009" y="976055"/>
                </a:cubicBezTo>
                <a:cubicBezTo>
                  <a:pt x="634009" y="976055"/>
                  <a:pt x="668234" y="870143"/>
                  <a:pt x="707725" y="870143"/>
                </a:cubicBezTo>
                <a:cubicBezTo>
                  <a:pt x="747216" y="870143"/>
                  <a:pt x="789340" y="976055"/>
                  <a:pt x="789340" y="976055"/>
                </a:cubicBezTo>
                <a:cubicBezTo>
                  <a:pt x="789340" y="976055"/>
                  <a:pt x="789340" y="976055"/>
                  <a:pt x="789340" y="999886"/>
                </a:cubicBezTo>
                <a:cubicBezTo>
                  <a:pt x="789340" y="999886"/>
                  <a:pt x="789340" y="999886"/>
                  <a:pt x="863056" y="999886"/>
                </a:cubicBezTo>
                <a:cubicBezTo>
                  <a:pt x="863056" y="999886"/>
                  <a:pt x="863056" y="999886"/>
                  <a:pt x="863056" y="925747"/>
                </a:cubicBezTo>
                <a:cubicBezTo>
                  <a:pt x="810402" y="915156"/>
                  <a:pt x="770911" y="867495"/>
                  <a:pt x="770911" y="811891"/>
                </a:cubicBezTo>
                <a:cubicBezTo>
                  <a:pt x="770911" y="756287"/>
                  <a:pt x="810402" y="708626"/>
                  <a:pt x="863056" y="698035"/>
                </a:cubicBezTo>
                <a:cubicBezTo>
                  <a:pt x="863056" y="698035"/>
                  <a:pt x="863056" y="698035"/>
                  <a:pt x="863056" y="568293"/>
                </a:cubicBezTo>
                <a:cubicBezTo>
                  <a:pt x="863056" y="568293"/>
                  <a:pt x="863056" y="568293"/>
                  <a:pt x="910445" y="568293"/>
                </a:cubicBezTo>
                <a:cubicBezTo>
                  <a:pt x="910445" y="568293"/>
                  <a:pt x="910445" y="568293"/>
                  <a:pt x="910445" y="698035"/>
                </a:cubicBezTo>
                <a:cubicBezTo>
                  <a:pt x="963099" y="708626"/>
                  <a:pt x="1002590" y="756287"/>
                  <a:pt x="1002590" y="811891"/>
                </a:cubicBezTo>
                <a:cubicBezTo>
                  <a:pt x="1002590" y="870143"/>
                  <a:pt x="963099" y="915156"/>
                  <a:pt x="910445" y="925747"/>
                </a:cubicBezTo>
                <a:cubicBezTo>
                  <a:pt x="910445" y="925747"/>
                  <a:pt x="910445" y="925747"/>
                  <a:pt x="910445" y="999886"/>
                </a:cubicBezTo>
                <a:cubicBezTo>
                  <a:pt x="910445" y="999886"/>
                  <a:pt x="910445" y="999886"/>
                  <a:pt x="973630" y="999886"/>
                </a:cubicBezTo>
                <a:cubicBezTo>
                  <a:pt x="973630" y="999886"/>
                  <a:pt x="973630" y="999886"/>
                  <a:pt x="973630" y="923099"/>
                </a:cubicBezTo>
                <a:cubicBezTo>
                  <a:pt x="973630" y="923099"/>
                  <a:pt x="973630" y="923099"/>
                  <a:pt x="1052612" y="923099"/>
                </a:cubicBezTo>
                <a:cubicBezTo>
                  <a:pt x="1052612" y="923099"/>
                  <a:pt x="1052612" y="923099"/>
                  <a:pt x="1052612" y="822482"/>
                </a:cubicBezTo>
                <a:cubicBezTo>
                  <a:pt x="1052612" y="822482"/>
                  <a:pt x="1052612" y="822482"/>
                  <a:pt x="1223739" y="822482"/>
                </a:cubicBezTo>
                <a:cubicBezTo>
                  <a:pt x="1223739" y="822482"/>
                  <a:pt x="1223739" y="822482"/>
                  <a:pt x="1223739" y="533871"/>
                </a:cubicBezTo>
                <a:cubicBezTo>
                  <a:pt x="1223739" y="533871"/>
                  <a:pt x="1223739" y="533871"/>
                  <a:pt x="1452786" y="533871"/>
                </a:cubicBezTo>
                <a:cubicBezTo>
                  <a:pt x="1452786" y="533871"/>
                  <a:pt x="1452786" y="533871"/>
                  <a:pt x="1452786" y="827778"/>
                </a:cubicBezTo>
                <a:cubicBezTo>
                  <a:pt x="1452786" y="827778"/>
                  <a:pt x="1452786" y="827778"/>
                  <a:pt x="1687099" y="827778"/>
                </a:cubicBezTo>
                <a:cubicBezTo>
                  <a:pt x="1687099" y="827778"/>
                  <a:pt x="1687099" y="827778"/>
                  <a:pt x="1687099" y="645080"/>
                </a:cubicBezTo>
                <a:cubicBezTo>
                  <a:pt x="1687099" y="645080"/>
                  <a:pt x="1687099" y="645080"/>
                  <a:pt x="1795945" y="645080"/>
                </a:cubicBezTo>
                <a:lnTo>
                  <a:pt x="1814336" y="645080"/>
                </a:lnTo>
                <a:lnTo>
                  <a:pt x="1814055" y="568843"/>
                </a:lnTo>
                <a:lnTo>
                  <a:pt x="1896602" y="567286"/>
                </a:lnTo>
                <a:lnTo>
                  <a:pt x="1917630" y="135119"/>
                </a:lnTo>
                <a:lnTo>
                  <a:pt x="2020520" y="135119"/>
                </a:lnTo>
                <a:lnTo>
                  <a:pt x="2040929" y="567805"/>
                </a:lnTo>
                <a:lnTo>
                  <a:pt x="2085058" y="569362"/>
                </a:lnTo>
                <a:lnTo>
                  <a:pt x="2104692" y="247596"/>
                </a:lnTo>
                <a:lnTo>
                  <a:pt x="2211603" y="247596"/>
                </a:lnTo>
                <a:lnTo>
                  <a:pt x="2230423" y="571958"/>
                </a:lnTo>
                <a:lnTo>
                  <a:pt x="2293761" y="575073"/>
                </a:lnTo>
                <a:cubicBezTo>
                  <a:pt x="2293761" y="543923"/>
                  <a:pt x="2293761" y="512255"/>
                  <a:pt x="2293761" y="481105"/>
                </a:cubicBezTo>
                <a:cubicBezTo>
                  <a:pt x="2293761" y="456704"/>
                  <a:pt x="2303625" y="437495"/>
                  <a:pt x="2325430" y="425035"/>
                </a:cubicBezTo>
                <a:cubicBezTo>
                  <a:pt x="2329064" y="422959"/>
                  <a:pt x="2331660" y="420882"/>
                  <a:pt x="2333736" y="417248"/>
                </a:cubicBezTo>
                <a:cubicBezTo>
                  <a:pt x="2338409" y="408422"/>
                  <a:pt x="2365406" y="405307"/>
                  <a:pt x="2370078" y="413614"/>
                </a:cubicBezTo>
                <a:cubicBezTo>
                  <a:pt x="2374751" y="421920"/>
                  <a:pt x="2382019" y="425035"/>
                  <a:pt x="2388249" y="430227"/>
                </a:cubicBezTo>
                <a:cubicBezTo>
                  <a:pt x="2402785" y="441648"/>
                  <a:pt x="2411611" y="456185"/>
                  <a:pt x="2411611" y="474355"/>
                </a:cubicBezTo>
                <a:cubicBezTo>
                  <a:pt x="2411611" y="487335"/>
                  <a:pt x="2416802" y="490969"/>
                  <a:pt x="2428224" y="489411"/>
                </a:cubicBezTo>
                <a:cubicBezTo>
                  <a:pt x="2439646" y="487854"/>
                  <a:pt x="2444318" y="494084"/>
                  <a:pt x="2443799" y="504986"/>
                </a:cubicBezTo>
                <a:cubicBezTo>
                  <a:pt x="2443280" y="513293"/>
                  <a:pt x="2443799" y="521599"/>
                  <a:pt x="2443799" y="530425"/>
                </a:cubicBezTo>
                <a:cubicBezTo>
                  <a:pt x="2443799" y="534059"/>
                  <a:pt x="2443280" y="538213"/>
                  <a:pt x="2448472" y="538732"/>
                </a:cubicBezTo>
                <a:cubicBezTo>
                  <a:pt x="2454182" y="539251"/>
                  <a:pt x="2454182" y="534059"/>
                  <a:pt x="2454182" y="529906"/>
                </a:cubicBezTo>
                <a:cubicBezTo>
                  <a:pt x="2454702" y="516408"/>
                  <a:pt x="2455740" y="502390"/>
                  <a:pt x="2455740" y="488892"/>
                </a:cubicBezTo>
                <a:cubicBezTo>
                  <a:pt x="2456259" y="452551"/>
                  <a:pt x="2456259" y="416209"/>
                  <a:pt x="2455740" y="379868"/>
                </a:cubicBezTo>
                <a:cubicBezTo>
                  <a:pt x="2455740" y="368966"/>
                  <a:pt x="2459374" y="361697"/>
                  <a:pt x="2471834" y="361697"/>
                </a:cubicBezTo>
                <a:cubicBezTo>
                  <a:pt x="2511290" y="361697"/>
                  <a:pt x="2550746" y="361697"/>
                  <a:pt x="2590203" y="361697"/>
                </a:cubicBezTo>
                <a:cubicBezTo>
                  <a:pt x="2600067" y="361697"/>
                  <a:pt x="2604739" y="366889"/>
                  <a:pt x="2604220" y="376753"/>
                </a:cubicBezTo>
                <a:cubicBezTo>
                  <a:pt x="2604220" y="386098"/>
                  <a:pt x="2604739" y="395443"/>
                  <a:pt x="2603701" y="404788"/>
                </a:cubicBezTo>
                <a:cubicBezTo>
                  <a:pt x="2602662" y="415171"/>
                  <a:pt x="2606297" y="420882"/>
                  <a:pt x="2616161" y="425035"/>
                </a:cubicBezTo>
                <a:cubicBezTo>
                  <a:pt x="2637965" y="434899"/>
                  <a:pt x="2648349" y="453070"/>
                  <a:pt x="2648868" y="476951"/>
                </a:cubicBezTo>
                <a:cubicBezTo>
                  <a:pt x="2648868" y="493565"/>
                  <a:pt x="2648868" y="510697"/>
                  <a:pt x="2648868" y="527310"/>
                </a:cubicBezTo>
                <a:cubicBezTo>
                  <a:pt x="2648868" y="542106"/>
                  <a:pt x="2648090" y="548596"/>
                  <a:pt x="2651010" y="551386"/>
                </a:cubicBezTo>
                <a:lnTo>
                  <a:pt x="2661207" y="552175"/>
                </a:lnTo>
                <a:lnTo>
                  <a:pt x="2661207" y="497877"/>
                </a:lnTo>
                <a:cubicBezTo>
                  <a:pt x="2661207" y="443514"/>
                  <a:pt x="2661207" y="371030"/>
                  <a:pt x="2661207" y="274385"/>
                </a:cubicBezTo>
                <a:cubicBezTo>
                  <a:pt x="2661207" y="274385"/>
                  <a:pt x="2661207" y="274385"/>
                  <a:pt x="2916581" y="274385"/>
                </a:cubicBezTo>
                <a:cubicBezTo>
                  <a:pt x="2916581" y="274385"/>
                  <a:pt x="2916581" y="274385"/>
                  <a:pt x="2916581" y="623897"/>
                </a:cubicBezTo>
                <a:cubicBezTo>
                  <a:pt x="2916581" y="623897"/>
                  <a:pt x="2916581" y="623897"/>
                  <a:pt x="3103505" y="623897"/>
                </a:cubicBezTo>
                <a:cubicBezTo>
                  <a:pt x="3103505" y="623897"/>
                  <a:pt x="3103505" y="623897"/>
                  <a:pt x="3103505" y="938986"/>
                </a:cubicBezTo>
                <a:cubicBezTo>
                  <a:pt x="3103505" y="938986"/>
                  <a:pt x="3103505" y="938986"/>
                  <a:pt x="3253570" y="938986"/>
                </a:cubicBezTo>
                <a:cubicBezTo>
                  <a:pt x="3253570" y="938986"/>
                  <a:pt x="3253570" y="938986"/>
                  <a:pt x="3253570" y="833074"/>
                </a:cubicBezTo>
                <a:cubicBezTo>
                  <a:pt x="3253570" y="833074"/>
                  <a:pt x="3253570" y="833074"/>
                  <a:pt x="3458923" y="833074"/>
                </a:cubicBezTo>
                <a:cubicBezTo>
                  <a:pt x="3458923" y="833074"/>
                  <a:pt x="3458923" y="833074"/>
                  <a:pt x="3458923" y="449141"/>
                </a:cubicBezTo>
                <a:cubicBezTo>
                  <a:pt x="3458923" y="449141"/>
                  <a:pt x="3458923" y="449141"/>
                  <a:pt x="3619519" y="449141"/>
                </a:cubicBezTo>
                <a:cubicBezTo>
                  <a:pt x="3619519" y="449141"/>
                  <a:pt x="3619519" y="449141"/>
                  <a:pt x="3619519" y="822482"/>
                </a:cubicBezTo>
                <a:cubicBezTo>
                  <a:pt x="3619519" y="822482"/>
                  <a:pt x="3619519" y="822482"/>
                  <a:pt x="3716929" y="822482"/>
                </a:cubicBezTo>
                <a:cubicBezTo>
                  <a:pt x="3716929" y="822482"/>
                  <a:pt x="3716929" y="822482"/>
                  <a:pt x="3716929" y="533871"/>
                </a:cubicBezTo>
                <a:cubicBezTo>
                  <a:pt x="3716929" y="533871"/>
                  <a:pt x="3716929" y="533871"/>
                  <a:pt x="3948609" y="533871"/>
                </a:cubicBezTo>
                <a:cubicBezTo>
                  <a:pt x="3948609" y="533871"/>
                  <a:pt x="3948609" y="533871"/>
                  <a:pt x="3948609" y="827778"/>
                </a:cubicBezTo>
                <a:cubicBezTo>
                  <a:pt x="3948609" y="827778"/>
                  <a:pt x="3948609" y="827778"/>
                  <a:pt x="3952270" y="827778"/>
                </a:cubicBezTo>
                <a:lnTo>
                  <a:pt x="3956368" y="827778"/>
                </a:lnTo>
                <a:lnTo>
                  <a:pt x="3956368" y="761209"/>
                </a:lnTo>
                <a:lnTo>
                  <a:pt x="3956368" y="714516"/>
                </a:lnTo>
                <a:lnTo>
                  <a:pt x="4000985" y="714516"/>
                </a:lnTo>
                <a:lnTo>
                  <a:pt x="4000985" y="420341"/>
                </a:lnTo>
                <a:lnTo>
                  <a:pt x="4000984" y="420341"/>
                </a:lnTo>
                <a:lnTo>
                  <a:pt x="4000984" y="339659"/>
                </a:lnTo>
                <a:lnTo>
                  <a:pt x="4071715" y="339659"/>
                </a:lnTo>
                <a:lnTo>
                  <a:pt x="4142446" y="339659"/>
                </a:lnTo>
                <a:lnTo>
                  <a:pt x="4142446" y="413478"/>
                </a:lnTo>
                <a:lnTo>
                  <a:pt x="4142446" y="413480"/>
                </a:lnTo>
                <a:lnTo>
                  <a:pt x="4142446" y="713686"/>
                </a:lnTo>
                <a:lnTo>
                  <a:pt x="4182921" y="713686"/>
                </a:lnTo>
                <a:lnTo>
                  <a:pt x="4182921" y="705384"/>
                </a:lnTo>
                <a:cubicBezTo>
                  <a:pt x="4182921" y="687899"/>
                  <a:pt x="4182921" y="667917"/>
                  <a:pt x="4182921" y="645080"/>
                </a:cubicBezTo>
                <a:cubicBezTo>
                  <a:pt x="4182921" y="645080"/>
                  <a:pt x="4182921" y="645080"/>
                  <a:pt x="4214842" y="645080"/>
                </a:cubicBezTo>
                <a:lnTo>
                  <a:pt x="4243942" y="645080"/>
                </a:lnTo>
                <a:lnTo>
                  <a:pt x="4243942" y="339659"/>
                </a:lnTo>
                <a:lnTo>
                  <a:pt x="4243942" y="249509"/>
                </a:lnTo>
                <a:lnTo>
                  <a:pt x="4288534" y="249509"/>
                </a:lnTo>
                <a:lnTo>
                  <a:pt x="4337854" y="249509"/>
                </a:lnTo>
                <a:lnTo>
                  <a:pt x="4337854" y="322718"/>
                </a:lnTo>
                <a:lnTo>
                  <a:pt x="4337854" y="322720"/>
                </a:lnTo>
                <a:lnTo>
                  <a:pt x="4337854" y="380000"/>
                </a:lnTo>
                <a:lnTo>
                  <a:pt x="4654875" y="380000"/>
                </a:lnTo>
                <a:lnTo>
                  <a:pt x="4654875" y="379790"/>
                </a:lnTo>
                <a:lnTo>
                  <a:pt x="4675084" y="379790"/>
                </a:lnTo>
                <a:lnTo>
                  <a:pt x="4675084" y="474896"/>
                </a:lnTo>
                <a:lnTo>
                  <a:pt x="4676745" y="475064"/>
                </a:lnTo>
                <a:cubicBezTo>
                  <a:pt x="4708955" y="481655"/>
                  <a:pt x="4734183" y="507417"/>
                  <a:pt x="4739988" y="539907"/>
                </a:cubicBezTo>
                <a:lnTo>
                  <a:pt x="4740674" y="547701"/>
                </a:lnTo>
                <a:lnTo>
                  <a:pt x="4741248" y="547701"/>
                </a:lnTo>
                <a:lnTo>
                  <a:pt x="4741248" y="554205"/>
                </a:lnTo>
                <a:lnTo>
                  <a:pt x="4741248" y="554208"/>
                </a:lnTo>
                <a:lnTo>
                  <a:pt x="4741248" y="739927"/>
                </a:lnTo>
                <a:lnTo>
                  <a:pt x="4764753" y="740400"/>
                </a:lnTo>
                <a:cubicBezTo>
                  <a:pt x="4764753" y="740400"/>
                  <a:pt x="4764753" y="740400"/>
                  <a:pt x="4764753" y="666262"/>
                </a:cubicBezTo>
                <a:cubicBezTo>
                  <a:pt x="4764753" y="666262"/>
                  <a:pt x="4764753" y="666262"/>
                  <a:pt x="4899024" y="666262"/>
                </a:cubicBezTo>
                <a:cubicBezTo>
                  <a:pt x="4899024" y="666262"/>
                  <a:pt x="4899024" y="666262"/>
                  <a:pt x="4899024" y="735104"/>
                </a:cubicBezTo>
                <a:cubicBezTo>
                  <a:pt x="4899024" y="735104"/>
                  <a:pt x="4899024" y="735104"/>
                  <a:pt x="5028026" y="735104"/>
                </a:cubicBezTo>
                <a:cubicBezTo>
                  <a:pt x="5028026" y="735104"/>
                  <a:pt x="5028026" y="735104"/>
                  <a:pt x="5028026" y="658319"/>
                </a:cubicBezTo>
                <a:cubicBezTo>
                  <a:pt x="5028026" y="658319"/>
                  <a:pt x="5028026" y="658319"/>
                  <a:pt x="5154397" y="660966"/>
                </a:cubicBezTo>
                <a:cubicBezTo>
                  <a:pt x="5154397" y="660966"/>
                  <a:pt x="5154397" y="660966"/>
                  <a:pt x="5154397" y="369707"/>
                </a:cubicBezTo>
                <a:cubicBezTo>
                  <a:pt x="5154397" y="369707"/>
                  <a:pt x="5154397" y="369707"/>
                  <a:pt x="5409771" y="369707"/>
                </a:cubicBezTo>
                <a:cubicBezTo>
                  <a:pt x="5409771" y="369707"/>
                  <a:pt x="5409771" y="369707"/>
                  <a:pt x="5409771" y="623897"/>
                </a:cubicBezTo>
                <a:cubicBezTo>
                  <a:pt x="5409771" y="623897"/>
                  <a:pt x="5409771" y="623897"/>
                  <a:pt x="5599327" y="623897"/>
                </a:cubicBezTo>
                <a:cubicBezTo>
                  <a:pt x="5599327" y="623897"/>
                  <a:pt x="5599327" y="623897"/>
                  <a:pt x="5599327" y="681817"/>
                </a:cubicBezTo>
                <a:lnTo>
                  <a:pt x="5599327" y="692743"/>
                </a:lnTo>
                <a:lnTo>
                  <a:pt x="5628967" y="692743"/>
                </a:lnTo>
                <a:lnTo>
                  <a:pt x="5628967" y="672950"/>
                </a:lnTo>
                <a:lnTo>
                  <a:pt x="5794767" y="672950"/>
                </a:lnTo>
                <a:lnTo>
                  <a:pt x="5794803" y="672943"/>
                </a:lnTo>
                <a:lnTo>
                  <a:pt x="5792189" y="672943"/>
                </a:lnTo>
                <a:lnTo>
                  <a:pt x="5784518" y="672943"/>
                </a:lnTo>
                <a:lnTo>
                  <a:pt x="5628967" y="672943"/>
                </a:lnTo>
                <a:lnTo>
                  <a:pt x="5792189" y="576196"/>
                </a:lnTo>
                <a:lnTo>
                  <a:pt x="5792189" y="668395"/>
                </a:lnTo>
                <a:lnTo>
                  <a:pt x="5947738" y="576196"/>
                </a:lnTo>
                <a:lnTo>
                  <a:pt x="5947738" y="668395"/>
                </a:lnTo>
                <a:lnTo>
                  <a:pt x="6103287" y="576196"/>
                </a:lnTo>
                <a:lnTo>
                  <a:pt x="6103287" y="668395"/>
                </a:lnTo>
                <a:lnTo>
                  <a:pt x="6258836" y="576196"/>
                </a:lnTo>
                <a:lnTo>
                  <a:pt x="6258836" y="672943"/>
                </a:lnTo>
                <a:lnTo>
                  <a:pt x="6154820" y="672943"/>
                </a:lnTo>
                <a:lnTo>
                  <a:pt x="6154820" y="672950"/>
                </a:lnTo>
                <a:lnTo>
                  <a:pt x="6258836" y="672950"/>
                </a:lnTo>
                <a:lnTo>
                  <a:pt x="6258836" y="708560"/>
                </a:lnTo>
                <a:lnTo>
                  <a:pt x="6258836" y="726328"/>
                </a:lnTo>
                <a:lnTo>
                  <a:pt x="6349534" y="726328"/>
                </a:lnTo>
                <a:cubicBezTo>
                  <a:pt x="6354193" y="726328"/>
                  <a:pt x="6354387" y="726134"/>
                  <a:pt x="6354387" y="721669"/>
                </a:cubicBezTo>
                <a:cubicBezTo>
                  <a:pt x="6354387" y="698761"/>
                  <a:pt x="6354387" y="676048"/>
                  <a:pt x="6354387" y="653142"/>
                </a:cubicBezTo>
                <a:cubicBezTo>
                  <a:pt x="6354387" y="651200"/>
                  <a:pt x="6354193" y="649647"/>
                  <a:pt x="6351863" y="648482"/>
                </a:cubicBezTo>
                <a:cubicBezTo>
                  <a:pt x="6348369" y="646735"/>
                  <a:pt x="6348563" y="644018"/>
                  <a:pt x="6352251" y="641882"/>
                </a:cubicBezTo>
                <a:cubicBezTo>
                  <a:pt x="6353999" y="640911"/>
                  <a:pt x="6354581" y="639941"/>
                  <a:pt x="6354581" y="638194"/>
                </a:cubicBezTo>
                <a:cubicBezTo>
                  <a:pt x="6354581" y="622081"/>
                  <a:pt x="6354581" y="605967"/>
                  <a:pt x="6354581" y="589854"/>
                </a:cubicBezTo>
                <a:cubicBezTo>
                  <a:pt x="6354581" y="587719"/>
                  <a:pt x="6353610" y="586554"/>
                  <a:pt x="6351863" y="585584"/>
                </a:cubicBezTo>
                <a:cubicBezTo>
                  <a:pt x="6348757" y="583836"/>
                  <a:pt x="6348757" y="581507"/>
                  <a:pt x="6351863" y="579954"/>
                </a:cubicBezTo>
                <a:cubicBezTo>
                  <a:pt x="6354581" y="578595"/>
                  <a:pt x="6354581" y="576848"/>
                  <a:pt x="6354581" y="574712"/>
                </a:cubicBezTo>
                <a:cubicBezTo>
                  <a:pt x="6354581" y="559182"/>
                  <a:pt x="6354581" y="543651"/>
                  <a:pt x="6354581" y="528121"/>
                </a:cubicBezTo>
                <a:cubicBezTo>
                  <a:pt x="6354581" y="525792"/>
                  <a:pt x="6354387" y="524238"/>
                  <a:pt x="6351669" y="522879"/>
                </a:cubicBezTo>
                <a:cubicBezTo>
                  <a:pt x="6348369" y="521326"/>
                  <a:pt x="6348563" y="518026"/>
                  <a:pt x="6351863" y="516473"/>
                </a:cubicBezTo>
                <a:cubicBezTo>
                  <a:pt x="6354193" y="515308"/>
                  <a:pt x="6354387" y="513755"/>
                  <a:pt x="6354387" y="511814"/>
                </a:cubicBezTo>
                <a:cubicBezTo>
                  <a:pt x="6354387" y="496672"/>
                  <a:pt x="6354387" y="481335"/>
                  <a:pt x="6354387" y="465999"/>
                </a:cubicBezTo>
                <a:cubicBezTo>
                  <a:pt x="6354387" y="463864"/>
                  <a:pt x="6353999" y="462311"/>
                  <a:pt x="6351475" y="460952"/>
                </a:cubicBezTo>
                <a:cubicBezTo>
                  <a:pt x="6348369" y="459399"/>
                  <a:pt x="6348563" y="456293"/>
                  <a:pt x="6351863" y="454545"/>
                </a:cubicBezTo>
                <a:cubicBezTo>
                  <a:pt x="6353999" y="453575"/>
                  <a:pt x="6354387" y="452410"/>
                  <a:pt x="6354387" y="450469"/>
                </a:cubicBezTo>
                <a:cubicBezTo>
                  <a:pt x="6354387" y="434356"/>
                  <a:pt x="6354387" y="418243"/>
                  <a:pt x="6354387" y="402130"/>
                </a:cubicBezTo>
                <a:cubicBezTo>
                  <a:pt x="6354387" y="400189"/>
                  <a:pt x="6353805" y="399218"/>
                  <a:pt x="6351863" y="398054"/>
                </a:cubicBezTo>
                <a:cubicBezTo>
                  <a:pt x="6348369" y="396112"/>
                  <a:pt x="6348369" y="393394"/>
                  <a:pt x="6352057" y="391453"/>
                </a:cubicBezTo>
                <a:cubicBezTo>
                  <a:pt x="6354193" y="390288"/>
                  <a:pt x="6354387" y="388929"/>
                  <a:pt x="6354387" y="387182"/>
                </a:cubicBezTo>
                <a:cubicBezTo>
                  <a:pt x="6354387" y="371652"/>
                  <a:pt x="6354387" y="356121"/>
                  <a:pt x="6354387" y="340591"/>
                </a:cubicBezTo>
                <a:cubicBezTo>
                  <a:pt x="6354387" y="338650"/>
                  <a:pt x="6354193" y="337096"/>
                  <a:pt x="6351863" y="335932"/>
                </a:cubicBezTo>
                <a:cubicBezTo>
                  <a:pt x="6348369" y="334185"/>
                  <a:pt x="6348563" y="331467"/>
                  <a:pt x="6352251" y="329331"/>
                </a:cubicBezTo>
                <a:cubicBezTo>
                  <a:pt x="6353999" y="328361"/>
                  <a:pt x="6354581" y="327390"/>
                  <a:pt x="6354581" y="325643"/>
                </a:cubicBezTo>
                <a:cubicBezTo>
                  <a:pt x="6354581" y="309530"/>
                  <a:pt x="6354581" y="293417"/>
                  <a:pt x="6354581" y="277304"/>
                </a:cubicBezTo>
                <a:cubicBezTo>
                  <a:pt x="6354581" y="275363"/>
                  <a:pt x="6353999" y="273810"/>
                  <a:pt x="6351863" y="273227"/>
                </a:cubicBezTo>
                <a:cubicBezTo>
                  <a:pt x="6349922" y="272645"/>
                  <a:pt x="6349534" y="271286"/>
                  <a:pt x="6349922" y="269539"/>
                </a:cubicBezTo>
                <a:cubicBezTo>
                  <a:pt x="6350310" y="267792"/>
                  <a:pt x="6351863" y="267209"/>
                  <a:pt x="6353610" y="267209"/>
                </a:cubicBezTo>
                <a:cubicBezTo>
                  <a:pt x="6354775" y="267209"/>
                  <a:pt x="6356134" y="267209"/>
                  <a:pt x="6357299" y="267209"/>
                </a:cubicBezTo>
                <a:cubicBezTo>
                  <a:pt x="6380206" y="267209"/>
                  <a:pt x="6403308" y="267209"/>
                  <a:pt x="6426409" y="267209"/>
                </a:cubicBezTo>
                <a:cubicBezTo>
                  <a:pt x="6427768" y="267209"/>
                  <a:pt x="6429321" y="267015"/>
                  <a:pt x="6430680" y="267209"/>
                </a:cubicBezTo>
                <a:cubicBezTo>
                  <a:pt x="6433010" y="267404"/>
                  <a:pt x="6433980" y="268568"/>
                  <a:pt x="6433980" y="270704"/>
                </a:cubicBezTo>
                <a:cubicBezTo>
                  <a:pt x="6433786" y="272839"/>
                  <a:pt x="6432233" y="273033"/>
                  <a:pt x="6430486" y="273033"/>
                </a:cubicBezTo>
                <a:cubicBezTo>
                  <a:pt x="6429515" y="273033"/>
                  <a:pt x="6428739" y="273033"/>
                  <a:pt x="6427962" y="273033"/>
                </a:cubicBezTo>
                <a:cubicBezTo>
                  <a:pt x="6427962" y="273422"/>
                  <a:pt x="6427768" y="273810"/>
                  <a:pt x="6427768" y="274198"/>
                </a:cubicBezTo>
                <a:cubicBezTo>
                  <a:pt x="6427768" y="292641"/>
                  <a:pt x="6427768" y="310889"/>
                  <a:pt x="6427768" y="329137"/>
                </a:cubicBezTo>
                <a:cubicBezTo>
                  <a:pt x="6428933" y="329331"/>
                  <a:pt x="6429904" y="329137"/>
                  <a:pt x="6430874" y="329331"/>
                </a:cubicBezTo>
                <a:cubicBezTo>
                  <a:pt x="6432622" y="329525"/>
                  <a:pt x="6433786" y="330690"/>
                  <a:pt x="6433786" y="332438"/>
                </a:cubicBezTo>
                <a:cubicBezTo>
                  <a:pt x="6433980" y="334379"/>
                  <a:pt x="6433010" y="335737"/>
                  <a:pt x="6430874" y="336126"/>
                </a:cubicBezTo>
                <a:cubicBezTo>
                  <a:pt x="6429710" y="336320"/>
                  <a:pt x="6428739" y="336320"/>
                  <a:pt x="6427768" y="336320"/>
                </a:cubicBezTo>
                <a:cubicBezTo>
                  <a:pt x="6427768" y="354763"/>
                  <a:pt x="6427768" y="373011"/>
                  <a:pt x="6427768" y="391259"/>
                </a:cubicBezTo>
                <a:cubicBezTo>
                  <a:pt x="6428933" y="391259"/>
                  <a:pt x="6429904" y="391259"/>
                  <a:pt x="6430874" y="391453"/>
                </a:cubicBezTo>
                <a:cubicBezTo>
                  <a:pt x="6433010" y="391647"/>
                  <a:pt x="6433786" y="393006"/>
                  <a:pt x="6433786" y="395142"/>
                </a:cubicBezTo>
                <a:cubicBezTo>
                  <a:pt x="6433786" y="396889"/>
                  <a:pt x="6432816" y="398054"/>
                  <a:pt x="6430874" y="398248"/>
                </a:cubicBezTo>
                <a:cubicBezTo>
                  <a:pt x="6429710" y="398248"/>
                  <a:pt x="6428739" y="398248"/>
                  <a:pt x="6427768" y="398248"/>
                </a:cubicBezTo>
                <a:cubicBezTo>
                  <a:pt x="6427768" y="417078"/>
                  <a:pt x="6427768" y="435715"/>
                  <a:pt x="6427768" y="454351"/>
                </a:cubicBezTo>
                <a:cubicBezTo>
                  <a:pt x="6428933" y="454545"/>
                  <a:pt x="6429904" y="454351"/>
                  <a:pt x="6430874" y="454545"/>
                </a:cubicBezTo>
                <a:cubicBezTo>
                  <a:pt x="6432622" y="454740"/>
                  <a:pt x="6433786" y="455904"/>
                  <a:pt x="6433786" y="457652"/>
                </a:cubicBezTo>
                <a:cubicBezTo>
                  <a:pt x="6433980" y="459593"/>
                  <a:pt x="6433010" y="460952"/>
                  <a:pt x="6430874" y="461340"/>
                </a:cubicBezTo>
                <a:cubicBezTo>
                  <a:pt x="6429710" y="461534"/>
                  <a:pt x="6428739" y="461534"/>
                  <a:pt x="6427768" y="461534"/>
                </a:cubicBezTo>
                <a:cubicBezTo>
                  <a:pt x="6427574" y="461534"/>
                  <a:pt x="6427574" y="461534"/>
                  <a:pt x="6427574" y="461534"/>
                </a:cubicBezTo>
                <a:cubicBezTo>
                  <a:pt x="6427574" y="461728"/>
                  <a:pt x="6427574" y="461728"/>
                  <a:pt x="6427574" y="461728"/>
                </a:cubicBezTo>
                <a:lnTo>
                  <a:pt x="6427768" y="461728"/>
                </a:lnTo>
                <a:cubicBezTo>
                  <a:pt x="6427768" y="480171"/>
                  <a:pt x="6427768" y="498419"/>
                  <a:pt x="6427768" y="516667"/>
                </a:cubicBezTo>
                <a:cubicBezTo>
                  <a:pt x="6428933" y="516861"/>
                  <a:pt x="6429904" y="516667"/>
                  <a:pt x="6430874" y="516861"/>
                </a:cubicBezTo>
                <a:cubicBezTo>
                  <a:pt x="6433010" y="517055"/>
                  <a:pt x="6433980" y="518608"/>
                  <a:pt x="6433786" y="520550"/>
                </a:cubicBezTo>
                <a:cubicBezTo>
                  <a:pt x="6433786" y="522297"/>
                  <a:pt x="6432816" y="523462"/>
                  <a:pt x="6430874" y="523656"/>
                </a:cubicBezTo>
                <a:cubicBezTo>
                  <a:pt x="6429710" y="523850"/>
                  <a:pt x="6428739" y="523850"/>
                  <a:pt x="6427768" y="523850"/>
                </a:cubicBezTo>
                <a:cubicBezTo>
                  <a:pt x="6427768" y="542681"/>
                  <a:pt x="6427768" y="561317"/>
                  <a:pt x="6427768" y="579954"/>
                </a:cubicBezTo>
                <a:cubicBezTo>
                  <a:pt x="6429127" y="579954"/>
                  <a:pt x="6430292" y="579954"/>
                  <a:pt x="6431457" y="580148"/>
                </a:cubicBezTo>
                <a:cubicBezTo>
                  <a:pt x="6433010" y="580536"/>
                  <a:pt x="6433786" y="581701"/>
                  <a:pt x="6433786" y="583254"/>
                </a:cubicBezTo>
                <a:cubicBezTo>
                  <a:pt x="6433786" y="585001"/>
                  <a:pt x="6433010" y="585778"/>
                  <a:pt x="6431263" y="585972"/>
                </a:cubicBezTo>
                <a:cubicBezTo>
                  <a:pt x="6430098" y="586166"/>
                  <a:pt x="6428933" y="586749"/>
                  <a:pt x="6427768" y="587137"/>
                </a:cubicBezTo>
                <a:cubicBezTo>
                  <a:pt x="6427768" y="605580"/>
                  <a:pt x="6427768" y="623828"/>
                  <a:pt x="6427768" y="642076"/>
                </a:cubicBezTo>
                <a:cubicBezTo>
                  <a:pt x="6428933" y="642270"/>
                  <a:pt x="6429904" y="642076"/>
                  <a:pt x="6430874" y="642270"/>
                </a:cubicBezTo>
                <a:cubicBezTo>
                  <a:pt x="6433010" y="642465"/>
                  <a:pt x="6433980" y="643823"/>
                  <a:pt x="6433786" y="645959"/>
                </a:cubicBezTo>
                <a:cubicBezTo>
                  <a:pt x="6433786" y="647706"/>
                  <a:pt x="6432816" y="648871"/>
                  <a:pt x="6430874" y="649065"/>
                </a:cubicBezTo>
                <a:cubicBezTo>
                  <a:pt x="6429710" y="649259"/>
                  <a:pt x="6428739" y="649259"/>
                  <a:pt x="6427768" y="649259"/>
                </a:cubicBezTo>
                <a:cubicBezTo>
                  <a:pt x="6427768" y="675272"/>
                  <a:pt x="6427768" y="701479"/>
                  <a:pt x="6427768" y="727687"/>
                </a:cubicBezTo>
                <a:cubicBezTo>
                  <a:pt x="6435339" y="727687"/>
                  <a:pt x="6443105" y="727881"/>
                  <a:pt x="6450870" y="727881"/>
                </a:cubicBezTo>
                <a:cubicBezTo>
                  <a:pt x="6473583" y="727881"/>
                  <a:pt x="6496490" y="727687"/>
                  <a:pt x="6519204" y="727687"/>
                </a:cubicBezTo>
                <a:cubicBezTo>
                  <a:pt x="6519204" y="714680"/>
                  <a:pt x="6519398" y="701479"/>
                  <a:pt x="6519398" y="688473"/>
                </a:cubicBezTo>
                <a:cubicBezTo>
                  <a:pt x="6519398" y="675466"/>
                  <a:pt x="6519398" y="662266"/>
                  <a:pt x="6519398" y="649259"/>
                </a:cubicBezTo>
                <a:cubicBezTo>
                  <a:pt x="6518427" y="649259"/>
                  <a:pt x="6517651" y="649259"/>
                  <a:pt x="6516874" y="649259"/>
                </a:cubicBezTo>
                <a:cubicBezTo>
                  <a:pt x="6514545" y="649259"/>
                  <a:pt x="6513186" y="647900"/>
                  <a:pt x="6513186" y="645570"/>
                </a:cubicBezTo>
                <a:cubicBezTo>
                  <a:pt x="6513186" y="643435"/>
                  <a:pt x="6514545" y="642465"/>
                  <a:pt x="6516680" y="642270"/>
                </a:cubicBezTo>
                <a:cubicBezTo>
                  <a:pt x="6517651" y="642270"/>
                  <a:pt x="6518427" y="642270"/>
                  <a:pt x="6519204" y="642270"/>
                </a:cubicBezTo>
                <a:cubicBezTo>
                  <a:pt x="6519204" y="623440"/>
                  <a:pt x="6519204" y="604803"/>
                  <a:pt x="6519204" y="586166"/>
                </a:cubicBezTo>
                <a:cubicBezTo>
                  <a:pt x="6518815" y="586166"/>
                  <a:pt x="6518427" y="586166"/>
                  <a:pt x="6518039" y="586166"/>
                </a:cubicBezTo>
                <a:cubicBezTo>
                  <a:pt x="6515904" y="586166"/>
                  <a:pt x="6513768" y="585972"/>
                  <a:pt x="6513574" y="583448"/>
                </a:cubicBezTo>
                <a:cubicBezTo>
                  <a:pt x="6513186" y="580342"/>
                  <a:pt x="6515709" y="580148"/>
                  <a:pt x="6518039" y="580148"/>
                </a:cubicBezTo>
                <a:cubicBezTo>
                  <a:pt x="6518427" y="580148"/>
                  <a:pt x="6518815" y="580148"/>
                  <a:pt x="6519204" y="580148"/>
                </a:cubicBezTo>
                <a:cubicBezTo>
                  <a:pt x="6519204" y="561317"/>
                  <a:pt x="6519204" y="542681"/>
                  <a:pt x="6519204" y="524044"/>
                </a:cubicBezTo>
                <a:cubicBezTo>
                  <a:pt x="6518039" y="523850"/>
                  <a:pt x="6517068" y="524044"/>
                  <a:pt x="6516098" y="523850"/>
                </a:cubicBezTo>
                <a:cubicBezTo>
                  <a:pt x="6514156" y="523462"/>
                  <a:pt x="6513186" y="522297"/>
                  <a:pt x="6513186" y="520550"/>
                </a:cubicBezTo>
                <a:cubicBezTo>
                  <a:pt x="6513186" y="518415"/>
                  <a:pt x="6514156" y="517250"/>
                  <a:pt x="6516292" y="516861"/>
                </a:cubicBezTo>
                <a:cubicBezTo>
                  <a:pt x="6517457" y="516667"/>
                  <a:pt x="6518427" y="516667"/>
                  <a:pt x="6519398" y="516667"/>
                </a:cubicBezTo>
                <a:cubicBezTo>
                  <a:pt x="6519398" y="498225"/>
                  <a:pt x="6519398" y="479977"/>
                  <a:pt x="6519398" y="461728"/>
                </a:cubicBezTo>
                <a:cubicBezTo>
                  <a:pt x="6519204" y="461728"/>
                  <a:pt x="6519010" y="461728"/>
                  <a:pt x="6518815" y="461728"/>
                </a:cubicBezTo>
                <a:cubicBezTo>
                  <a:pt x="6515904" y="461534"/>
                  <a:pt x="6513380" y="460369"/>
                  <a:pt x="6513574" y="457263"/>
                </a:cubicBezTo>
                <a:cubicBezTo>
                  <a:pt x="6513768" y="453963"/>
                  <a:pt x="6517068" y="454740"/>
                  <a:pt x="6519398" y="454545"/>
                </a:cubicBezTo>
                <a:cubicBezTo>
                  <a:pt x="6519398" y="435715"/>
                  <a:pt x="6519398" y="417078"/>
                  <a:pt x="6519398" y="398442"/>
                </a:cubicBezTo>
                <a:cubicBezTo>
                  <a:pt x="6517068" y="398442"/>
                  <a:pt x="6514156" y="399024"/>
                  <a:pt x="6513574" y="395724"/>
                </a:cubicBezTo>
                <a:cubicBezTo>
                  <a:pt x="6513186" y="393589"/>
                  <a:pt x="6515321" y="392036"/>
                  <a:pt x="6519592" y="391259"/>
                </a:cubicBezTo>
                <a:cubicBezTo>
                  <a:pt x="6519592" y="372817"/>
                  <a:pt x="6519592" y="354568"/>
                  <a:pt x="6519592" y="336320"/>
                </a:cubicBezTo>
                <a:cubicBezTo>
                  <a:pt x="6519010" y="336320"/>
                  <a:pt x="6518427" y="336320"/>
                  <a:pt x="6517845" y="336320"/>
                </a:cubicBezTo>
                <a:cubicBezTo>
                  <a:pt x="6515515" y="336320"/>
                  <a:pt x="6513574" y="335543"/>
                  <a:pt x="6513574" y="332826"/>
                </a:cubicBezTo>
                <a:cubicBezTo>
                  <a:pt x="6513574" y="330108"/>
                  <a:pt x="6515321" y="329331"/>
                  <a:pt x="6517845" y="329331"/>
                </a:cubicBezTo>
                <a:cubicBezTo>
                  <a:pt x="6518427" y="329331"/>
                  <a:pt x="6519010" y="329331"/>
                  <a:pt x="6519592" y="329331"/>
                </a:cubicBezTo>
                <a:cubicBezTo>
                  <a:pt x="6519592" y="311083"/>
                  <a:pt x="6519592" y="292835"/>
                  <a:pt x="6519592" y="274586"/>
                </a:cubicBezTo>
                <a:cubicBezTo>
                  <a:pt x="6518621" y="273227"/>
                  <a:pt x="6517068" y="273422"/>
                  <a:pt x="6515709" y="273033"/>
                </a:cubicBezTo>
                <a:cubicBezTo>
                  <a:pt x="6514156" y="272645"/>
                  <a:pt x="6513380" y="271480"/>
                  <a:pt x="6513574" y="269927"/>
                </a:cubicBezTo>
                <a:cubicBezTo>
                  <a:pt x="6513768" y="268374"/>
                  <a:pt x="6514933" y="267598"/>
                  <a:pt x="6516486" y="267404"/>
                </a:cubicBezTo>
                <a:cubicBezTo>
                  <a:pt x="6517651" y="267209"/>
                  <a:pt x="6519010" y="267209"/>
                  <a:pt x="6520174" y="267209"/>
                </a:cubicBezTo>
                <a:cubicBezTo>
                  <a:pt x="6544052" y="267209"/>
                  <a:pt x="6567930" y="267209"/>
                  <a:pt x="6591809" y="267209"/>
                </a:cubicBezTo>
                <a:cubicBezTo>
                  <a:pt x="6592779" y="267209"/>
                  <a:pt x="6593556" y="267209"/>
                  <a:pt x="6594332" y="267209"/>
                </a:cubicBezTo>
                <a:cubicBezTo>
                  <a:pt x="6595885" y="267209"/>
                  <a:pt x="6597632" y="267404"/>
                  <a:pt x="6598409" y="269733"/>
                </a:cubicBezTo>
                <a:cubicBezTo>
                  <a:pt x="6598603" y="271286"/>
                  <a:pt x="6598409" y="273033"/>
                  <a:pt x="6596274" y="273227"/>
                </a:cubicBezTo>
                <a:cubicBezTo>
                  <a:pt x="6593750" y="273616"/>
                  <a:pt x="6593556" y="275169"/>
                  <a:pt x="6593556" y="277110"/>
                </a:cubicBezTo>
                <a:cubicBezTo>
                  <a:pt x="6593556" y="293223"/>
                  <a:pt x="6593556" y="309336"/>
                  <a:pt x="6593556" y="325449"/>
                </a:cubicBezTo>
                <a:cubicBezTo>
                  <a:pt x="6593556" y="327390"/>
                  <a:pt x="6594138" y="328361"/>
                  <a:pt x="6596079" y="329525"/>
                </a:cubicBezTo>
                <a:cubicBezTo>
                  <a:pt x="6599574" y="331467"/>
                  <a:pt x="6599574" y="334185"/>
                  <a:pt x="6595885" y="336126"/>
                </a:cubicBezTo>
                <a:cubicBezTo>
                  <a:pt x="6593750" y="337291"/>
                  <a:pt x="6593556" y="338650"/>
                  <a:pt x="6593556" y="340397"/>
                </a:cubicBezTo>
                <a:cubicBezTo>
                  <a:pt x="6593556" y="355927"/>
                  <a:pt x="6593556" y="371458"/>
                  <a:pt x="6593556" y="386988"/>
                </a:cubicBezTo>
                <a:cubicBezTo>
                  <a:pt x="6593556" y="388929"/>
                  <a:pt x="6593750" y="390482"/>
                  <a:pt x="6596079" y="391647"/>
                </a:cubicBezTo>
                <a:cubicBezTo>
                  <a:pt x="6599768" y="393589"/>
                  <a:pt x="6599574" y="396501"/>
                  <a:pt x="6595691" y="398442"/>
                </a:cubicBezTo>
                <a:cubicBezTo>
                  <a:pt x="6593750" y="399412"/>
                  <a:pt x="6593556" y="400771"/>
                  <a:pt x="6593556" y="402324"/>
                </a:cubicBezTo>
                <a:cubicBezTo>
                  <a:pt x="6593556" y="407954"/>
                  <a:pt x="6593556" y="413390"/>
                  <a:pt x="6593556" y="419020"/>
                </a:cubicBezTo>
                <a:cubicBezTo>
                  <a:pt x="6593556" y="429309"/>
                  <a:pt x="6593556" y="439403"/>
                  <a:pt x="6593556" y="449498"/>
                </a:cubicBezTo>
                <a:cubicBezTo>
                  <a:pt x="6593556" y="451828"/>
                  <a:pt x="6593167" y="453963"/>
                  <a:pt x="6596662" y="454934"/>
                </a:cubicBezTo>
                <a:cubicBezTo>
                  <a:pt x="6599186" y="455516"/>
                  <a:pt x="6599380" y="459981"/>
                  <a:pt x="6596662" y="460952"/>
                </a:cubicBezTo>
                <a:cubicBezTo>
                  <a:pt x="6592779" y="462505"/>
                  <a:pt x="6593362" y="465029"/>
                  <a:pt x="6593362" y="467746"/>
                </a:cubicBezTo>
                <a:cubicBezTo>
                  <a:pt x="6593362" y="482112"/>
                  <a:pt x="6593362" y="496283"/>
                  <a:pt x="6593362" y="510649"/>
                </a:cubicBezTo>
                <a:cubicBezTo>
                  <a:pt x="6593362" y="513367"/>
                  <a:pt x="6592973" y="515891"/>
                  <a:pt x="6596662" y="517444"/>
                </a:cubicBezTo>
                <a:cubicBezTo>
                  <a:pt x="6599380" y="518415"/>
                  <a:pt x="6599186" y="522685"/>
                  <a:pt x="6596468" y="523462"/>
                </a:cubicBezTo>
                <a:cubicBezTo>
                  <a:pt x="6593362" y="524238"/>
                  <a:pt x="6593362" y="525986"/>
                  <a:pt x="6593362" y="528315"/>
                </a:cubicBezTo>
                <a:cubicBezTo>
                  <a:pt x="6593362" y="539381"/>
                  <a:pt x="6593362" y="550640"/>
                  <a:pt x="6593362" y="561706"/>
                </a:cubicBezTo>
                <a:cubicBezTo>
                  <a:pt x="6593362" y="566365"/>
                  <a:pt x="6593362" y="570830"/>
                  <a:pt x="6593362" y="575489"/>
                </a:cubicBezTo>
                <a:cubicBezTo>
                  <a:pt x="6593362" y="577430"/>
                  <a:pt x="6593362" y="578983"/>
                  <a:pt x="6596079" y="579954"/>
                </a:cubicBezTo>
                <a:cubicBezTo>
                  <a:pt x="6598991" y="581119"/>
                  <a:pt x="6599186" y="584613"/>
                  <a:pt x="6596274" y="585584"/>
                </a:cubicBezTo>
                <a:cubicBezTo>
                  <a:pt x="6593167" y="586360"/>
                  <a:pt x="6593167" y="588107"/>
                  <a:pt x="6593167" y="590437"/>
                </a:cubicBezTo>
                <a:cubicBezTo>
                  <a:pt x="6593167" y="600920"/>
                  <a:pt x="6593167" y="611209"/>
                  <a:pt x="6593167" y="621498"/>
                </a:cubicBezTo>
                <a:cubicBezTo>
                  <a:pt x="6593167" y="626934"/>
                  <a:pt x="6593167" y="632175"/>
                  <a:pt x="6593167" y="637611"/>
                </a:cubicBezTo>
                <a:cubicBezTo>
                  <a:pt x="6593167" y="639747"/>
                  <a:pt x="6593556" y="641105"/>
                  <a:pt x="6595885" y="642270"/>
                </a:cubicBezTo>
                <a:cubicBezTo>
                  <a:pt x="6598991" y="644018"/>
                  <a:pt x="6599186" y="647124"/>
                  <a:pt x="6595885" y="648676"/>
                </a:cubicBezTo>
                <a:cubicBezTo>
                  <a:pt x="6593167" y="650036"/>
                  <a:pt x="6593167" y="651783"/>
                  <a:pt x="6593167" y="653918"/>
                </a:cubicBezTo>
                <a:cubicBezTo>
                  <a:pt x="6593167" y="676631"/>
                  <a:pt x="6593167" y="699150"/>
                  <a:pt x="6593167" y="721863"/>
                </a:cubicBezTo>
                <a:cubicBezTo>
                  <a:pt x="6593167" y="726522"/>
                  <a:pt x="6593362" y="726716"/>
                  <a:pt x="6598021" y="726716"/>
                </a:cubicBezTo>
                <a:cubicBezTo>
                  <a:pt x="6631412" y="726716"/>
                  <a:pt x="6664996" y="726716"/>
                  <a:pt x="6698387" y="726716"/>
                </a:cubicBezTo>
                <a:cubicBezTo>
                  <a:pt x="6703434" y="726716"/>
                  <a:pt x="6703434" y="726522"/>
                  <a:pt x="6703434" y="720892"/>
                </a:cubicBezTo>
                <a:cubicBezTo>
                  <a:pt x="6703434" y="682649"/>
                  <a:pt x="6703434" y="644600"/>
                  <a:pt x="6703434" y="606356"/>
                </a:cubicBezTo>
                <a:cubicBezTo>
                  <a:pt x="6703434" y="583836"/>
                  <a:pt x="6703434" y="561511"/>
                  <a:pt x="6703434" y="538992"/>
                </a:cubicBezTo>
                <a:cubicBezTo>
                  <a:pt x="6703434" y="536663"/>
                  <a:pt x="6702658" y="534139"/>
                  <a:pt x="6704405" y="532004"/>
                </a:cubicBezTo>
                <a:cubicBezTo>
                  <a:pt x="6704599" y="534721"/>
                  <a:pt x="6704599" y="537633"/>
                  <a:pt x="6704599" y="540351"/>
                </a:cubicBezTo>
                <a:cubicBezTo>
                  <a:pt x="6704599" y="599949"/>
                  <a:pt x="6704599" y="659548"/>
                  <a:pt x="6704599" y="719145"/>
                </a:cubicBezTo>
                <a:cubicBezTo>
                  <a:pt x="6704599" y="721863"/>
                  <a:pt x="6704405" y="724775"/>
                  <a:pt x="6704405" y="727493"/>
                </a:cubicBezTo>
                <a:cubicBezTo>
                  <a:pt x="6704599" y="727493"/>
                  <a:pt x="6704987" y="727493"/>
                  <a:pt x="6705181" y="727493"/>
                </a:cubicBezTo>
                <a:cubicBezTo>
                  <a:pt x="6705181" y="727493"/>
                  <a:pt x="6704987" y="727299"/>
                  <a:pt x="6704987" y="727299"/>
                </a:cubicBezTo>
                <a:cubicBezTo>
                  <a:pt x="6704987" y="663430"/>
                  <a:pt x="6704987" y="599367"/>
                  <a:pt x="6704987" y="535498"/>
                </a:cubicBezTo>
                <a:cubicBezTo>
                  <a:pt x="6704987" y="534333"/>
                  <a:pt x="6704793" y="533169"/>
                  <a:pt x="6705375" y="532004"/>
                </a:cubicBezTo>
                <a:cubicBezTo>
                  <a:pt x="6708482" y="504049"/>
                  <a:pt x="6734301" y="488518"/>
                  <a:pt x="6753132" y="490460"/>
                </a:cubicBezTo>
                <a:cubicBezTo>
                  <a:pt x="6777592" y="488907"/>
                  <a:pt x="6800111" y="511814"/>
                  <a:pt x="6799917" y="535304"/>
                </a:cubicBezTo>
                <a:cubicBezTo>
                  <a:pt x="6799723" y="583836"/>
                  <a:pt x="6799917" y="632564"/>
                  <a:pt x="6799917" y="681290"/>
                </a:cubicBezTo>
                <a:cubicBezTo>
                  <a:pt x="6799917" y="726522"/>
                  <a:pt x="6799917" y="771949"/>
                  <a:pt x="6799917" y="817181"/>
                </a:cubicBezTo>
                <a:cubicBezTo>
                  <a:pt x="6799917" y="819511"/>
                  <a:pt x="6798558" y="822423"/>
                  <a:pt x="6801858" y="823976"/>
                </a:cubicBezTo>
                <a:cubicBezTo>
                  <a:pt x="6804964" y="815046"/>
                  <a:pt x="6809429" y="806892"/>
                  <a:pt x="6814283" y="798933"/>
                </a:cubicBezTo>
                <a:cubicBezTo>
                  <a:pt x="6816612" y="795244"/>
                  <a:pt x="6817389" y="791750"/>
                  <a:pt x="6817389" y="787673"/>
                </a:cubicBezTo>
                <a:cubicBezTo>
                  <a:pt x="6817389" y="720698"/>
                  <a:pt x="6817389" y="653724"/>
                  <a:pt x="6817389" y="586749"/>
                </a:cubicBezTo>
                <a:cubicBezTo>
                  <a:pt x="6817389" y="570247"/>
                  <a:pt x="6817777" y="553746"/>
                  <a:pt x="6817389" y="537245"/>
                </a:cubicBezTo>
                <a:cubicBezTo>
                  <a:pt x="6816806" y="517055"/>
                  <a:pt x="6831366" y="495313"/>
                  <a:pt x="6856991" y="490460"/>
                </a:cubicBezTo>
                <a:cubicBezTo>
                  <a:pt x="6859709" y="489877"/>
                  <a:pt x="6862621" y="489877"/>
                  <a:pt x="6865339" y="490265"/>
                </a:cubicBezTo>
                <a:cubicBezTo>
                  <a:pt x="6890770" y="489101"/>
                  <a:pt x="6912125" y="512202"/>
                  <a:pt x="6912125" y="535110"/>
                </a:cubicBezTo>
                <a:cubicBezTo>
                  <a:pt x="6911930" y="594708"/>
                  <a:pt x="6912125" y="654306"/>
                  <a:pt x="6912125" y="713904"/>
                </a:cubicBezTo>
                <a:cubicBezTo>
                  <a:pt x="6912125" y="715845"/>
                  <a:pt x="6912125" y="717592"/>
                  <a:pt x="6912125" y="719339"/>
                </a:cubicBezTo>
                <a:cubicBezTo>
                  <a:pt x="6912125" y="721475"/>
                  <a:pt x="6913872" y="721669"/>
                  <a:pt x="6915425" y="721669"/>
                </a:cubicBezTo>
                <a:cubicBezTo>
                  <a:pt x="6936780" y="715068"/>
                  <a:pt x="6958910" y="713321"/>
                  <a:pt x="6980847" y="716039"/>
                </a:cubicBezTo>
                <a:cubicBezTo>
                  <a:pt x="7045687" y="724193"/>
                  <a:pt x="7092666" y="757971"/>
                  <a:pt x="7121398" y="816793"/>
                </a:cubicBezTo>
                <a:cubicBezTo>
                  <a:pt x="7125086" y="824558"/>
                  <a:pt x="7128386" y="832517"/>
                  <a:pt x="7130134" y="840865"/>
                </a:cubicBezTo>
                <a:cubicBezTo>
                  <a:pt x="7131298" y="841447"/>
                  <a:pt x="7132269" y="842030"/>
                  <a:pt x="7133434" y="842224"/>
                </a:cubicBezTo>
                <a:cubicBezTo>
                  <a:pt x="7140423" y="843777"/>
                  <a:pt x="7143140" y="846883"/>
                  <a:pt x="7143140" y="854066"/>
                </a:cubicBezTo>
                <a:lnTo>
                  <a:pt x="7143162" y="858635"/>
                </a:lnTo>
                <a:lnTo>
                  <a:pt x="7363499" y="801441"/>
                </a:lnTo>
                <a:cubicBezTo>
                  <a:pt x="7365074" y="800811"/>
                  <a:pt x="7366334" y="800181"/>
                  <a:pt x="7367909" y="799551"/>
                </a:cubicBezTo>
                <a:cubicBezTo>
                  <a:pt x="7367909" y="797346"/>
                  <a:pt x="7367909" y="795141"/>
                  <a:pt x="7367909" y="792936"/>
                </a:cubicBezTo>
                <a:cubicBezTo>
                  <a:pt x="7368224" y="788211"/>
                  <a:pt x="7367594" y="785061"/>
                  <a:pt x="7362239" y="782541"/>
                </a:cubicBezTo>
                <a:cubicBezTo>
                  <a:pt x="7355625" y="779392"/>
                  <a:pt x="7355625" y="775296"/>
                  <a:pt x="7360349" y="769312"/>
                </a:cubicBezTo>
                <a:cubicBezTo>
                  <a:pt x="7362239" y="767107"/>
                  <a:pt x="7364129" y="766792"/>
                  <a:pt x="7365389" y="769627"/>
                </a:cubicBezTo>
                <a:cubicBezTo>
                  <a:pt x="7366334" y="772462"/>
                  <a:pt x="7366649" y="772777"/>
                  <a:pt x="7368854" y="770257"/>
                </a:cubicBezTo>
                <a:cubicBezTo>
                  <a:pt x="7372319" y="766162"/>
                  <a:pt x="7372634" y="766477"/>
                  <a:pt x="7374839" y="772777"/>
                </a:cubicBezTo>
                <a:cubicBezTo>
                  <a:pt x="7377044" y="772462"/>
                  <a:pt x="7376729" y="769942"/>
                  <a:pt x="7378304" y="768682"/>
                </a:cubicBezTo>
                <a:cubicBezTo>
                  <a:pt x="7379564" y="768052"/>
                  <a:pt x="7381139" y="767107"/>
                  <a:pt x="7381769" y="768367"/>
                </a:cubicBezTo>
                <a:cubicBezTo>
                  <a:pt x="7383659" y="772462"/>
                  <a:pt x="7384289" y="771517"/>
                  <a:pt x="7387439" y="768682"/>
                </a:cubicBezTo>
                <a:cubicBezTo>
                  <a:pt x="7391534" y="764902"/>
                  <a:pt x="7391219" y="770257"/>
                  <a:pt x="7392164" y="772462"/>
                </a:cubicBezTo>
                <a:cubicBezTo>
                  <a:pt x="7395314" y="772147"/>
                  <a:pt x="7396259" y="763327"/>
                  <a:pt x="7401299" y="770257"/>
                </a:cubicBezTo>
                <a:cubicBezTo>
                  <a:pt x="7402244" y="771832"/>
                  <a:pt x="7402874" y="769627"/>
                  <a:pt x="7403819" y="768997"/>
                </a:cubicBezTo>
                <a:cubicBezTo>
                  <a:pt x="7408858" y="764587"/>
                  <a:pt x="7408544" y="769312"/>
                  <a:pt x="7409488" y="772462"/>
                </a:cubicBezTo>
                <a:cubicBezTo>
                  <a:pt x="7412008" y="771517"/>
                  <a:pt x="7412638" y="767737"/>
                  <a:pt x="7416103" y="767737"/>
                </a:cubicBezTo>
                <a:cubicBezTo>
                  <a:pt x="7416733" y="768367"/>
                  <a:pt x="7417678" y="768997"/>
                  <a:pt x="7417993" y="769627"/>
                </a:cubicBezTo>
                <a:cubicBezTo>
                  <a:pt x="7423978" y="780336"/>
                  <a:pt x="7422403" y="778762"/>
                  <a:pt x="7413268" y="784116"/>
                </a:cubicBezTo>
                <a:cubicBezTo>
                  <a:pt x="7410434" y="785691"/>
                  <a:pt x="7411694" y="786636"/>
                  <a:pt x="7413268" y="788211"/>
                </a:cubicBezTo>
                <a:cubicBezTo>
                  <a:pt x="7442563" y="780966"/>
                  <a:pt x="7471857" y="773406"/>
                  <a:pt x="7501152" y="765847"/>
                </a:cubicBezTo>
                <a:cubicBezTo>
                  <a:pt x="7550291" y="753247"/>
                  <a:pt x="7599745" y="740332"/>
                  <a:pt x="7648884" y="727417"/>
                </a:cubicBezTo>
                <a:cubicBezTo>
                  <a:pt x="7653609" y="726157"/>
                  <a:pt x="7657703" y="726157"/>
                  <a:pt x="7662113" y="727417"/>
                </a:cubicBezTo>
                <a:cubicBezTo>
                  <a:pt x="7670303" y="729307"/>
                  <a:pt x="7678493" y="732457"/>
                  <a:pt x="7687313" y="733402"/>
                </a:cubicBezTo>
                <a:cubicBezTo>
                  <a:pt x="7687313" y="667255"/>
                  <a:pt x="7687313" y="601421"/>
                  <a:pt x="7687313" y="535272"/>
                </a:cubicBezTo>
                <a:cubicBezTo>
                  <a:pt x="7687313" y="494323"/>
                  <a:pt x="7687313" y="453059"/>
                  <a:pt x="7687313" y="411795"/>
                </a:cubicBezTo>
                <a:cubicBezTo>
                  <a:pt x="7687313" y="402660"/>
                  <a:pt x="7687313" y="402660"/>
                  <a:pt x="7696133" y="402660"/>
                </a:cubicBezTo>
                <a:cubicBezTo>
                  <a:pt x="7700858" y="402660"/>
                  <a:pt x="7705898" y="402975"/>
                  <a:pt x="7710622" y="402975"/>
                </a:cubicBezTo>
                <a:cubicBezTo>
                  <a:pt x="7715977" y="402975"/>
                  <a:pt x="7721647" y="402660"/>
                  <a:pt x="7727002" y="402660"/>
                </a:cubicBezTo>
                <a:cubicBezTo>
                  <a:pt x="7730467" y="402660"/>
                  <a:pt x="7732042" y="404550"/>
                  <a:pt x="7732042" y="408015"/>
                </a:cubicBezTo>
                <a:cubicBezTo>
                  <a:pt x="7732042" y="409275"/>
                  <a:pt x="7732042" y="410535"/>
                  <a:pt x="7732042" y="411795"/>
                </a:cubicBezTo>
                <a:cubicBezTo>
                  <a:pt x="7732042" y="522673"/>
                  <a:pt x="7732042" y="633865"/>
                  <a:pt x="7732042" y="745057"/>
                </a:cubicBezTo>
                <a:cubicBezTo>
                  <a:pt x="7744012" y="749467"/>
                  <a:pt x="7756926" y="751987"/>
                  <a:pt x="7769211" y="755137"/>
                </a:cubicBezTo>
                <a:cubicBezTo>
                  <a:pt x="7773936" y="756397"/>
                  <a:pt x="7778346" y="760177"/>
                  <a:pt x="7783701" y="758602"/>
                </a:cubicBezTo>
                <a:cubicBezTo>
                  <a:pt x="7783701" y="644260"/>
                  <a:pt x="7783701" y="529917"/>
                  <a:pt x="7783701" y="415575"/>
                </a:cubicBezTo>
                <a:cubicBezTo>
                  <a:pt x="7783701" y="401085"/>
                  <a:pt x="7782126" y="402660"/>
                  <a:pt x="7796616" y="402660"/>
                </a:cubicBezTo>
                <a:cubicBezTo>
                  <a:pt x="7800396" y="402660"/>
                  <a:pt x="7803860" y="402975"/>
                  <a:pt x="7807325" y="402975"/>
                </a:cubicBezTo>
                <a:cubicBezTo>
                  <a:pt x="7812365" y="402975"/>
                  <a:pt x="7817720" y="402975"/>
                  <a:pt x="7822760" y="402660"/>
                </a:cubicBezTo>
                <a:cubicBezTo>
                  <a:pt x="7827485" y="402345"/>
                  <a:pt x="7829060" y="404550"/>
                  <a:pt x="7828745" y="408960"/>
                </a:cubicBezTo>
                <a:cubicBezTo>
                  <a:pt x="7828745" y="411795"/>
                  <a:pt x="7828745" y="414315"/>
                  <a:pt x="7828745" y="416835"/>
                </a:cubicBezTo>
                <a:cubicBezTo>
                  <a:pt x="7828745" y="534642"/>
                  <a:pt x="7828745" y="652765"/>
                  <a:pt x="7828745" y="770572"/>
                </a:cubicBezTo>
                <a:cubicBezTo>
                  <a:pt x="7841660" y="774036"/>
                  <a:pt x="7854260" y="777186"/>
                  <a:pt x="7867174" y="780652"/>
                </a:cubicBezTo>
                <a:cubicBezTo>
                  <a:pt x="7869064" y="780022"/>
                  <a:pt x="7870954" y="779706"/>
                  <a:pt x="7870954" y="777186"/>
                </a:cubicBezTo>
                <a:cubicBezTo>
                  <a:pt x="7870954" y="774036"/>
                  <a:pt x="7870954" y="771202"/>
                  <a:pt x="7870954" y="768367"/>
                </a:cubicBezTo>
                <a:cubicBezTo>
                  <a:pt x="7870954" y="696548"/>
                  <a:pt x="7870954" y="625046"/>
                  <a:pt x="7870954" y="553542"/>
                </a:cubicBezTo>
                <a:cubicBezTo>
                  <a:pt x="7870954" y="549762"/>
                  <a:pt x="7871269" y="545667"/>
                  <a:pt x="7871269" y="541887"/>
                </a:cubicBezTo>
                <a:cubicBezTo>
                  <a:pt x="7870954" y="534327"/>
                  <a:pt x="7870639" y="526452"/>
                  <a:pt x="7870639" y="518892"/>
                </a:cubicBezTo>
                <a:cubicBezTo>
                  <a:pt x="7870639" y="511018"/>
                  <a:pt x="7870954" y="511018"/>
                  <a:pt x="7878514" y="511018"/>
                </a:cubicBezTo>
                <a:cubicBezTo>
                  <a:pt x="7895524" y="511018"/>
                  <a:pt x="7912533" y="511018"/>
                  <a:pt x="7929543" y="511018"/>
                </a:cubicBezTo>
                <a:cubicBezTo>
                  <a:pt x="7942458" y="511018"/>
                  <a:pt x="7955058" y="511018"/>
                  <a:pt x="7967972" y="511018"/>
                </a:cubicBezTo>
                <a:cubicBezTo>
                  <a:pt x="7970807" y="511018"/>
                  <a:pt x="7974272" y="511963"/>
                  <a:pt x="7977107" y="509758"/>
                </a:cubicBezTo>
                <a:cubicBezTo>
                  <a:pt x="7976792" y="500308"/>
                  <a:pt x="7976792" y="490543"/>
                  <a:pt x="7976792" y="481093"/>
                </a:cubicBezTo>
                <a:cubicBezTo>
                  <a:pt x="7976792" y="479203"/>
                  <a:pt x="7976477" y="476683"/>
                  <a:pt x="7979627" y="476368"/>
                </a:cubicBezTo>
                <a:cubicBezTo>
                  <a:pt x="7983722" y="476054"/>
                  <a:pt x="7983407" y="478888"/>
                  <a:pt x="7983407" y="481409"/>
                </a:cubicBezTo>
                <a:cubicBezTo>
                  <a:pt x="7983722" y="491173"/>
                  <a:pt x="7983722" y="501253"/>
                  <a:pt x="7983722" y="511018"/>
                </a:cubicBezTo>
                <a:cubicBezTo>
                  <a:pt x="7986242" y="511018"/>
                  <a:pt x="7988447" y="511018"/>
                  <a:pt x="7990967" y="511018"/>
                </a:cubicBezTo>
                <a:cubicBezTo>
                  <a:pt x="7990967" y="502828"/>
                  <a:pt x="7991282" y="494323"/>
                  <a:pt x="7991282" y="486133"/>
                </a:cubicBezTo>
                <a:cubicBezTo>
                  <a:pt x="7991282" y="484243"/>
                  <a:pt x="7991282" y="482353"/>
                  <a:pt x="7991282" y="480463"/>
                </a:cubicBezTo>
                <a:cubicBezTo>
                  <a:pt x="7991282" y="477944"/>
                  <a:pt x="7992227" y="476054"/>
                  <a:pt x="7995062" y="476054"/>
                </a:cubicBezTo>
                <a:cubicBezTo>
                  <a:pt x="7998212" y="475739"/>
                  <a:pt x="7998842" y="477629"/>
                  <a:pt x="7998842" y="480149"/>
                </a:cubicBezTo>
                <a:cubicBezTo>
                  <a:pt x="7998842" y="488023"/>
                  <a:pt x="7998842" y="496213"/>
                  <a:pt x="7998842" y="504088"/>
                </a:cubicBezTo>
                <a:cubicBezTo>
                  <a:pt x="7998842" y="506293"/>
                  <a:pt x="7999157" y="508498"/>
                  <a:pt x="7999157" y="510703"/>
                </a:cubicBezTo>
                <a:cubicBezTo>
                  <a:pt x="8001676" y="510703"/>
                  <a:pt x="8003881" y="510703"/>
                  <a:pt x="8006401" y="510703"/>
                </a:cubicBezTo>
                <a:cubicBezTo>
                  <a:pt x="8006401" y="502513"/>
                  <a:pt x="8006716" y="494008"/>
                  <a:pt x="8006716" y="485818"/>
                </a:cubicBezTo>
                <a:cubicBezTo>
                  <a:pt x="8006716" y="483929"/>
                  <a:pt x="8006716" y="482039"/>
                  <a:pt x="8006716" y="480149"/>
                </a:cubicBezTo>
                <a:cubicBezTo>
                  <a:pt x="8006716" y="477313"/>
                  <a:pt x="8007661" y="475739"/>
                  <a:pt x="8010497" y="475739"/>
                </a:cubicBezTo>
                <a:cubicBezTo>
                  <a:pt x="8013646" y="475424"/>
                  <a:pt x="8014276" y="477313"/>
                  <a:pt x="8014276" y="479833"/>
                </a:cubicBezTo>
                <a:cubicBezTo>
                  <a:pt x="8014276" y="487709"/>
                  <a:pt x="8014276" y="495898"/>
                  <a:pt x="8014276" y="503773"/>
                </a:cubicBezTo>
                <a:cubicBezTo>
                  <a:pt x="8014276" y="505978"/>
                  <a:pt x="8014591" y="508183"/>
                  <a:pt x="8014591" y="510388"/>
                </a:cubicBezTo>
                <a:cubicBezTo>
                  <a:pt x="8044515" y="510388"/>
                  <a:pt x="8074755" y="510388"/>
                  <a:pt x="8104995" y="510388"/>
                </a:cubicBezTo>
                <a:cubicBezTo>
                  <a:pt x="8104679" y="504718"/>
                  <a:pt x="8107514" y="503143"/>
                  <a:pt x="8113184" y="503143"/>
                </a:cubicBezTo>
                <a:cubicBezTo>
                  <a:pt x="8138384" y="503458"/>
                  <a:pt x="8163898" y="503773"/>
                  <a:pt x="8189098" y="503143"/>
                </a:cubicBezTo>
                <a:cubicBezTo>
                  <a:pt x="8195398" y="502828"/>
                  <a:pt x="8198548" y="505033"/>
                  <a:pt x="8199807" y="510703"/>
                </a:cubicBezTo>
                <a:cubicBezTo>
                  <a:pt x="8213982" y="510703"/>
                  <a:pt x="8213982" y="510703"/>
                  <a:pt x="8213037" y="525192"/>
                </a:cubicBezTo>
                <a:cubicBezTo>
                  <a:pt x="8213037" y="530862"/>
                  <a:pt x="8213037" y="536532"/>
                  <a:pt x="8212722" y="542202"/>
                </a:cubicBezTo>
                <a:cubicBezTo>
                  <a:pt x="8212722" y="545982"/>
                  <a:pt x="8213037" y="549447"/>
                  <a:pt x="8213037" y="552912"/>
                </a:cubicBezTo>
                <a:lnTo>
                  <a:pt x="8213037" y="899839"/>
                </a:lnTo>
                <a:lnTo>
                  <a:pt x="8222585" y="899839"/>
                </a:lnTo>
                <a:lnTo>
                  <a:pt x="8222588" y="899188"/>
                </a:lnTo>
                <a:lnTo>
                  <a:pt x="8361723" y="819757"/>
                </a:lnTo>
                <a:lnTo>
                  <a:pt x="8400660" y="891401"/>
                </a:lnTo>
                <a:lnTo>
                  <a:pt x="8528374" y="819237"/>
                </a:lnTo>
                <a:lnTo>
                  <a:pt x="8564716" y="886728"/>
                </a:lnTo>
                <a:cubicBezTo>
                  <a:pt x="8564716" y="832735"/>
                  <a:pt x="8565754" y="778742"/>
                  <a:pt x="8566273" y="724750"/>
                </a:cubicBezTo>
                <a:cubicBezTo>
                  <a:pt x="8566273" y="702426"/>
                  <a:pt x="8567831" y="700868"/>
                  <a:pt x="8590674" y="700868"/>
                </a:cubicBezTo>
                <a:cubicBezTo>
                  <a:pt x="8620266" y="700868"/>
                  <a:pt x="8617151" y="704503"/>
                  <a:pt x="8617151" y="674910"/>
                </a:cubicBezTo>
                <a:cubicBezTo>
                  <a:pt x="8617151" y="658297"/>
                  <a:pt x="8617151" y="641165"/>
                  <a:pt x="8617151" y="624552"/>
                </a:cubicBezTo>
                <a:cubicBezTo>
                  <a:pt x="8617670" y="600671"/>
                  <a:pt x="8628053" y="582500"/>
                  <a:pt x="8649858" y="572636"/>
                </a:cubicBezTo>
                <a:cubicBezTo>
                  <a:pt x="8659722" y="568483"/>
                  <a:pt x="8663356" y="562771"/>
                  <a:pt x="8662318" y="552388"/>
                </a:cubicBezTo>
                <a:cubicBezTo>
                  <a:pt x="8661280" y="543043"/>
                  <a:pt x="8661799" y="533698"/>
                  <a:pt x="8661799" y="524353"/>
                </a:cubicBezTo>
                <a:cubicBezTo>
                  <a:pt x="8661280" y="514490"/>
                  <a:pt x="8665952" y="509298"/>
                  <a:pt x="8675816" y="509298"/>
                </a:cubicBezTo>
                <a:cubicBezTo>
                  <a:pt x="8715273" y="509298"/>
                  <a:pt x="8754729" y="509298"/>
                  <a:pt x="8794185" y="509298"/>
                </a:cubicBezTo>
                <a:cubicBezTo>
                  <a:pt x="8806645" y="509298"/>
                  <a:pt x="8810279" y="516566"/>
                  <a:pt x="8810279" y="527469"/>
                </a:cubicBezTo>
                <a:cubicBezTo>
                  <a:pt x="8809760" y="563810"/>
                  <a:pt x="8809760" y="600151"/>
                  <a:pt x="8810279" y="636493"/>
                </a:cubicBezTo>
                <a:cubicBezTo>
                  <a:pt x="8810279" y="649991"/>
                  <a:pt x="8811317" y="664008"/>
                  <a:pt x="8811837" y="677506"/>
                </a:cubicBezTo>
                <a:cubicBezTo>
                  <a:pt x="8811837" y="681659"/>
                  <a:pt x="8811837" y="686851"/>
                  <a:pt x="8817547" y="686332"/>
                </a:cubicBezTo>
                <a:cubicBezTo>
                  <a:pt x="8822739" y="685813"/>
                  <a:pt x="8822220" y="681659"/>
                  <a:pt x="8822220" y="678025"/>
                </a:cubicBezTo>
                <a:cubicBezTo>
                  <a:pt x="8822220" y="669200"/>
                  <a:pt x="8822739" y="660893"/>
                  <a:pt x="8822220" y="652587"/>
                </a:cubicBezTo>
                <a:cubicBezTo>
                  <a:pt x="8821701" y="641684"/>
                  <a:pt x="8826373" y="635454"/>
                  <a:pt x="8837795" y="637012"/>
                </a:cubicBezTo>
                <a:cubicBezTo>
                  <a:pt x="8849216" y="638569"/>
                  <a:pt x="8854408" y="634935"/>
                  <a:pt x="8854408" y="621956"/>
                </a:cubicBezTo>
                <a:cubicBezTo>
                  <a:pt x="8854408" y="603786"/>
                  <a:pt x="8863234" y="589249"/>
                  <a:pt x="8877770" y="577828"/>
                </a:cubicBezTo>
                <a:cubicBezTo>
                  <a:pt x="8884000" y="572636"/>
                  <a:pt x="8891268" y="569521"/>
                  <a:pt x="8895941" y="561214"/>
                </a:cubicBezTo>
                <a:cubicBezTo>
                  <a:pt x="8900613" y="552908"/>
                  <a:pt x="8927610" y="556023"/>
                  <a:pt x="8932282" y="564848"/>
                </a:cubicBezTo>
                <a:cubicBezTo>
                  <a:pt x="8934359" y="568483"/>
                  <a:pt x="8936955" y="570559"/>
                  <a:pt x="8940589" y="572636"/>
                </a:cubicBezTo>
                <a:cubicBezTo>
                  <a:pt x="8962394" y="585096"/>
                  <a:pt x="8972258" y="604305"/>
                  <a:pt x="8972258" y="628706"/>
                </a:cubicBezTo>
                <a:cubicBezTo>
                  <a:pt x="8972258" y="659855"/>
                  <a:pt x="8972258" y="691523"/>
                  <a:pt x="8972258" y="722673"/>
                </a:cubicBezTo>
                <a:lnTo>
                  <a:pt x="9035595" y="719558"/>
                </a:lnTo>
                <a:lnTo>
                  <a:pt x="9068822" y="146923"/>
                </a:lnTo>
                <a:lnTo>
                  <a:pt x="9146177" y="146923"/>
                </a:lnTo>
                <a:lnTo>
                  <a:pt x="9180961" y="716962"/>
                </a:lnTo>
                <a:lnTo>
                  <a:pt x="9225090" y="715405"/>
                </a:lnTo>
                <a:close/>
              </a:path>
            </a:pathLst>
          </a:custGeom>
          <a:solidFill>
            <a:schemeClr val="bg1">
              <a:alpha val="10000"/>
            </a:schemeClr>
          </a:solidFill>
          <a:ln>
            <a:noFill/>
          </a:ln>
        </p:spPr>
        <p:txBody>
          <a:bodyPr vert="horz" wrap="square" lIns="91440" tIns="45720" rIns="91440" bIns="45720" numCol="1" anchor="t" anchorCtr="0" compatLnSpc="1">
            <a:prstTxWarp prst="textNoShape">
              <a:avLst/>
            </a:prstTxWarp>
            <a:noAutofit/>
          </a:bodyPr>
          <a:lstStyle/>
          <a:p>
            <a:endParaRPr lang="en-US" dirty="0">
              <a:solidFill>
                <a:prstClr val="black"/>
              </a:solidFill>
            </a:endParaRPr>
          </a:p>
        </p:txBody>
      </p:sp>
      <p:grpSp>
        <p:nvGrpSpPr>
          <p:cNvPr id="3" name="Group 2">
            <a:extLst>
              <a:ext uri="{FF2B5EF4-FFF2-40B4-BE49-F238E27FC236}">
                <a16:creationId xmlns:a16="http://schemas.microsoft.com/office/drawing/2014/main" xmlns="" id="{D3D5F95E-A64B-4CF3-896F-F3B321903429}"/>
              </a:ext>
            </a:extLst>
          </p:cNvPr>
          <p:cNvGrpSpPr/>
          <p:nvPr userDrawn="1"/>
        </p:nvGrpSpPr>
        <p:grpSpPr>
          <a:xfrm>
            <a:off x="218787" y="2622975"/>
            <a:ext cx="11517590" cy="3946317"/>
            <a:chOff x="218787" y="2622975"/>
            <a:chExt cx="11517590" cy="3946317"/>
          </a:xfrm>
          <a:solidFill>
            <a:schemeClr val="bg1">
              <a:alpha val="5000"/>
            </a:schemeClr>
          </a:solidFill>
        </p:grpSpPr>
        <p:grpSp>
          <p:nvGrpSpPr>
            <p:cNvPr id="4" name="Group 3">
              <a:extLst>
                <a:ext uri="{FF2B5EF4-FFF2-40B4-BE49-F238E27FC236}">
                  <a16:creationId xmlns:a16="http://schemas.microsoft.com/office/drawing/2014/main" xmlns="" id="{AC598B69-F9FE-4154-B147-8335AB2E2E58}"/>
                </a:ext>
              </a:extLst>
            </p:cNvPr>
            <p:cNvGrpSpPr/>
            <p:nvPr/>
          </p:nvGrpSpPr>
          <p:grpSpPr>
            <a:xfrm rot="12366785">
              <a:off x="10129411" y="5122363"/>
              <a:ext cx="1606966" cy="1446929"/>
              <a:chOff x="6486650" y="2648852"/>
              <a:chExt cx="2745260" cy="2471860"/>
            </a:xfrm>
            <a:grpFill/>
          </p:grpSpPr>
          <p:sp>
            <p:nvSpPr>
              <p:cNvPr id="39" name="Freeform: Shape 38">
                <a:extLst>
                  <a:ext uri="{FF2B5EF4-FFF2-40B4-BE49-F238E27FC236}">
                    <a16:creationId xmlns:a16="http://schemas.microsoft.com/office/drawing/2014/main" xmlns="" id="{B2891B34-6F88-4D11-AD5C-410F7771AEA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solidFill>
                    <a:prstClr val="black"/>
                  </a:solidFill>
                </a:endParaRPr>
              </a:p>
            </p:txBody>
          </p:sp>
          <p:grpSp>
            <p:nvGrpSpPr>
              <p:cNvPr id="40" name="Group 39">
                <a:extLst>
                  <a:ext uri="{FF2B5EF4-FFF2-40B4-BE49-F238E27FC236}">
                    <a16:creationId xmlns:a16="http://schemas.microsoft.com/office/drawing/2014/main" xmlns="" id="{31D81169-CACA-4F00-B325-E9872F60ED27}"/>
                  </a:ext>
                </a:extLst>
              </p:cNvPr>
              <p:cNvGrpSpPr/>
              <p:nvPr/>
            </p:nvGrpSpPr>
            <p:grpSpPr>
              <a:xfrm>
                <a:off x="7392963" y="2648852"/>
                <a:ext cx="1838947" cy="1835405"/>
                <a:chOff x="7167947" y="1624190"/>
                <a:chExt cx="2677922" cy="2672763"/>
              </a:xfrm>
              <a:grpFill/>
            </p:grpSpPr>
            <p:sp>
              <p:nvSpPr>
                <p:cNvPr id="41" name="Freeform: Shape 40">
                  <a:extLst>
                    <a:ext uri="{FF2B5EF4-FFF2-40B4-BE49-F238E27FC236}">
                      <a16:creationId xmlns:a16="http://schemas.microsoft.com/office/drawing/2014/main" xmlns="" id="{F939FB8C-F4E6-45BF-BE92-A0D7E337E986}"/>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solidFill>
                      <a:prstClr val="black"/>
                    </a:solidFill>
                  </a:endParaRPr>
                </a:p>
              </p:txBody>
            </p:sp>
            <p:sp>
              <p:nvSpPr>
                <p:cNvPr id="42" name="Freeform: Shape 41">
                  <a:extLst>
                    <a:ext uri="{FF2B5EF4-FFF2-40B4-BE49-F238E27FC236}">
                      <a16:creationId xmlns:a16="http://schemas.microsoft.com/office/drawing/2014/main" xmlns="" id="{E7D2F5C8-112A-47AC-8EBA-CA3BCCFFD653}"/>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solidFill>
                      <a:prstClr val="black"/>
                    </a:solidFill>
                  </a:endParaRPr>
                </a:p>
              </p:txBody>
            </p:sp>
          </p:grpSp>
        </p:grpSp>
        <p:sp>
          <p:nvSpPr>
            <p:cNvPr id="5" name="Freeform: Shape 4">
              <a:extLst>
                <a:ext uri="{FF2B5EF4-FFF2-40B4-BE49-F238E27FC236}">
                  <a16:creationId xmlns:a16="http://schemas.microsoft.com/office/drawing/2014/main" xmlns="" id="{B07F2CD7-68E5-49F5-BBED-77DA2BFBE7AD}"/>
                </a:ext>
              </a:extLst>
            </p:cNvPr>
            <p:cNvSpPr/>
            <p:nvPr/>
          </p:nvSpPr>
          <p:spPr>
            <a:xfrm>
              <a:off x="10132589" y="4237994"/>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grpFill/>
            <a:ln w="5155" cap="flat">
              <a:noFill/>
              <a:prstDash val="solid"/>
              <a:miter/>
            </a:ln>
          </p:spPr>
          <p:txBody>
            <a:bodyPr rtlCol="0" anchor="ctr"/>
            <a:lstStyle/>
            <a:p>
              <a:endParaRPr lang="en-US">
                <a:solidFill>
                  <a:prstClr val="black"/>
                </a:solidFill>
              </a:endParaRPr>
            </a:p>
          </p:txBody>
        </p:sp>
        <p:grpSp>
          <p:nvGrpSpPr>
            <p:cNvPr id="6" name="Group 5">
              <a:extLst>
                <a:ext uri="{FF2B5EF4-FFF2-40B4-BE49-F238E27FC236}">
                  <a16:creationId xmlns:a16="http://schemas.microsoft.com/office/drawing/2014/main" xmlns="" id="{FCD81010-EBF6-414C-927A-9FFCBAFAE158}"/>
                </a:ext>
              </a:extLst>
            </p:cNvPr>
            <p:cNvGrpSpPr/>
            <p:nvPr/>
          </p:nvGrpSpPr>
          <p:grpSpPr>
            <a:xfrm rot="2159485">
              <a:off x="10055501" y="2964359"/>
              <a:ext cx="1639387" cy="985059"/>
              <a:chOff x="2753518" y="3556278"/>
              <a:chExt cx="2028524" cy="1218879"/>
            </a:xfrm>
            <a:grpFill/>
          </p:grpSpPr>
          <p:sp>
            <p:nvSpPr>
              <p:cNvPr id="35" name="Freeform: Shape 34">
                <a:extLst>
                  <a:ext uri="{FF2B5EF4-FFF2-40B4-BE49-F238E27FC236}">
                    <a16:creationId xmlns:a16="http://schemas.microsoft.com/office/drawing/2014/main" xmlns="" id="{C935FFD8-C758-4E69-865F-0D3F0FF08A12}"/>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nvGrpSpPr>
              <p:cNvPr id="36" name="Group 35">
                <a:extLst>
                  <a:ext uri="{FF2B5EF4-FFF2-40B4-BE49-F238E27FC236}">
                    <a16:creationId xmlns:a16="http://schemas.microsoft.com/office/drawing/2014/main" xmlns="" id="{5B2E929D-2A5A-4E4D-8AFF-089163D7F028}"/>
                  </a:ext>
                </a:extLst>
              </p:cNvPr>
              <p:cNvGrpSpPr/>
              <p:nvPr/>
            </p:nvGrpSpPr>
            <p:grpSpPr>
              <a:xfrm>
                <a:off x="3563163" y="3556278"/>
                <a:ext cx="1218879" cy="1218879"/>
                <a:chOff x="3264582" y="1870309"/>
                <a:chExt cx="1774962" cy="1774962"/>
              </a:xfrm>
              <a:grpFill/>
            </p:grpSpPr>
            <p:sp>
              <p:nvSpPr>
                <p:cNvPr id="37" name="Freeform: Shape 36">
                  <a:extLst>
                    <a:ext uri="{FF2B5EF4-FFF2-40B4-BE49-F238E27FC236}">
                      <a16:creationId xmlns:a16="http://schemas.microsoft.com/office/drawing/2014/main" xmlns="" id="{8A8A0495-30E8-45A0-B48A-6EFDF9C8B696}"/>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solidFill>
                      <a:prstClr val="black"/>
                    </a:solidFill>
                  </a:endParaRPr>
                </a:p>
              </p:txBody>
            </p:sp>
            <p:sp>
              <p:nvSpPr>
                <p:cNvPr id="38" name="Freeform: Shape 37">
                  <a:extLst>
                    <a:ext uri="{FF2B5EF4-FFF2-40B4-BE49-F238E27FC236}">
                      <a16:creationId xmlns:a16="http://schemas.microsoft.com/office/drawing/2014/main" xmlns="" id="{86DEB52C-C941-4797-8322-11F1C0AD0C40}"/>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solidFill>
                      <a:prstClr val="black"/>
                    </a:solidFill>
                  </a:endParaRPr>
                </a:p>
              </p:txBody>
            </p:sp>
          </p:grpSp>
        </p:grpSp>
        <p:sp>
          <p:nvSpPr>
            <p:cNvPr id="7" name="Freeform: Shape 6">
              <a:extLst>
                <a:ext uri="{FF2B5EF4-FFF2-40B4-BE49-F238E27FC236}">
                  <a16:creationId xmlns:a16="http://schemas.microsoft.com/office/drawing/2014/main" xmlns="" id="{B25B6E65-0935-40EC-806D-53C1E043E564}"/>
                </a:ext>
              </a:extLst>
            </p:cNvPr>
            <p:cNvSpPr/>
            <p:nvPr/>
          </p:nvSpPr>
          <p:spPr>
            <a:xfrm>
              <a:off x="5436819" y="3673417"/>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endParaRPr lang="en-US">
                <a:solidFill>
                  <a:prstClr val="black"/>
                </a:solidFill>
              </a:endParaRPr>
            </a:p>
          </p:txBody>
        </p:sp>
        <p:sp>
          <p:nvSpPr>
            <p:cNvPr id="8" name="Freeform: Shape 7">
              <a:extLst>
                <a:ext uri="{FF2B5EF4-FFF2-40B4-BE49-F238E27FC236}">
                  <a16:creationId xmlns:a16="http://schemas.microsoft.com/office/drawing/2014/main" xmlns="" id="{77478775-9720-4065-9D9F-0A2FCB97F2F0}"/>
                </a:ext>
              </a:extLst>
            </p:cNvPr>
            <p:cNvSpPr/>
            <p:nvPr/>
          </p:nvSpPr>
          <p:spPr>
            <a:xfrm>
              <a:off x="4032637" y="2622975"/>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grpFill/>
            <a:ln w="5155" cap="flat">
              <a:noFill/>
              <a:prstDash val="solid"/>
              <a:miter/>
            </a:ln>
          </p:spPr>
          <p:txBody>
            <a:bodyPr rtlCol="0" anchor="ctr"/>
            <a:lstStyle/>
            <a:p>
              <a:endParaRPr lang="en-US">
                <a:solidFill>
                  <a:prstClr val="black"/>
                </a:solidFill>
              </a:endParaRPr>
            </a:p>
          </p:txBody>
        </p:sp>
        <p:sp>
          <p:nvSpPr>
            <p:cNvPr id="9" name="Freeform: Shape 8">
              <a:extLst>
                <a:ext uri="{FF2B5EF4-FFF2-40B4-BE49-F238E27FC236}">
                  <a16:creationId xmlns:a16="http://schemas.microsoft.com/office/drawing/2014/main" xmlns="" id="{9466B1FD-A1C4-48E5-82F9-88F257D12E08}"/>
                </a:ext>
              </a:extLst>
            </p:cNvPr>
            <p:cNvSpPr/>
            <p:nvPr/>
          </p:nvSpPr>
          <p:spPr>
            <a:xfrm>
              <a:off x="4673077" y="4204265"/>
              <a:ext cx="853923" cy="853924"/>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grpFill/>
            <a:ln w="5155" cap="flat">
              <a:noFill/>
              <a:prstDash val="solid"/>
              <a:miter/>
            </a:ln>
          </p:spPr>
          <p:txBody>
            <a:bodyPr rtlCol="0" anchor="ctr"/>
            <a:lstStyle/>
            <a:p>
              <a:endParaRPr lang="en-US">
                <a:solidFill>
                  <a:prstClr val="black"/>
                </a:solidFill>
              </a:endParaRPr>
            </a:p>
          </p:txBody>
        </p:sp>
        <p:grpSp>
          <p:nvGrpSpPr>
            <p:cNvPr id="10" name="Group 9">
              <a:extLst>
                <a:ext uri="{FF2B5EF4-FFF2-40B4-BE49-F238E27FC236}">
                  <a16:creationId xmlns:a16="http://schemas.microsoft.com/office/drawing/2014/main" xmlns="" id="{84777225-2D61-4C66-B198-7D070CA8492F}"/>
                </a:ext>
              </a:extLst>
            </p:cNvPr>
            <p:cNvGrpSpPr/>
            <p:nvPr/>
          </p:nvGrpSpPr>
          <p:grpSpPr>
            <a:xfrm rot="2246763">
              <a:off x="932314" y="2900862"/>
              <a:ext cx="3054679" cy="1218879"/>
              <a:chOff x="1727363" y="3556278"/>
              <a:chExt cx="3054679" cy="1218879"/>
            </a:xfrm>
            <a:grpFill/>
          </p:grpSpPr>
          <p:sp>
            <p:nvSpPr>
              <p:cNvPr id="30" name="Freeform: Shape 29">
                <a:extLst>
                  <a:ext uri="{FF2B5EF4-FFF2-40B4-BE49-F238E27FC236}">
                    <a16:creationId xmlns:a16="http://schemas.microsoft.com/office/drawing/2014/main" xmlns="" id="{83E67246-C28F-4691-8DF2-21886E878D44}"/>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nvGrpSpPr>
              <p:cNvPr id="31" name="Group 30">
                <a:extLst>
                  <a:ext uri="{FF2B5EF4-FFF2-40B4-BE49-F238E27FC236}">
                    <a16:creationId xmlns:a16="http://schemas.microsoft.com/office/drawing/2014/main" xmlns="" id="{25925A4A-CBF1-48EF-AB30-CEBB54EC947A}"/>
                  </a:ext>
                </a:extLst>
              </p:cNvPr>
              <p:cNvGrpSpPr/>
              <p:nvPr/>
            </p:nvGrpSpPr>
            <p:grpSpPr>
              <a:xfrm>
                <a:off x="3563163" y="3556278"/>
                <a:ext cx="1218879" cy="1218879"/>
                <a:chOff x="3264582" y="1870309"/>
                <a:chExt cx="1774962" cy="1774962"/>
              </a:xfrm>
              <a:grpFill/>
            </p:grpSpPr>
            <p:sp>
              <p:nvSpPr>
                <p:cNvPr id="33" name="Freeform: Shape 32">
                  <a:extLst>
                    <a:ext uri="{FF2B5EF4-FFF2-40B4-BE49-F238E27FC236}">
                      <a16:creationId xmlns:a16="http://schemas.microsoft.com/office/drawing/2014/main" xmlns="" id="{59AB121F-74A9-4A6A-B896-45331194465F}"/>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solidFill>
                      <a:prstClr val="black"/>
                    </a:solidFill>
                  </a:endParaRPr>
                </a:p>
              </p:txBody>
            </p:sp>
            <p:sp>
              <p:nvSpPr>
                <p:cNvPr id="34" name="Freeform: Shape 33">
                  <a:extLst>
                    <a:ext uri="{FF2B5EF4-FFF2-40B4-BE49-F238E27FC236}">
                      <a16:creationId xmlns:a16="http://schemas.microsoft.com/office/drawing/2014/main" xmlns="" id="{CC131B02-5DBE-4634-A680-3DE71C853BD5}"/>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solidFill>
                      <a:prstClr val="black"/>
                    </a:solidFill>
                  </a:endParaRPr>
                </a:p>
              </p:txBody>
            </p:sp>
          </p:grpSp>
          <p:sp>
            <p:nvSpPr>
              <p:cNvPr id="32" name="Freeform: Shape 31">
                <a:extLst>
                  <a:ext uri="{FF2B5EF4-FFF2-40B4-BE49-F238E27FC236}">
                    <a16:creationId xmlns:a16="http://schemas.microsoft.com/office/drawing/2014/main" xmlns="" id="{0D8BF0D2-0FDC-4959-85DD-F748038440E1}"/>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grpSp>
          <p:nvGrpSpPr>
            <p:cNvPr id="11" name="Group 10">
              <a:extLst>
                <a:ext uri="{FF2B5EF4-FFF2-40B4-BE49-F238E27FC236}">
                  <a16:creationId xmlns:a16="http://schemas.microsoft.com/office/drawing/2014/main" xmlns="" id="{3C9083CC-CC13-4BCC-8521-7079F8EBE42B}"/>
                </a:ext>
              </a:extLst>
            </p:cNvPr>
            <p:cNvGrpSpPr/>
            <p:nvPr/>
          </p:nvGrpSpPr>
          <p:grpSpPr>
            <a:xfrm>
              <a:off x="6486650" y="2648852"/>
              <a:ext cx="2745260" cy="2471860"/>
              <a:chOff x="6486650" y="2648852"/>
              <a:chExt cx="2745260" cy="2471860"/>
            </a:xfrm>
            <a:grpFill/>
          </p:grpSpPr>
          <p:sp>
            <p:nvSpPr>
              <p:cNvPr id="26" name="Freeform: Shape 25">
                <a:extLst>
                  <a:ext uri="{FF2B5EF4-FFF2-40B4-BE49-F238E27FC236}">
                    <a16:creationId xmlns:a16="http://schemas.microsoft.com/office/drawing/2014/main" xmlns="" id="{7CC45CD8-C56F-467E-BEF3-DF307BE9C4B4}"/>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solidFill>
                    <a:prstClr val="black"/>
                  </a:solidFill>
                </a:endParaRPr>
              </a:p>
            </p:txBody>
          </p:sp>
          <p:grpSp>
            <p:nvGrpSpPr>
              <p:cNvPr id="27" name="Group 26">
                <a:extLst>
                  <a:ext uri="{FF2B5EF4-FFF2-40B4-BE49-F238E27FC236}">
                    <a16:creationId xmlns:a16="http://schemas.microsoft.com/office/drawing/2014/main" xmlns="" id="{A74DC46F-EE01-49F6-894A-71B37D0AC15C}"/>
                  </a:ext>
                </a:extLst>
              </p:cNvPr>
              <p:cNvGrpSpPr/>
              <p:nvPr/>
            </p:nvGrpSpPr>
            <p:grpSpPr>
              <a:xfrm>
                <a:off x="7392963" y="2648852"/>
                <a:ext cx="1838947" cy="1835405"/>
                <a:chOff x="7167947" y="1624190"/>
                <a:chExt cx="2677922" cy="2672763"/>
              </a:xfrm>
              <a:grpFill/>
            </p:grpSpPr>
            <p:sp>
              <p:nvSpPr>
                <p:cNvPr id="28" name="Freeform: Shape 27">
                  <a:extLst>
                    <a:ext uri="{FF2B5EF4-FFF2-40B4-BE49-F238E27FC236}">
                      <a16:creationId xmlns:a16="http://schemas.microsoft.com/office/drawing/2014/main" xmlns="" id="{1AB69D80-C161-41AB-A5DD-3B118793A012}"/>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solidFill>
                      <a:prstClr val="black"/>
                    </a:solidFill>
                  </a:endParaRPr>
                </a:p>
              </p:txBody>
            </p:sp>
            <p:sp>
              <p:nvSpPr>
                <p:cNvPr id="29" name="Freeform: Shape 28">
                  <a:extLst>
                    <a:ext uri="{FF2B5EF4-FFF2-40B4-BE49-F238E27FC236}">
                      <a16:creationId xmlns:a16="http://schemas.microsoft.com/office/drawing/2014/main" xmlns="" id="{718FFC3D-130E-4587-9FAD-F134E15CA98A}"/>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solidFill>
                      <a:prstClr val="black"/>
                    </a:solidFill>
                  </a:endParaRPr>
                </a:p>
              </p:txBody>
            </p:sp>
          </p:grpSp>
        </p:grpSp>
        <p:grpSp>
          <p:nvGrpSpPr>
            <p:cNvPr id="12" name="Group 11">
              <a:extLst>
                <a:ext uri="{FF2B5EF4-FFF2-40B4-BE49-F238E27FC236}">
                  <a16:creationId xmlns:a16="http://schemas.microsoft.com/office/drawing/2014/main" xmlns="" id="{4AE715F5-3FF5-4CC0-99F7-2396CA9783A9}"/>
                </a:ext>
              </a:extLst>
            </p:cNvPr>
            <p:cNvGrpSpPr/>
            <p:nvPr/>
          </p:nvGrpSpPr>
          <p:grpSpPr>
            <a:xfrm rot="18655185">
              <a:off x="7923365" y="4809769"/>
              <a:ext cx="1639387" cy="985059"/>
              <a:chOff x="2753518" y="3556278"/>
              <a:chExt cx="2028524" cy="1218879"/>
            </a:xfrm>
            <a:grpFill/>
          </p:grpSpPr>
          <p:sp>
            <p:nvSpPr>
              <p:cNvPr id="22" name="Freeform: Shape 21">
                <a:extLst>
                  <a:ext uri="{FF2B5EF4-FFF2-40B4-BE49-F238E27FC236}">
                    <a16:creationId xmlns:a16="http://schemas.microsoft.com/office/drawing/2014/main" xmlns="" id="{D307BAC0-5062-49C4-A10C-F15443D0B43E}"/>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nvGrpSpPr>
              <p:cNvPr id="23" name="Group 22">
                <a:extLst>
                  <a:ext uri="{FF2B5EF4-FFF2-40B4-BE49-F238E27FC236}">
                    <a16:creationId xmlns:a16="http://schemas.microsoft.com/office/drawing/2014/main" xmlns="" id="{1CF69320-9037-483C-B337-9C3798F9516C}"/>
                  </a:ext>
                </a:extLst>
              </p:cNvPr>
              <p:cNvGrpSpPr/>
              <p:nvPr/>
            </p:nvGrpSpPr>
            <p:grpSpPr>
              <a:xfrm>
                <a:off x="3563163" y="3556278"/>
                <a:ext cx="1218879" cy="1218879"/>
                <a:chOff x="3264582" y="1870309"/>
                <a:chExt cx="1774962" cy="1774962"/>
              </a:xfrm>
              <a:grpFill/>
            </p:grpSpPr>
            <p:sp>
              <p:nvSpPr>
                <p:cNvPr id="24" name="Freeform: Shape 23">
                  <a:extLst>
                    <a:ext uri="{FF2B5EF4-FFF2-40B4-BE49-F238E27FC236}">
                      <a16:creationId xmlns:a16="http://schemas.microsoft.com/office/drawing/2014/main" xmlns="" id="{E8FAEED8-8E0A-4D16-BC31-1DD02EB1FE84}"/>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solidFill>
                      <a:prstClr val="black"/>
                    </a:solidFill>
                  </a:endParaRPr>
                </a:p>
              </p:txBody>
            </p:sp>
            <p:sp>
              <p:nvSpPr>
                <p:cNvPr id="25" name="Freeform: Shape 24">
                  <a:extLst>
                    <a:ext uri="{FF2B5EF4-FFF2-40B4-BE49-F238E27FC236}">
                      <a16:creationId xmlns:a16="http://schemas.microsoft.com/office/drawing/2014/main" xmlns="" id="{ABEF1D94-1333-4CA0-B29B-49A00AFB5E03}"/>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solidFill>
                      <a:prstClr val="black"/>
                    </a:solidFill>
                  </a:endParaRPr>
                </a:p>
              </p:txBody>
            </p:sp>
          </p:grpSp>
        </p:grpSp>
        <p:grpSp>
          <p:nvGrpSpPr>
            <p:cNvPr id="13" name="Group 12">
              <a:extLst>
                <a:ext uri="{FF2B5EF4-FFF2-40B4-BE49-F238E27FC236}">
                  <a16:creationId xmlns:a16="http://schemas.microsoft.com/office/drawing/2014/main" xmlns="" id="{A6943520-8E50-4DAD-A59E-7A5A1DEE2133}"/>
                </a:ext>
              </a:extLst>
            </p:cNvPr>
            <p:cNvGrpSpPr/>
            <p:nvPr/>
          </p:nvGrpSpPr>
          <p:grpSpPr>
            <a:xfrm>
              <a:off x="218787" y="4076953"/>
              <a:ext cx="2745260" cy="2471860"/>
              <a:chOff x="6486650" y="2648852"/>
              <a:chExt cx="2745260" cy="2471860"/>
            </a:xfrm>
            <a:grpFill/>
          </p:grpSpPr>
          <p:sp>
            <p:nvSpPr>
              <p:cNvPr id="18" name="Freeform: Shape 17">
                <a:extLst>
                  <a:ext uri="{FF2B5EF4-FFF2-40B4-BE49-F238E27FC236}">
                    <a16:creationId xmlns:a16="http://schemas.microsoft.com/office/drawing/2014/main" xmlns="" id="{CA826ACA-0EB1-4F7B-86EA-A2622410F84A}"/>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solidFill>
                    <a:prstClr val="black"/>
                  </a:solidFill>
                </a:endParaRPr>
              </a:p>
            </p:txBody>
          </p:sp>
          <p:grpSp>
            <p:nvGrpSpPr>
              <p:cNvPr id="19" name="Group 18">
                <a:extLst>
                  <a:ext uri="{FF2B5EF4-FFF2-40B4-BE49-F238E27FC236}">
                    <a16:creationId xmlns:a16="http://schemas.microsoft.com/office/drawing/2014/main" xmlns="" id="{C1613B70-341B-437A-A0D4-569BDB3F76E5}"/>
                  </a:ext>
                </a:extLst>
              </p:cNvPr>
              <p:cNvGrpSpPr/>
              <p:nvPr/>
            </p:nvGrpSpPr>
            <p:grpSpPr>
              <a:xfrm>
                <a:off x="7392963" y="2648852"/>
                <a:ext cx="1838947" cy="1835405"/>
                <a:chOff x="7167947" y="1624190"/>
                <a:chExt cx="2677922" cy="2672763"/>
              </a:xfrm>
              <a:grpFill/>
            </p:grpSpPr>
            <p:sp>
              <p:nvSpPr>
                <p:cNvPr id="20" name="Freeform: Shape 19">
                  <a:extLst>
                    <a:ext uri="{FF2B5EF4-FFF2-40B4-BE49-F238E27FC236}">
                      <a16:creationId xmlns:a16="http://schemas.microsoft.com/office/drawing/2014/main" xmlns="" id="{A96EF5B8-28BF-47BD-A097-7ADED01EDC98}"/>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solidFill>
                      <a:prstClr val="black"/>
                    </a:solidFill>
                  </a:endParaRPr>
                </a:p>
              </p:txBody>
            </p:sp>
            <p:sp>
              <p:nvSpPr>
                <p:cNvPr id="21" name="Freeform: Shape 20">
                  <a:extLst>
                    <a:ext uri="{FF2B5EF4-FFF2-40B4-BE49-F238E27FC236}">
                      <a16:creationId xmlns:a16="http://schemas.microsoft.com/office/drawing/2014/main" xmlns="" id="{A9D3A2AA-E3A6-42DB-936E-D30F8E2F943A}"/>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solidFill>
                      <a:prstClr val="black"/>
                    </a:solidFill>
                  </a:endParaRPr>
                </a:p>
              </p:txBody>
            </p:sp>
          </p:grpSp>
        </p:grpSp>
        <p:sp>
          <p:nvSpPr>
            <p:cNvPr id="14" name="Freeform: Shape 13">
              <a:extLst>
                <a:ext uri="{FF2B5EF4-FFF2-40B4-BE49-F238E27FC236}">
                  <a16:creationId xmlns:a16="http://schemas.microsoft.com/office/drawing/2014/main" xmlns="" id="{07C996FD-CF0A-4F68-895E-6062455A1573}"/>
                </a:ext>
              </a:extLst>
            </p:cNvPr>
            <p:cNvSpPr/>
            <p:nvPr/>
          </p:nvSpPr>
          <p:spPr>
            <a:xfrm>
              <a:off x="4309443" y="5224203"/>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endParaRPr lang="en-US">
                <a:solidFill>
                  <a:prstClr val="black"/>
                </a:solidFill>
              </a:endParaRPr>
            </a:p>
          </p:txBody>
        </p:sp>
        <p:sp>
          <p:nvSpPr>
            <p:cNvPr id="15" name="Freeform: Shape 14">
              <a:extLst>
                <a:ext uri="{FF2B5EF4-FFF2-40B4-BE49-F238E27FC236}">
                  <a16:creationId xmlns:a16="http://schemas.microsoft.com/office/drawing/2014/main" xmlns="" id="{96A48627-8991-4822-BA51-E0B5CA3A4F9C}"/>
                </a:ext>
              </a:extLst>
            </p:cNvPr>
            <p:cNvSpPr/>
            <p:nvPr/>
          </p:nvSpPr>
          <p:spPr>
            <a:xfrm>
              <a:off x="3167084" y="4595897"/>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grpFill/>
            <a:ln w="5155" cap="flat">
              <a:noFill/>
              <a:prstDash val="solid"/>
              <a:miter/>
            </a:ln>
          </p:spPr>
          <p:txBody>
            <a:bodyPr rtlCol="0" anchor="ctr"/>
            <a:lstStyle/>
            <a:p>
              <a:endParaRPr lang="en-US">
                <a:solidFill>
                  <a:prstClr val="black"/>
                </a:solidFill>
              </a:endParaRPr>
            </a:p>
          </p:txBody>
        </p:sp>
        <p:sp>
          <p:nvSpPr>
            <p:cNvPr id="16" name="Freeform: Shape 15">
              <a:extLst>
                <a:ext uri="{FF2B5EF4-FFF2-40B4-BE49-F238E27FC236}">
                  <a16:creationId xmlns:a16="http://schemas.microsoft.com/office/drawing/2014/main" xmlns="" id="{95F068BD-5041-4E65-88AE-B9DC621AE8FB}"/>
                </a:ext>
              </a:extLst>
            </p:cNvPr>
            <p:cNvSpPr/>
            <p:nvPr/>
          </p:nvSpPr>
          <p:spPr>
            <a:xfrm rot="2246763">
              <a:off x="322349" y="3332008"/>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solidFill>
                  <a:prstClr val="black"/>
                </a:solidFill>
              </a:endParaRPr>
            </a:p>
          </p:txBody>
        </p:sp>
        <p:sp>
          <p:nvSpPr>
            <p:cNvPr id="17" name="Freeform: Shape 16">
              <a:extLst>
                <a:ext uri="{FF2B5EF4-FFF2-40B4-BE49-F238E27FC236}">
                  <a16:creationId xmlns:a16="http://schemas.microsoft.com/office/drawing/2014/main" xmlns="" id="{DBF296DB-D0C8-471D-91FE-F4B26B99C108}"/>
                </a:ext>
              </a:extLst>
            </p:cNvPr>
            <p:cNvSpPr/>
            <p:nvPr/>
          </p:nvSpPr>
          <p:spPr>
            <a:xfrm>
              <a:off x="6408280" y="6041992"/>
              <a:ext cx="494433" cy="491686"/>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endParaRPr lang="en-US">
                <a:solidFill>
                  <a:prstClr val="black"/>
                </a:solidFill>
              </a:endParaRPr>
            </a:p>
          </p:txBody>
        </p:sp>
      </p:grpSp>
    </p:spTree>
    <p:extLst>
      <p:ext uri="{BB962C8B-B14F-4D97-AF65-F5344CB8AC3E}">
        <p14:creationId xmlns:p14="http://schemas.microsoft.com/office/powerpoint/2010/main" val="1542777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chemeClr val="accent6"/>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xmlns="" id="{10811BDD-858E-4663-871A-2B293641141B}"/>
              </a:ext>
            </a:extLst>
          </p:cNvPr>
          <p:cNvGrpSpPr/>
          <p:nvPr/>
        </p:nvGrpSpPr>
        <p:grpSpPr>
          <a:xfrm rot="12366785">
            <a:off x="10129411" y="5122363"/>
            <a:ext cx="1606966" cy="1446929"/>
            <a:chOff x="6486650" y="2648852"/>
            <a:chExt cx="2745260" cy="2471860"/>
          </a:xfrm>
          <a:solidFill>
            <a:schemeClr val="bg1">
              <a:alpha val="5000"/>
            </a:schemeClr>
          </a:solidFill>
        </p:grpSpPr>
        <p:sp>
          <p:nvSpPr>
            <p:cNvPr id="38" name="Freeform: Shape 37">
              <a:extLst>
                <a:ext uri="{FF2B5EF4-FFF2-40B4-BE49-F238E27FC236}">
                  <a16:creationId xmlns:a16="http://schemas.microsoft.com/office/drawing/2014/main" xmlns="" id="{5228A7DD-C11F-4B4E-AF2C-CE54F2008B9B}"/>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solidFill>
                  <a:prstClr val="black"/>
                </a:solidFill>
              </a:endParaRPr>
            </a:p>
          </p:txBody>
        </p:sp>
        <p:grpSp>
          <p:nvGrpSpPr>
            <p:cNvPr id="39" name="Group 38">
              <a:extLst>
                <a:ext uri="{FF2B5EF4-FFF2-40B4-BE49-F238E27FC236}">
                  <a16:creationId xmlns:a16="http://schemas.microsoft.com/office/drawing/2014/main" xmlns="" id="{4EBFD568-8E6E-401C-AE55-F36A046BAF38}"/>
                </a:ext>
              </a:extLst>
            </p:cNvPr>
            <p:cNvGrpSpPr/>
            <p:nvPr/>
          </p:nvGrpSpPr>
          <p:grpSpPr>
            <a:xfrm>
              <a:off x="7392963" y="2648852"/>
              <a:ext cx="1838947" cy="1835405"/>
              <a:chOff x="7167947" y="1624190"/>
              <a:chExt cx="2677922" cy="2672763"/>
            </a:xfrm>
            <a:grpFill/>
          </p:grpSpPr>
          <p:sp>
            <p:nvSpPr>
              <p:cNvPr id="40" name="Freeform: Shape 39">
                <a:extLst>
                  <a:ext uri="{FF2B5EF4-FFF2-40B4-BE49-F238E27FC236}">
                    <a16:creationId xmlns:a16="http://schemas.microsoft.com/office/drawing/2014/main" xmlns="" id="{9F4DA946-3FFE-44A8-9614-341AEDEEE4EB}"/>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solidFill>
                    <a:prstClr val="black"/>
                  </a:solidFill>
                </a:endParaRPr>
              </a:p>
            </p:txBody>
          </p:sp>
          <p:sp>
            <p:nvSpPr>
              <p:cNvPr id="41" name="Freeform: Shape 40">
                <a:extLst>
                  <a:ext uri="{FF2B5EF4-FFF2-40B4-BE49-F238E27FC236}">
                    <a16:creationId xmlns:a16="http://schemas.microsoft.com/office/drawing/2014/main" xmlns="" id="{E9B41061-E576-4CF5-9B7C-FC1E177299A2}"/>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solidFill>
                    <a:prstClr val="black"/>
                  </a:solidFill>
                </a:endParaRPr>
              </a:p>
            </p:txBody>
          </p:sp>
        </p:grpSp>
      </p:grpSp>
      <p:sp>
        <p:nvSpPr>
          <p:cNvPr id="4" name="Freeform: Shape 3">
            <a:extLst>
              <a:ext uri="{FF2B5EF4-FFF2-40B4-BE49-F238E27FC236}">
                <a16:creationId xmlns:a16="http://schemas.microsoft.com/office/drawing/2014/main" xmlns="" id="{4C2D19A9-E706-4355-967B-37AED5F69B20}"/>
              </a:ext>
            </a:extLst>
          </p:cNvPr>
          <p:cNvSpPr/>
          <p:nvPr/>
        </p:nvSpPr>
        <p:spPr>
          <a:xfrm>
            <a:off x="10132589" y="4237994"/>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solidFill>
                <a:prstClr val="black"/>
              </a:solidFill>
            </a:endParaRPr>
          </a:p>
        </p:txBody>
      </p:sp>
      <p:grpSp>
        <p:nvGrpSpPr>
          <p:cNvPr id="5" name="Group 4">
            <a:extLst>
              <a:ext uri="{FF2B5EF4-FFF2-40B4-BE49-F238E27FC236}">
                <a16:creationId xmlns:a16="http://schemas.microsoft.com/office/drawing/2014/main" xmlns="" id="{5BC20A26-F482-4693-ACD6-51371EC7CC4B}"/>
              </a:ext>
            </a:extLst>
          </p:cNvPr>
          <p:cNvGrpSpPr/>
          <p:nvPr/>
        </p:nvGrpSpPr>
        <p:grpSpPr>
          <a:xfrm rot="2159485">
            <a:off x="10055501" y="2964359"/>
            <a:ext cx="1639387" cy="985059"/>
            <a:chOff x="2753518" y="3556278"/>
            <a:chExt cx="2028524" cy="1218879"/>
          </a:xfrm>
          <a:solidFill>
            <a:schemeClr val="bg1">
              <a:alpha val="5000"/>
            </a:schemeClr>
          </a:solidFill>
        </p:grpSpPr>
        <p:sp>
          <p:nvSpPr>
            <p:cNvPr id="34" name="Freeform: Shape 33">
              <a:extLst>
                <a:ext uri="{FF2B5EF4-FFF2-40B4-BE49-F238E27FC236}">
                  <a16:creationId xmlns:a16="http://schemas.microsoft.com/office/drawing/2014/main" xmlns="" id="{DD9359D8-12EB-4981-8FC9-674C1DA3FA8C}"/>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nvGrpSpPr>
            <p:cNvPr id="35" name="Group 34">
              <a:extLst>
                <a:ext uri="{FF2B5EF4-FFF2-40B4-BE49-F238E27FC236}">
                  <a16:creationId xmlns:a16="http://schemas.microsoft.com/office/drawing/2014/main" xmlns="" id="{D9AE250E-0814-4DFF-80F3-7D1B1F0463B4}"/>
                </a:ext>
              </a:extLst>
            </p:cNvPr>
            <p:cNvGrpSpPr/>
            <p:nvPr/>
          </p:nvGrpSpPr>
          <p:grpSpPr>
            <a:xfrm>
              <a:off x="3563163" y="3556278"/>
              <a:ext cx="1218879" cy="1218879"/>
              <a:chOff x="3264582" y="1870309"/>
              <a:chExt cx="1774962" cy="1774962"/>
            </a:xfrm>
            <a:grpFill/>
          </p:grpSpPr>
          <p:sp>
            <p:nvSpPr>
              <p:cNvPr id="36" name="Freeform: Shape 35">
                <a:extLst>
                  <a:ext uri="{FF2B5EF4-FFF2-40B4-BE49-F238E27FC236}">
                    <a16:creationId xmlns:a16="http://schemas.microsoft.com/office/drawing/2014/main" xmlns="" id="{FAA6CAE3-5ACB-4D9C-ADB8-97A59EC650F1}"/>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solidFill>
                    <a:prstClr val="black"/>
                  </a:solidFill>
                </a:endParaRPr>
              </a:p>
            </p:txBody>
          </p:sp>
          <p:sp>
            <p:nvSpPr>
              <p:cNvPr id="37" name="Freeform: Shape 36">
                <a:extLst>
                  <a:ext uri="{FF2B5EF4-FFF2-40B4-BE49-F238E27FC236}">
                    <a16:creationId xmlns:a16="http://schemas.microsoft.com/office/drawing/2014/main" xmlns="" id="{8F2F002E-A757-44E2-B762-EAA60285B2AF}"/>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solidFill>
                    <a:prstClr val="black"/>
                  </a:solidFill>
                </a:endParaRPr>
              </a:p>
            </p:txBody>
          </p:sp>
        </p:grpSp>
      </p:grpSp>
      <p:sp>
        <p:nvSpPr>
          <p:cNvPr id="6" name="Freeform: Shape 5">
            <a:extLst>
              <a:ext uri="{FF2B5EF4-FFF2-40B4-BE49-F238E27FC236}">
                <a16:creationId xmlns:a16="http://schemas.microsoft.com/office/drawing/2014/main" xmlns="" id="{ED14329A-1A87-4CC1-B3DE-BA0FD7750868}"/>
              </a:ext>
            </a:extLst>
          </p:cNvPr>
          <p:cNvSpPr/>
          <p:nvPr/>
        </p:nvSpPr>
        <p:spPr>
          <a:xfrm>
            <a:off x="8967752" y="3381941"/>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endParaRPr lang="en-US">
              <a:solidFill>
                <a:prstClr val="black"/>
              </a:solidFill>
            </a:endParaRPr>
          </a:p>
        </p:txBody>
      </p:sp>
      <p:sp>
        <p:nvSpPr>
          <p:cNvPr id="7" name="Freeform: Shape 6">
            <a:extLst>
              <a:ext uri="{FF2B5EF4-FFF2-40B4-BE49-F238E27FC236}">
                <a16:creationId xmlns:a16="http://schemas.microsoft.com/office/drawing/2014/main" xmlns="" id="{D9A123FC-02CE-41F5-8044-BF4EEF221F28}"/>
              </a:ext>
            </a:extLst>
          </p:cNvPr>
          <p:cNvSpPr/>
          <p:nvPr/>
        </p:nvSpPr>
        <p:spPr>
          <a:xfrm>
            <a:off x="3024122" y="1688320"/>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solidFill>
                <a:prstClr val="black"/>
              </a:solidFill>
            </a:endParaRPr>
          </a:p>
        </p:txBody>
      </p:sp>
      <p:sp>
        <p:nvSpPr>
          <p:cNvPr id="8" name="Freeform: Shape 7">
            <a:extLst>
              <a:ext uri="{FF2B5EF4-FFF2-40B4-BE49-F238E27FC236}">
                <a16:creationId xmlns:a16="http://schemas.microsoft.com/office/drawing/2014/main" xmlns="" id="{64288D6C-FFD6-4513-B7FB-6E8702672008}"/>
              </a:ext>
            </a:extLst>
          </p:cNvPr>
          <p:cNvSpPr/>
          <p:nvPr/>
        </p:nvSpPr>
        <p:spPr>
          <a:xfrm>
            <a:off x="11118869" y="220249"/>
            <a:ext cx="853923" cy="853924"/>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solidFill>
                <a:prstClr val="black"/>
              </a:solidFill>
            </a:endParaRPr>
          </a:p>
        </p:txBody>
      </p:sp>
      <p:grpSp>
        <p:nvGrpSpPr>
          <p:cNvPr id="9" name="Group 8">
            <a:extLst>
              <a:ext uri="{FF2B5EF4-FFF2-40B4-BE49-F238E27FC236}">
                <a16:creationId xmlns:a16="http://schemas.microsoft.com/office/drawing/2014/main" xmlns="" id="{5A009AE0-84D1-46BD-A3D1-DE1CB19D32ED}"/>
              </a:ext>
            </a:extLst>
          </p:cNvPr>
          <p:cNvGrpSpPr/>
          <p:nvPr/>
        </p:nvGrpSpPr>
        <p:grpSpPr>
          <a:xfrm rot="1212279">
            <a:off x="4087175" y="247501"/>
            <a:ext cx="3054679" cy="1218879"/>
            <a:chOff x="1727363" y="3556278"/>
            <a:chExt cx="3054679" cy="1218879"/>
          </a:xfrm>
          <a:solidFill>
            <a:schemeClr val="bg1">
              <a:alpha val="5000"/>
            </a:schemeClr>
          </a:solidFill>
        </p:grpSpPr>
        <p:sp>
          <p:nvSpPr>
            <p:cNvPr id="29" name="Freeform: Shape 28">
              <a:extLst>
                <a:ext uri="{FF2B5EF4-FFF2-40B4-BE49-F238E27FC236}">
                  <a16:creationId xmlns:a16="http://schemas.microsoft.com/office/drawing/2014/main" xmlns="" id="{F247D2D1-6005-4632-809B-6B5BDCD4F2E1}"/>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nvGrpSpPr>
            <p:cNvPr id="30" name="Group 29">
              <a:extLst>
                <a:ext uri="{FF2B5EF4-FFF2-40B4-BE49-F238E27FC236}">
                  <a16:creationId xmlns:a16="http://schemas.microsoft.com/office/drawing/2014/main" xmlns="" id="{BC69DB4C-B2EA-4392-B4A3-EE775C7B812F}"/>
                </a:ext>
              </a:extLst>
            </p:cNvPr>
            <p:cNvGrpSpPr/>
            <p:nvPr/>
          </p:nvGrpSpPr>
          <p:grpSpPr>
            <a:xfrm>
              <a:off x="3563163" y="3556278"/>
              <a:ext cx="1218879" cy="1218879"/>
              <a:chOff x="3264582" y="1870309"/>
              <a:chExt cx="1774962" cy="1774962"/>
            </a:xfrm>
            <a:grpFill/>
          </p:grpSpPr>
          <p:sp>
            <p:nvSpPr>
              <p:cNvPr id="32" name="Freeform: Shape 31">
                <a:extLst>
                  <a:ext uri="{FF2B5EF4-FFF2-40B4-BE49-F238E27FC236}">
                    <a16:creationId xmlns:a16="http://schemas.microsoft.com/office/drawing/2014/main" xmlns="" id="{45A57558-A521-4754-B376-50F1CEB743F4}"/>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solidFill>
                    <a:prstClr val="black"/>
                  </a:solidFill>
                </a:endParaRPr>
              </a:p>
            </p:txBody>
          </p:sp>
          <p:sp>
            <p:nvSpPr>
              <p:cNvPr id="33" name="Freeform: Shape 32">
                <a:extLst>
                  <a:ext uri="{FF2B5EF4-FFF2-40B4-BE49-F238E27FC236}">
                    <a16:creationId xmlns:a16="http://schemas.microsoft.com/office/drawing/2014/main" xmlns="" id="{D53A0459-4D3D-48F2-8909-33333F49E440}"/>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solidFill>
                    <a:prstClr val="black"/>
                  </a:solidFill>
                </a:endParaRPr>
              </a:p>
            </p:txBody>
          </p:sp>
        </p:grpSp>
        <p:sp>
          <p:nvSpPr>
            <p:cNvPr id="31" name="Freeform: Shape 30">
              <a:extLst>
                <a:ext uri="{FF2B5EF4-FFF2-40B4-BE49-F238E27FC236}">
                  <a16:creationId xmlns:a16="http://schemas.microsoft.com/office/drawing/2014/main" xmlns="" id="{5DAD32A1-1249-4ABA-B7D2-F068D0D4D3F8}"/>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grpSp>
        <p:nvGrpSpPr>
          <p:cNvPr id="10" name="Group 9">
            <a:extLst>
              <a:ext uri="{FF2B5EF4-FFF2-40B4-BE49-F238E27FC236}">
                <a16:creationId xmlns:a16="http://schemas.microsoft.com/office/drawing/2014/main" xmlns="" id="{3A215BE9-B303-434B-9E15-6EC5D7007495}"/>
              </a:ext>
            </a:extLst>
          </p:cNvPr>
          <p:cNvGrpSpPr/>
          <p:nvPr/>
        </p:nvGrpSpPr>
        <p:grpSpPr>
          <a:xfrm>
            <a:off x="8507469" y="529601"/>
            <a:ext cx="2745260" cy="2471860"/>
            <a:chOff x="6486650" y="2648852"/>
            <a:chExt cx="2745260" cy="2471860"/>
          </a:xfrm>
          <a:solidFill>
            <a:schemeClr val="bg1">
              <a:alpha val="5000"/>
            </a:schemeClr>
          </a:solidFill>
        </p:grpSpPr>
        <p:sp>
          <p:nvSpPr>
            <p:cNvPr id="25" name="Freeform: Shape 24">
              <a:extLst>
                <a:ext uri="{FF2B5EF4-FFF2-40B4-BE49-F238E27FC236}">
                  <a16:creationId xmlns:a16="http://schemas.microsoft.com/office/drawing/2014/main" xmlns="" id="{7809DAD2-AC54-4D08-BA47-B17D63965C4A}"/>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solidFill>
                  <a:prstClr val="black"/>
                </a:solidFill>
              </a:endParaRPr>
            </a:p>
          </p:txBody>
        </p:sp>
        <p:grpSp>
          <p:nvGrpSpPr>
            <p:cNvPr id="26" name="Group 25">
              <a:extLst>
                <a:ext uri="{FF2B5EF4-FFF2-40B4-BE49-F238E27FC236}">
                  <a16:creationId xmlns:a16="http://schemas.microsoft.com/office/drawing/2014/main" xmlns="" id="{32FE9CBB-A365-4955-9D17-02A906A0A62F}"/>
                </a:ext>
              </a:extLst>
            </p:cNvPr>
            <p:cNvGrpSpPr/>
            <p:nvPr/>
          </p:nvGrpSpPr>
          <p:grpSpPr>
            <a:xfrm>
              <a:off x="7392963" y="2648852"/>
              <a:ext cx="1838947" cy="1835405"/>
              <a:chOff x="7167947" y="1624190"/>
              <a:chExt cx="2677922" cy="2672763"/>
            </a:xfrm>
            <a:grpFill/>
          </p:grpSpPr>
          <p:sp>
            <p:nvSpPr>
              <p:cNvPr id="27" name="Freeform: Shape 26">
                <a:extLst>
                  <a:ext uri="{FF2B5EF4-FFF2-40B4-BE49-F238E27FC236}">
                    <a16:creationId xmlns:a16="http://schemas.microsoft.com/office/drawing/2014/main" xmlns="" id="{5449B596-5392-4413-8239-0EFAC58C51AC}"/>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solidFill>
                    <a:prstClr val="black"/>
                  </a:solidFill>
                </a:endParaRPr>
              </a:p>
            </p:txBody>
          </p:sp>
          <p:sp>
            <p:nvSpPr>
              <p:cNvPr id="28" name="Freeform: Shape 27">
                <a:extLst>
                  <a:ext uri="{FF2B5EF4-FFF2-40B4-BE49-F238E27FC236}">
                    <a16:creationId xmlns:a16="http://schemas.microsoft.com/office/drawing/2014/main" xmlns="" id="{98C02BA6-7A63-47F9-8DDF-38320E62477D}"/>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solidFill>
                    <a:prstClr val="black"/>
                  </a:solidFill>
                </a:endParaRPr>
              </a:p>
            </p:txBody>
          </p:sp>
        </p:grpSp>
      </p:grpSp>
      <p:grpSp>
        <p:nvGrpSpPr>
          <p:cNvPr id="11" name="Group 10">
            <a:extLst>
              <a:ext uri="{FF2B5EF4-FFF2-40B4-BE49-F238E27FC236}">
                <a16:creationId xmlns:a16="http://schemas.microsoft.com/office/drawing/2014/main" xmlns="" id="{C952D0FF-E99F-49A0-B658-59855EA4A5AC}"/>
              </a:ext>
            </a:extLst>
          </p:cNvPr>
          <p:cNvGrpSpPr/>
          <p:nvPr/>
        </p:nvGrpSpPr>
        <p:grpSpPr>
          <a:xfrm rot="18655185">
            <a:off x="7923365" y="4809769"/>
            <a:ext cx="1639387" cy="985059"/>
            <a:chOff x="2753518" y="3556278"/>
            <a:chExt cx="2028524" cy="1218879"/>
          </a:xfrm>
          <a:solidFill>
            <a:schemeClr val="bg1">
              <a:alpha val="5000"/>
            </a:schemeClr>
          </a:solidFill>
        </p:grpSpPr>
        <p:sp>
          <p:nvSpPr>
            <p:cNvPr id="21" name="Freeform: Shape 20">
              <a:extLst>
                <a:ext uri="{FF2B5EF4-FFF2-40B4-BE49-F238E27FC236}">
                  <a16:creationId xmlns:a16="http://schemas.microsoft.com/office/drawing/2014/main" xmlns="" id="{7E06EEF8-C820-49D6-9EAE-41763A5315FA}"/>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nvGrpSpPr>
            <p:cNvPr id="22" name="Group 21">
              <a:extLst>
                <a:ext uri="{FF2B5EF4-FFF2-40B4-BE49-F238E27FC236}">
                  <a16:creationId xmlns:a16="http://schemas.microsoft.com/office/drawing/2014/main" xmlns="" id="{6B6371E7-8DBE-4426-B808-11EE3562F156}"/>
                </a:ext>
              </a:extLst>
            </p:cNvPr>
            <p:cNvGrpSpPr/>
            <p:nvPr/>
          </p:nvGrpSpPr>
          <p:grpSpPr>
            <a:xfrm>
              <a:off x="3563163" y="3556278"/>
              <a:ext cx="1218879" cy="1218879"/>
              <a:chOff x="3264582" y="1870309"/>
              <a:chExt cx="1774962" cy="1774962"/>
            </a:xfrm>
            <a:grpFill/>
          </p:grpSpPr>
          <p:sp>
            <p:nvSpPr>
              <p:cNvPr id="23" name="Freeform: Shape 22">
                <a:extLst>
                  <a:ext uri="{FF2B5EF4-FFF2-40B4-BE49-F238E27FC236}">
                    <a16:creationId xmlns:a16="http://schemas.microsoft.com/office/drawing/2014/main" xmlns="" id="{6B056C3D-76B0-4443-AB02-45EB5BF3EE13}"/>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solidFill>
                    <a:prstClr val="black"/>
                  </a:solidFill>
                </a:endParaRPr>
              </a:p>
            </p:txBody>
          </p:sp>
          <p:sp>
            <p:nvSpPr>
              <p:cNvPr id="24" name="Freeform: Shape 23">
                <a:extLst>
                  <a:ext uri="{FF2B5EF4-FFF2-40B4-BE49-F238E27FC236}">
                    <a16:creationId xmlns:a16="http://schemas.microsoft.com/office/drawing/2014/main" xmlns="" id="{07089887-82B9-4AAD-94F6-87BE88D57333}"/>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solidFill>
                    <a:prstClr val="black"/>
                  </a:solidFill>
                </a:endParaRPr>
              </a:p>
            </p:txBody>
          </p:sp>
        </p:grpSp>
      </p:grpSp>
      <p:grpSp>
        <p:nvGrpSpPr>
          <p:cNvPr id="12" name="Group 11">
            <a:extLst>
              <a:ext uri="{FF2B5EF4-FFF2-40B4-BE49-F238E27FC236}">
                <a16:creationId xmlns:a16="http://schemas.microsoft.com/office/drawing/2014/main" xmlns="" id="{BB558D77-924C-4DCC-BFF7-E4B3731F5DA2}"/>
              </a:ext>
            </a:extLst>
          </p:cNvPr>
          <p:cNvGrpSpPr/>
          <p:nvPr/>
        </p:nvGrpSpPr>
        <p:grpSpPr>
          <a:xfrm>
            <a:off x="218787" y="4076953"/>
            <a:ext cx="2745260" cy="2471860"/>
            <a:chOff x="6486650" y="2648852"/>
            <a:chExt cx="2745260" cy="2471860"/>
          </a:xfrm>
          <a:solidFill>
            <a:schemeClr val="bg1">
              <a:alpha val="5000"/>
            </a:schemeClr>
          </a:solidFill>
        </p:grpSpPr>
        <p:sp>
          <p:nvSpPr>
            <p:cNvPr id="17" name="Freeform: Shape 16">
              <a:extLst>
                <a:ext uri="{FF2B5EF4-FFF2-40B4-BE49-F238E27FC236}">
                  <a16:creationId xmlns:a16="http://schemas.microsoft.com/office/drawing/2014/main" xmlns="" id="{889ABFBE-0792-4BCE-A56B-CA7BFD894F8B}"/>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solidFill>
                  <a:prstClr val="black"/>
                </a:solidFill>
              </a:endParaRPr>
            </a:p>
          </p:txBody>
        </p:sp>
        <p:grpSp>
          <p:nvGrpSpPr>
            <p:cNvPr id="18" name="Group 17">
              <a:extLst>
                <a:ext uri="{FF2B5EF4-FFF2-40B4-BE49-F238E27FC236}">
                  <a16:creationId xmlns:a16="http://schemas.microsoft.com/office/drawing/2014/main" xmlns="" id="{3CB55807-BD22-4048-954D-034035693AB1}"/>
                </a:ext>
              </a:extLst>
            </p:cNvPr>
            <p:cNvGrpSpPr/>
            <p:nvPr/>
          </p:nvGrpSpPr>
          <p:grpSpPr>
            <a:xfrm>
              <a:off x="7392963" y="2648852"/>
              <a:ext cx="1838947" cy="1835405"/>
              <a:chOff x="7167947" y="1624190"/>
              <a:chExt cx="2677922" cy="2672763"/>
            </a:xfrm>
            <a:grpFill/>
          </p:grpSpPr>
          <p:sp>
            <p:nvSpPr>
              <p:cNvPr id="19" name="Freeform: Shape 18">
                <a:extLst>
                  <a:ext uri="{FF2B5EF4-FFF2-40B4-BE49-F238E27FC236}">
                    <a16:creationId xmlns:a16="http://schemas.microsoft.com/office/drawing/2014/main" xmlns="" id="{B604511B-5CCB-4401-AD66-43DC945D0707}"/>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solidFill>
                    <a:prstClr val="black"/>
                  </a:solidFill>
                </a:endParaRPr>
              </a:p>
            </p:txBody>
          </p:sp>
          <p:sp>
            <p:nvSpPr>
              <p:cNvPr id="20" name="Freeform: Shape 19">
                <a:extLst>
                  <a:ext uri="{FF2B5EF4-FFF2-40B4-BE49-F238E27FC236}">
                    <a16:creationId xmlns:a16="http://schemas.microsoft.com/office/drawing/2014/main" xmlns="" id="{95779E09-5F7A-4743-A1ED-396B9867C6F6}"/>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solidFill>
                    <a:prstClr val="black"/>
                  </a:solidFill>
                </a:endParaRPr>
              </a:p>
            </p:txBody>
          </p:sp>
        </p:grpSp>
      </p:grpSp>
      <p:sp>
        <p:nvSpPr>
          <p:cNvPr id="13" name="Freeform: Shape 12">
            <a:extLst>
              <a:ext uri="{FF2B5EF4-FFF2-40B4-BE49-F238E27FC236}">
                <a16:creationId xmlns:a16="http://schemas.microsoft.com/office/drawing/2014/main" xmlns="" id="{91A4F8E1-7B8C-4038-8994-541902C4B0AB}"/>
              </a:ext>
            </a:extLst>
          </p:cNvPr>
          <p:cNvSpPr/>
          <p:nvPr/>
        </p:nvSpPr>
        <p:spPr>
          <a:xfrm>
            <a:off x="3839744" y="5541765"/>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endParaRPr lang="en-US">
              <a:solidFill>
                <a:prstClr val="black"/>
              </a:solidFill>
            </a:endParaRPr>
          </a:p>
        </p:txBody>
      </p:sp>
      <p:sp>
        <p:nvSpPr>
          <p:cNvPr id="14" name="Freeform: Shape 13">
            <a:extLst>
              <a:ext uri="{FF2B5EF4-FFF2-40B4-BE49-F238E27FC236}">
                <a16:creationId xmlns:a16="http://schemas.microsoft.com/office/drawing/2014/main" xmlns="" id="{D31E7249-19DE-4C8D-8922-A84026F00998}"/>
              </a:ext>
            </a:extLst>
          </p:cNvPr>
          <p:cNvSpPr/>
          <p:nvPr/>
        </p:nvSpPr>
        <p:spPr>
          <a:xfrm>
            <a:off x="3024122" y="4785587"/>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dirty="0">
              <a:solidFill>
                <a:prstClr val="black"/>
              </a:solidFill>
            </a:endParaRPr>
          </a:p>
        </p:txBody>
      </p:sp>
      <p:sp>
        <p:nvSpPr>
          <p:cNvPr id="15" name="Freeform: Shape 14">
            <a:extLst>
              <a:ext uri="{FF2B5EF4-FFF2-40B4-BE49-F238E27FC236}">
                <a16:creationId xmlns:a16="http://schemas.microsoft.com/office/drawing/2014/main" xmlns="" id="{05F296A9-A09A-48BD-A24C-EBADEB320079}"/>
              </a:ext>
            </a:extLst>
          </p:cNvPr>
          <p:cNvSpPr/>
          <p:nvPr/>
        </p:nvSpPr>
        <p:spPr>
          <a:xfrm rot="2246763">
            <a:off x="322349" y="3332008"/>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155" cap="flat">
            <a:noFill/>
            <a:prstDash val="solid"/>
            <a:miter/>
          </a:ln>
        </p:spPr>
        <p:txBody>
          <a:bodyPr rtlCol="0" anchor="ctr"/>
          <a:lstStyle/>
          <a:p>
            <a:endParaRPr lang="en-US">
              <a:solidFill>
                <a:prstClr val="black"/>
              </a:solidFill>
            </a:endParaRPr>
          </a:p>
        </p:txBody>
      </p:sp>
      <p:sp>
        <p:nvSpPr>
          <p:cNvPr id="16" name="Freeform: Shape 15">
            <a:extLst>
              <a:ext uri="{FF2B5EF4-FFF2-40B4-BE49-F238E27FC236}">
                <a16:creationId xmlns:a16="http://schemas.microsoft.com/office/drawing/2014/main" xmlns="" id="{5E7F4FB8-48CF-4E0D-8CB1-B2ED10FE732C}"/>
              </a:ext>
            </a:extLst>
          </p:cNvPr>
          <p:cNvSpPr/>
          <p:nvPr/>
        </p:nvSpPr>
        <p:spPr>
          <a:xfrm>
            <a:off x="6408280" y="6041992"/>
            <a:ext cx="494433" cy="491686"/>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endParaRPr lang="en-US">
              <a:solidFill>
                <a:prstClr val="black"/>
              </a:solidFill>
            </a:endParaRPr>
          </a:p>
        </p:txBody>
      </p:sp>
      <p:grpSp>
        <p:nvGrpSpPr>
          <p:cNvPr id="42" name="Group 41">
            <a:extLst>
              <a:ext uri="{FF2B5EF4-FFF2-40B4-BE49-F238E27FC236}">
                <a16:creationId xmlns:a16="http://schemas.microsoft.com/office/drawing/2014/main" xmlns="" id="{C394B5F9-D8AC-415E-8C09-4BE415AA2EDA}"/>
              </a:ext>
            </a:extLst>
          </p:cNvPr>
          <p:cNvGrpSpPr/>
          <p:nvPr userDrawn="1"/>
        </p:nvGrpSpPr>
        <p:grpSpPr>
          <a:xfrm rot="14140429">
            <a:off x="1251624" y="1931265"/>
            <a:ext cx="1916415" cy="1725560"/>
            <a:chOff x="6486650" y="2648852"/>
            <a:chExt cx="2745260" cy="2471860"/>
          </a:xfrm>
          <a:solidFill>
            <a:schemeClr val="bg1">
              <a:alpha val="5000"/>
            </a:schemeClr>
          </a:solidFill>
        </p:grpSpPr>
        <p:sp>
          <p:nvSpPr>
            <p:cNvPr id="43" name="Freeform: Shape 42">
              <a:extLst>
                <a:ext uri="{FF2B5EF4-FFF2-40B4-BE49-F238E27FC236}">
                  <a16:creationId xmlns:a16="http://schemas.microsoft.com/office/drawing/2014/main" xmlns="" id="{8EFBED93-CBB4-4C98-8D24-35EE940EECB0}"/>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solidFill>
                  <a:prstClr val="black"/>
                </a:solidFill>
              </a:endParaRPr>
            </a:p>
          </p:txBody>
        </p:sp>
        <p:grpSp>
          <p:nvGrpSpPr>
            <p:cNvPr id="44" name="Group 43">
              <a:extLst>
                <a:ext uri="{FF2B5EF4-FFF2-40B4-BE49-F238E27FC236}">
                  <a16:creationId xmlns:a16="http://schemas.microsoft.com/office/drawing/2014/main" xmlns="" id="{2A8F8B1D-3A60-433E-8DEA-E9695D76ACF7}"/>
                </a:ext>
              </a:extLst>
            </p:cNvPr>
            <p:cNvGrpSpPr/>
            <p:nvPr/>
          </p:nvGrpSpPr>
          <p:grpSpPr>
            <a:xfrm>
              <a:off x="7392963" y="2648852"/>
              <a:ext cx="1838947" cy="1835405"/>
              <a:chOff x="7167947" y="1624190"/>
              <a:chExt cx="2677922" cy="2672763"/>
            </a:xfrm>
            <a:grpFill/>
          </p:grpSpPr>
          <p:sp>
            <p:nvSpPr>
              <p:cNvPr id="45" name="Freeform: Shape 44">
                <a:extLst>
                  <a:ext uri="{FF2B5EF4-FFF2-40B4-BE49-F238E27FC236}">
                    <a16:creationId xmlns:a16="http://schemas.microsoft.com/office/drawing/2014/main" xmlns="" id="{BC21027D-C275-43F0-9DF7-CDBF13331717}"/>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solidFill>
                    <a:prstClr val="black"/>
                  </a:solidFill>
                </a:endParaRPr>
              </a:p>
            </p:txBody>
          </p:sp>
          <p:sp>
            <p:nvSpPr>
              <p:cNvPr id="46" name="Freeform: Shape 45">
                <a:extLst>
                  <a:ext uri="{FF2B5EF4-FFF2-40B4-BE49-F238E27FC236}">
                    <a16:creationId xmlns:a16="http://schemas.microsoft.com/office/drawing/2014/main" xmlns="" id="{FE31230A-3F00-4E5D-AB2B-619EA30B194D}"/>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solidFill>
                    <a:prstClr val="black"/>
                  </a:solidFill>
                </a:endParaRPr>
              </a:p>
            </p:txBody>
          </p:sp>
        </p:grpSp>
      </p:grpSp>
      <p:sp>
        <p:nvSpPr>
          <p:cNvPr id="47" name="Freeform: Shape 46">
            <a:extLst>
              <a:ext uri="{FF2B5EF4-FFF2-40B4-BE49-F238E27FC236}">
                <a16:creationId xmlns:a16="http://schemas.microsoft.com/office/drawing/2014/main" xmlns="" id="{BED5CE5D-67E4-403F-B3DA-7E99871E9C8C}"/>
              </a:ext>
            </a:extLst>
          </p:cNvPr>
          <p:cNvSpPr/>
          <p:nvPr userDrawn="1"/>
        </p:nvSpPr>
        <p:spPr>
          <a:xfrm>
            <a:off x="529815" y="248541"/>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solidFill>
                <a:prstClr val="black"/>
              </a:solidFill>
            </a:endParaRPr>
          </a:p>
        </p:txBody>
      </p:sp>
      <p:sp>
        <p:nvSpPr>
          <p:cNvPr id="48" name="Freeform: Shape 47">
            <a:extLst>
              <a:ext uri="{FF2B5EF4-FFF2-40B4-BE49-F238E27FC236}">
                <a16:creationId xmlns:a16="http://schemas.microsoft.com/office/drawing/2014/main" xmlns="" id="{170C0C8B-A623-4A77-8067-AE3A11119257}"/>
              </a:ext>
            </a:extLst>
          </p:cNvPr>
          <p:cNvSpPr/>
          <p:nvPr userDrawn="1"/>
        </p:nvSpPr>
        <p:spPr>
          <a:xfrm>
            <a:off x="7565721" y="431683"/>
            <a:ext cx="1263772" cy="1286476"/>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solidFill>
                <a:prstClr val="black"/>
              </a:solidFill>
            </a:endParaRPr>
          </a:p>
        </p:txBody>
      </p:sp>
      <p:grpSp>
        <p:nvGrpSpPr>
          <p:cNvPr id="61" name="Group 60">
            <a:extLst>
              <a:ext uri="{FF2B5EF4-FFF2-40B4-BE49-F238E27FC236}">
                <a16:creationId xmlns:a16="http://schemas.microsoft.com/office/drawing/2014/main" xmlns="" id="{8EDAEFC4-4C0C-4BEB-903F-14C3DBA0B8C0}"/>
              </a:ext>
            </a:extLst>
          </p:cNvPr>
          <p:cNvGrpSpPr/>
          <p:nvPr userDrawn="1"/>
        </p:nvGrpSpPr>
        <p:grpSpPr>
          <a:xfrm rot="19800000">
            <a:off x="206465" y="743263"/>
            <a:ext cx="3054679" cy="1218879"/>
            <a:chOff x="1727363" y="3556278"/>
            <a:chExt cx="3054679" cy="1218879"/>
          </a:xfrm>
          <a:solidFill>
            <a:schemeClr val="bg1">
              <a:alpha val="5000"/>
            </a:schemeClr>
          </a:solidFill>
        </p:grpSpPr>
        <p:sp>
          <p:nvSpPr>
            <p:cNvPr id="62" name="Freeform: Shape 61">
              <a:extLst>
                <a:ext uri="{FF2B5EF4-FFF2-40B4-BE49-F238E27FC236}">
                  <a16:creationId xmlns:a16="http://schemas.microsoft.com/office/drawing/2014/main" xmlns="" id="{A1906127-6506-4703-A9AE-51223C1418C5}"/>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nvGrpSpPr>
            <p:cNvPr id="63" name="Group 62">
              <a:extLst>
                <a:ext uri="{FF2B5EF4-FFF2-40B4-BE49-F238E27FC236}">
                  <a16:creationId xmlns:a16="http://schemas.microsoft.com/office/drawing/2014/main" xmlns="" id="{E3C86351-4A7B-4A01-A872-297FC5E76705}"/>
                </a:ext>
              </a:extLst>
            </p:cNvPr>
            <p:cNvGrpSpPr/>
            <p:nvPr/>
          </p:nvGrpSpPr>
          <p:grpSpPr>
            <a:xfrm>
              <a:off x="3563163" y="3556278"/>
              <a:ext cx="1218879" cy="1218879"/>
              <a:chOff x="3264582" y="1870309"/>
              <a:chExt cx="1774962" cy="1774962"/>
            </a:xfrm>
            <a:grpFill/>
          </p:grpSpPr>
          <p:sp>
            <p:nvSpPr>
              <p:cNvPr id="65" name="Freeform: Shape 64">
                <a:extLst>
                  <a:ext uri="{FF2B5EF4-FFF2-40B4-BE49-F238E27FC236}">
                    <a16:creationId xmlns:a16="http://schemas.microsoft.com/office/drawing/2014/main" xmlns="" id="{AD4F4732-F596-454F-92F1-65E5E4954D19}"/>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solidFill>
                    <a:prstClr val="black"/>
                  </a:solidFill>
                </a:endParaRPr>
              </a:p>
            </p:txBody>
          </p:sp>
          <p:sp>
            <p:nvSpPr>
              <p:cNvPr id="66" name="Freeform: Shape 65">
                <a:extLst>
                  <a:ext uri="{FF2B5EF4-FFF2-40B4-BE49-F238E27FC236}">
                    <a16:creationId xmlns:a16="http://schemas.microsoft.com/office/drawing/2014/main" xmlns="" id="{EB1B23E5-8635-4B3E-8862-FDD5D0A04D2D}"/>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solidFill>
                    <a:prstClr val="black"/>
                  </a:solidFill>
                </a:endParaRPr>
              </a:p>
            </p:txBody>
          </p:sp>
        </p:grpSp>
        <p:sp>
          <p:nvSpPr>
            <p:cNvPr id="64" name="Freeform: Shape 63">
              <a:extLst>
                <a:ext uri="{FF2B5EF4-FFF2-40B4-BE49-F238E27FC236}">
                  <a16:creationId xmlns:a16="http://schemas.microsoft.com/office/drawing/2014/main" xmlns="" id="{D4404570-F880-4ADE-AC20-8133EAAC08BE}"/>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grpSp>
        <p:nvGrpSpPr>
          <p:cNvPr id="67" name="Group 66">
            <a:extLst>
              <a:ext uri="{FF2B5EF4-FFF2-40B4-BE49-F238E27FC236}">
                <a16:creationId xmlns:a16="http://schemas.microsoft.com/office/drawing/2014/main" xmlns="" id="{3E87EBBC-FED0-431E-A2D8-2BF60AF707F1}"/>
              </a:ext>
            </a:extLst>
          </p:cNvPr>
          <p:cNvGrpSpPr/>
          <p:nvPr userDrawn="1"/>
        </p:nvGrpSpPr>
        <p:grpSpPr>
          <a:xfrm rot="13107797">
            <a:off x="6810793" y="5777610"/>
            <a:ext cx="1277753" cy="767764"/>
            <a:chOff x="2753518" y="3556278"/>
            <a:chExt cx="2028524" cy="1218879"/>
          </a:xfrm>
          <a:solidFill>
            <a:schemeClr val="bg1">
              <a:alpha val="5000"/>
            </a:schemeClr>
          </a:solidFill>
        </p:grpSpPr>
        <p:sp>
          <p:nvSpPr>
            <p:cNvPr id="68" name="Freeform: Shape 67">
              <a:extLst>
                <a:ext uri="{FF2B5EF4-FFF2-40B4-BE49-F238E27FC236}">
                  <a16:creationId xmlns:a16="http://schemas.microsoft.com/office/drawing/2014/main" xmlns="" id="{4E8B5CDA-A8E3-48D9-B1C6-1E28374AAF94}"/>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nvGrpSpPr>
            <p:cNvPr id="69" name="Group 68">
              <a:extLst>
                <a:ext uri="{FF2B5EF4-FFF2-40B4-BE49-F238E27FC236}">
                  <a16:creationId xmlns:a16="http://schemas.microsoft.com/office/drawing/2014/main" xmlns="" id="{F5A5C1DD-EF26-4025-B68D-0775AA454261}"/>
                </a:ext>
              </a:extLst>
            </p:cNvPr>
            <p:cNvGrpSpPr/>
            <p:nvPr/>
          </p:nvGrpSpPr>
          <p:grpSpPr>
            <a:xfrm>
              <a:off x="3563163" y="3556278"/>
              <a:ext cx="1218879" cy="1218879"/>
              <a:chOff x="3264582" y="1870309"/>
              <a:chExt cx="1774962" cy="1774962"/>
            </a:xfrm>
            <a:grpFill/>
          </p:grpSpPr>
          <p:sp>
            <p:nvSpPr>
              <p:cNvPr id="70" name="Freeform: Shape 69">
                <a:extLst>
                  <a:ext uri="{FF2B5EF4-FFF2-40B4-BE49-F238E27FC236}">
                    <a16:creationId xmlns:a16="http://schemas.microsoft.com/office/drawing/2014/main" xmlns="" id="{F04AE5A0-084E-4214-8571-E964F22366AE}"/>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solidFill>
                    <a:prstClr val="black"/>
                  </a:solidFill>
                </a:endParaRPr>
              </a:p>
            </p:txBody>
          </p:sp>
          <p:sp>
            <p:nvSpPr>
              <p:cNvPr id="71" name="Freeform: Shape 70">
                <a:extLst>
                  <a:ext uri="{FF2B5EF4-FFF2-40B4-BE49-F238E27FC236}">
                    <a16:creationId xmlns:a16="http://schemas.microsoft.com/office/drawing/2014/main" xmlns="" id="{6F66AB02-A030-4AD1-9F74-1D06F453FF8F}"/>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solidFill>
                    <a:prstClr val="black"/>
                  </a:solidFill>
                </a:endParaRPr>
              </a:p>
            </p:txBody>
          </p:sp>
        </p:grpSp>
      </p:grpSp>
      <p:sp>
        <p:nvSpPr>
          <p:cNvPr id="72" name="Freeform: Shape 71">
            <a:extLst>
              <a:ext uri="{FF2B5EF4-FFF2-40B4-BE49-F238E27FC236}">
                <a16:creationId xmlns:a16="http://schemas.microsoft.com/office/drawing/2014/main" xmlns="" id="{1C980EF8-E09C-4F4B-BF9F-49F28E94B6ED}"/>
              </a:ext>
            </a:extLst>
          </p:cNvPr>
          <p:cNvSpPr/>
          <p:nvPr userDrawn="1"/>
        </p:nvSpPr>
        <p:spPr>
          <a:xfrm>
            <a:off x="8809094" y="351406"/>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solidFill>
                <a:prstClr val="black"/>
              </a:solidFill>
            </a:endParaRPr>
          </a:p>
        </p:txBody>
      </p:sp>
    </p:spTree>
    <p:extLst>
      <p:ext uri="{BB962C8B-B14F-4D97-AF65-F5344CB8AC3E}">
        <p14:creationId xmlns:p14="http://schemas.microsoft.com/office/powerpoint/2010/main" val="1673068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A8DC0F4-205A-40EC-B0BA-E654FB8C28AA}" type="datetime1">
              <a:rPr lang="en-US" smtClean="0"/>
              <a:t>29/05/2019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3FB215-F31D-4572-B976-82201FC7BDB7}"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1961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3E11E8-C44C-4A07-A57A-6E49B7614DFA}" type="datetime1">
              <a:rPr lang="en-US" smtClean="0"/>
              <a:t>29/05/2019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1732153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BCFA9E3-EA42-4391-B08D-6B36F132361D}" type="datetime1">
              <a:rPr lang="en-US" smtClean="0"/>
              <a:t>29/05/2019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2147207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EB3DAED-309B-4E09-9053-40E3E96EBBE7}" type="datetime1">
              <a:rPr lang="en-US" smtClean="0"/>
              <a:t>29/05/2019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2510100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7F8E5C6-B058-4F06-B0CE-767B6F57A51B}" type="datetime1">
              <a:rPr lang="en-US" smtClean="0"/>
              <a:t>29/05/2019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3965749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B23382-A40E-4E3B-9368-7CA294EB5667}" type="datetime1">
              <a:rPr lang="en-US" smtClean="0"/>
              <a:t>29/05/2019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1393652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B313CF-91ED-487F-ABF3-CCFEB678A5FB}" type="datetime1">
              <a:rPr lang="en-US" smtClean="0"/>
              <a:t>29/05/2019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3303515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FB215-F31D-4572-B976-82201FC7BDB7}" type="slidenum">
              <a:rPr lang="en-US" smtClean="0"/>
              <a:t>‹#›</a:t>
            </a:fld>
            <a:endParaRPr lang="en-US"/>
          </a:p>
        </p:txBody>
      </p:sp>
      <p:sp>
        <p:nvSpPr>
          <p:cNvPr id="5" name="Date Placeholder 4"/>
          <p:cNvSpPr>
            <a:spLocks noGrp="1"/>
          </p:cNvSpPr>
          <p:nvPr>
            <p:ph type="dt" sz="half" idx="10"/>
          </p:nvPr>
        </p:nvSpPr>
        <p:spPr/>
        <p:txBody>
          <a:bodyPr/>
          <a:lstStyle/>
          <a:p>
            <a:fld id="{BB94132F-EFF5-46E7-9B6F-04335A4E6A14}" type="datetime1">
              <a:rPr lang="en-US" smtClean="0"/>
              <a:t>29/05/2019</a:t>
            </a:fld>
            <a:endParaRPr lang="en-US"/>
          </a:p>
        </p:txBody>
      </p:sp>
    </p:spTree>
    <p:extLst>
      <p:ext uri="{BB962C8B-B14F-4D97-AF65-F5344CB8AC3E}">
        <p14:creationId xmlns:p14="http://schemas.microsoft.com/office/powerpoint/2010/main" val="274297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8E7B35F-B7EA-4E61-B5FA-63DA0CE6104D}" type="datetime1">
              <a:rPr lang="en-US" smtClean="0"/>
              <a:t>29/05/2019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F3FB215-F31D-4572-B976-82201FC7BDB7}" type="slidenum">
              <a:rPr lang="en-US" smtClean="0"/>
              <a:t>‹#›</a:t>
            </a:fld>
            <a:endParaRPr lang="en-US"/>
          </a:p>
        </p:txBody>
      </p:sp>
    </p:spTree>
    <p:extLst>
      <p:ext uri="{BB962C8B-B14F-4D97-AF65-F5344CB8AC3E}">
        <p14:creationId xmlns:p14="http://schemas.microsoft.com/office/powerpoint/2010/main" val="335687447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8702478"/>
      </p:ext>
    </p:extLst>
  </p:cSld>
  <p:clrMap bg1="lt1" tx1="dk1" bg2="lt2" tx2="dk2" accent1="accent1" accent2="accent2" accent3="accent3" accent4="accent4" accent5="accent5" accent6="accent6" hlink="hlink" folHlink="folHlink"/>
  <p:sldLayoutIdLst>
    <p:sldLayoutId id="2147483695" r:id="rId1"/>
    <p:sldLayoutId id="2147483696"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684488" y="-2551"/>
            <a:ext cx="7766936" cy="1646302"/>
          </a:xfrm>
        </p:spPr>
        <p:txBody>
          <a:bodyPr/>
          <a:lstStyle/>
          <a:p>
            <a:pPr algn="ctr"/>
            <a:r>
              <a:rPr lang="en-US" sz="6000" dirty="0" err="1" smtClean="0"/>
              <a:t>Công</a:t>
            </a:r>
            <a:r>
              <a:rPr lang="en-US" sz="6000" dirty="0" smtClean="0"/>
              <a:t> </a:t>
            </a:r>
            <a:r>
              <a:rPr lang="en-US" sz="6000" dirty="0" err="1" smtClean="0"/>
              <a:t>nghiệp</a:t>
            </a:r>
            <a:r>
              <a:rPr lang="en-US" sz="6000" dirty="0" smtClean="0"/>
              <a:t> 4.0</a:t>
            </a:r>
            <a:endParaRPr lang="en-US" sz="6000" dirty="0"/>
          </a:p>
        </p:txBody>
      </p:sp>
      <p:sp>
        <p:nvSpPr>
          <p:cNvPr id="7" name="Subtitle 6"/>
          <p:cNvSpPr>
            <a:spLocks noGrp="1"/>
          </p:cNvSpPr>
          <p:nvPr>
            <p:ph type="subTitle" idx="1"/>
          </p:nvPr>
        </p:nvSpPr>
        <p:spPr>
          <a:xfrm>
            <a:off x="7956644" y="5060767"/>
            <a:ext cx="3302759" cy="384688"/>
          </a:xfrm>
        </p:spPr>
        <p:txBody>
          <a:bodyPr>
            <a:noAutofit/>
          </a:bodyPr>
          <a:lstStyle/>
          <a:p>
            <a:pPr algn="l"/>
            <a:r>
              <a:rPr lang="en-US" sz="1600" dirty="0" err="1" smtClean="0">
                <a:solidFill>
                  <a:schemeClr val="tx1">
                    <a:lumMod val="95000"/>
                    <a:lumOff val="5000"/>
                  </a:schemeClr>
                </a:solidFill>
              </a:rPr>
              <a:t>Trình</a:t>
            </a:r>
            <a:r>
              <a:rPr lang="en-US" sz="1600" dirty="0" smtClean="0">
                <a:solidFill>
                  <a:schemeClr val="tx1">
                    <a:lumMod val="95000"/>
                    <a:lumOff val="5000"/>
                  </a:schemeClr>
                </a:solidFill>
              </a:rPr>
              <a:t> </a:t>
            </a:r>
            <a:r>
              <a:rPr lang="en-US" sz="1600" dirty="0" err="1" smtClean="0">
                <a:solidFill>
                  <a:schemeClr val="tx1">
                    <a:lumMod val="95000"/>
                    <a:lumOff val="5000"/>
                  </a:schemeClr>
                </a:solidFill>
              </a:rPr>
              <a:t>bày</a:t>
            </a:r>
            <a:r>
              <a:rPr lang="en-US" sz="1600" dirty="0" smtClean="0">
                <a:solidFill>
                  <a:schemeClr val="tx1">
                    <a:lumMod val="95000"/>
                    <a:lumOff val="5000"/>
                  </a:schemeClr>
                </a:solidFill>
              </a:rPr>
              <a:t>: </a:t>
            </a:r>
            <a:r>
              <a:rPr lang="en-US" sz="1600" dirty="0" err="1" smtClean="0">
                <a:solidFill>
                  <a:schemeClr val="tx1">
                    <a:lumMod val="95000"/>
                    <a:lumOff val="5000"/>
                  </a:schemeClr>
                </a:solidFill>
              </a:rPr>
              <a:t>Lê</a:t>
            </a:r>
            <a:r>
              <a:rPr lang="en-US" sz="1600" dirty="0" smtClean="0">
                <a:solidFill>
                  <a:schemeClr val="tx1">
                    <a:lumMod val="95000"/>
                    <a:lumOff val="5000"/>
                  </a:schemeClr>
                </a:solidFill>
              </a:rPr>
              <a:t> Minh Thiện-1560542</a:t>
            </a:r>
            <a:endParaRPr lang="en-US" sz="1600" dirty="0">
              <a:solidFill>
                <a:schemeClr val="tx1">
                  <a:lumMod val="95000"/>
                  <a:lumOff val="5000"/>
                </a:schemeClr>
              </a:solidFill>
            </a:endParaRPr>
          </a:p>
        </p:txBody>
      </p:sp>
      <p:sp>
        <p:nvSpPr>
          <p:cNvPr id="3" name="TextBox 2"/>
          <p:cNvSpPr txBox="1"/>
          <p:nvPr/>
        </p:nvSpPr>
        <p:spPr>
          <a:xfrm>
            <a:off x="7956643" y="5445455"/>
            <a:ext cx="3466533" cy="338554"/>
          </a:xfrm>
          <a:prstGeom prst="rect">
            <a:avLst/>
          </a:prstGeom>
          <a:noFill/>
        </p:spPr>
        <p:txBody>
          <a:bodyPr wrap="square" rtlCol="0">
            <a:spAutoFit/>
          </a:bodyPr>
          <a:lstStyle/>
          <a:p>
            <a:r>
              <a:rPr lang="en-US" sz="1600" dirty="0" err="1" smtClean="0"/>
              <a:t>Thực</a:t>
            </a:r>
            <a:r>
              <a:rPr lang="en-US" sz="1600" dirty="0" smtClean="0"/>
              <a:t> </a:t>
            </a:r>
            <a:r>
              <a:rPr lang="en-US" sz="1600" dirty="0" err="1" smtClean="0"/>
              <a:t>hiện</a:t>
            </a:r>
            <a:r>
              <a:rPr lang="en-US" sz="1600" dirty="0" smtClean="0"/>
              <a:t>: </a:t>
            </a:r>
            <a:r>
              <a:rPr lang="en-US" sz="1600" dirty="0" err="1" smtClean="0"/>
              <a:t>Hồ</a:t>
            </a:r>
            <a:r>
              <a:rPr lang="en-US" sz="1600" dirty="0" smtClean="0"/>
              <a:t> </a:t>
            </a:r>
            <a:r>
              <a:rPr lang="en-US" sz="1600" dirty="0" err="1" smtClean="0"/>
              <a:t>Huy</a:t>
            </a:r>
            <a:r>
              <a:rPr lang="en-US" sz="1600" dirty="0" smtClean="0"/>
              <a:t> Hoàng-1560190</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6981" y="1715803"/>
            <a:ext cx="9144000" cy="3657600"/>
          </a:xfrm>
          <a:prstGeom prst="ellipse">
            <a:avLst/>
          </a:prstGeom>
          <a:ln>
            <a:noFill/>
          </a:ln>
          <a:effectLst>
            <a:softEdge rad="112500"/>
          </a:effectLst>
        </p:spPr>
      </p:pic>
      <p:sp>
        <p:nvSpPr>
          <p:cNvPr id="5" name="TextBox 4"/>
          <p:cNvSpPr txBox="1"/>
          <p:nvPr/>
        </p:nvSpPr>
        <p:spPr>
          <a:xfrm>
            <a:off x="354842" y="5373403"/>
            <a:ext cx="3193576" cy="338554"/>
          </a:xfrm>
          <a:prstGeom prst="rect">
            <a:avLst/>
          </a:prstGeom>
          <a:noFill/>
        </p:spPr>
        <p:txBody>
          <a:bodyPr wrap="square" rtlCol="0">
            <a:spAutoFit/>
          </a:bodyPr>
          <a:lstStyle/>
          <a:p>
            <a:r>
              <a:rPr lang="en-US" sz="1600" dirty="0" err="1" smtClean="0"/>
              <a:t>Giảng</a:t>
            </a:r>
            <a:r>
              <a:rPr lang="en-US" sz="1600" dirty="0" smtClean="0"/>
              <a:t> </a:t>
            </a:r>
            <a:r>
              <a:rPr lang="en-US" sz="1600" dirty="0" err="1" smtClean="0"/>
              <a:t>viên</a:t>
            </a:r>
            <a:r>
              <a:rPr lang="en-US" sz="1600" dirty="0" smtClean="0"/>
              <a:t>: </a:t>
            </a:r>
            <a:r>
              <a:rPr lang="en-US" sz="1600" dirty="0" err="1" smtClean="0"/>
              <a:t>Nguyễn</a:t>
            </a:r>
            <a:r>
              <a:rPr lang="en-US" sz="1600" dirty="0" smtClean="0"/>
              <a:t> </a:t>
            </a:r>
            <a:r>
              <a:rPr lang="en-US" sz="1600" dirty="0" err="1" smtClean="0"/>
              <a:t>Đức</a:t>
            </a:r>
            <a:r>
              <a:rPr lang="en-US" sz="1600" dirty="0" smtClean="0"/>
              <a:t> </a:t>
            </a:r>
            <a:r>
              <a:rPr lang="en-US" sz="1600" dirty="0" err="1" smtClean="0"/>
              <a:t>Huy</a:t>
            </a:r>
            <a:endParaRPr lang="en-US" sz="1600" dirty="0"/>
          </a:p>
        </p:txBody>
      </p:sp>
    </p:spTree>
    <p:extLst>
      <p:ext uri="{BB962C8B-B14F-4D97-AF65-F5344CB8AC3E}">
        <p14:creationId xmlns:p14="http://schemas.microsoft.com/office/powerpoint/2010/main" val="1773196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Arial" panose="020B0604020202020204" pitchFamily="34" charset="0"/>
              <a:buChar char="•"/>
            </a:pPr>
            <a:r>
              <a:rPr lang="vi-VN" sz="2000" dirty="0"/>
              <a:t>Công nghệ in 3D: Hay được gọi là chế tạo cộng, in 3D bao gồm việc tạo ra một đối tượng vật lý bằng cách in theo các lớp từ một bản vẽ hay một mô hình 3D có trước. Công nghệ này khác hoàn toàn so với chế tạo trừ, lấy đi các vật liệu thừa từ phôi ban đầu cho đến khi thu được hình dạng mong muốn. Ngược lại, công nghệ in 3D bắt đầu với vật liệu </a:t>
            </a:r>
            <a:r>
              <a:rPr lang="vi-VN" sz="2000" dirty="0" smtClean="0"/>
              <a:t>rời </a:t>
            </a:r>
            <a:r>
              <a:rPr lang="vi-VN" sz="2000" dirty="0"/>
              <a:t>và sau đó tạo ra một sản phẩm ở dạng ba chiều từ mẫu kỹ thuật số</a:t>
            </a:r>
            <a:r>
              <a:rPr lang="vi-VN" sz="2000" dirty="0" smtClean="0"/>
              <a:t>.</a:t>
            </a:r>
            <a:endParaRPr lang="en-US" sz="2000" dirty="0" smtClean="0"/>
          </a:p>
          <a:p>
            <a:pPr>
              <a:buFont typeface="Arial" panose="020B0604020202020204" pitchFamily="34" charset="0"/>
              <a:buChar char="•"/>
            </a:pPr>
            <a:r>
              <a:rPr lang="vi-VN" sz="2000" dirty="0"/>
              <a:t>Khoa học robot cao cấp: Siêu tự động hóa cộng với trí tuệ nhân tạo (AI) khiến việc tự động hóa phát triển mạnh hơn, thậm chí với những kỹ năng trước đây chỉ có con người sở hữu. Siêu tự động hóa cực cao có thể cho phép sự tham gia của robot và các cỗ máy có trí thông minh nhân tạo phân tích kết quả, đưa ra các quyết định phức tạp và ứng dụng những kết luận vào hoạt động sản xuất.</a:t>
            </a:r>
            <a:endParaRPr lang="en-US" sz="2000" dirty="0"/>
          </a:p>
        </p:txBody>
      </p:sp>
      <p:sp>
        <p:nvSpPr>
          <p:cNvPr id="3" name="Slide Number Placeholder 2"/>
          <p:cNvSpPr>
            <a:spLocks noGrp="1"/>
          </p:cNvSpPr>
          <p:nvPr>
            <p:ph type="sldNum" sz="quarter" idx="12"/>
          </p:nvPr>
        </p:nvSpPr>
        <p:spPr/>
        <p:txBody>
          <a:bodyPr/>
          <a:lstStyle/>
          <a:p>
            <a:fld id="{FF3FB215-F31D-4572-B976-82201FC7BDB7}" type="slidenum">
              <a:rPr lang="en-US" smtClean="0"/>
              <a:t>10</a:t>
            </a:fld>
            <a:endParaRPr lang="en-US"/>
          </a:p>
        </p:txBody>
      </p:sp>
      <p:sp>
        <p:nvSpPr>
          <p:cNvPr id="4" name="Title 3"/>
          <p:cNvSpPr>
            <a:spLocks noGrp="1"/>
          </p:cNvSpPr>
          <p:nvPr>
            <p:ph type="title"/>
          </p:nvPr>
        </p:nvSpPr>
        <p:spPr/>
        <p:txBody>
          <a:bodyPr/>
          <a:lstStyle/>
          <a:p>
            <a:r>
              <a:rPr lang="en-US" dirty="0" err="1"/>
              <a:t>Tổng</a:t>
            </a:r>
            <a:r>
              <a:rPr lang="en-US" dirty="0"/>
              <a:t> </a:t>
            </a:r>
            <a:r>
              <a:rPr lang="en-US" dirty="0" err="1"/>
              <a:t>quan</a:t>
            </a:r>
            <a:r>
              <a:rPr lang="en-US" dirty="0"/>
              <a:t> </a:t>
            </a:r>
            <a:r>
              <a:rPr lang="en-US" dirty="0" err="1"/>
              <a:t>về</a:t>
            </a:r>
            <a:r>
              <a:rPr lang="en-US" dirty="0"/>
              <a:t> </a:t>
            </a:r>
            <a:r>
              <a:rPr lang="en-US" dirty="0" err="1"/>
              <a:t>công</a:t>
            </a:r>
            <a:r>
              <a:rPr lang="en-US" dirty="0"/>
              <a:t> </a:t>
            </a:r>
            <a:r>
              <a:rPr lang="en-US" dirty="0" err="1"/>
              <a:t>nghiệp</a:t>
            </a:r>
            <a:r>
              <a:rPr lang="en-US" dirty="0"/>
              <a:t> 4.0</a:t>
            </a:r>
            <a:br>
              <a:rPr lang="en-US" dirty="0"/>
            </a:br>
            <a:endParaRPr lang="en-US" dirty="0"/>
          </a:p>
        </p:txBody>
      </p:sp>
    </p:spTree>
    <p:extLst>
      <p:ext uri="{BB962C8B-B14F-4D97-AF65-F5344CB8AC3E}">
        <p14:creationId xmlns:p14="http://schemas.microsoft.com/office/powerpoint/2010/main" val="3231135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SzPct val="95000"/>
            </a:pPr>
            <a:r>
              <a:rPr lang="en-US" sz="2000" dirty="0" err="1"/>
              <a:t>Kỹ</a:t>
            </a:r>
            <a:r>
              <a:rPr lang="en-US" sz="2000" dirty="0"/>
              <a:t> </a:t>
            </a:r>
            <a:r>
              <a:rPr lang="en-US" sz="2000" dirty="0" err="1"/>
              <a:t>thuật</a:t>
            </a:r>
            <a:r>
              <a:rPr lang="en-US" sz="2000" dirty="0"/>
              <a:t> </a:t>
            </a:r>
            <a:r>
              <a:rPr lang="en-US" sz="2000" dirty="0" err="1"/>
              <a:t>số</a:t>
            </a:r>
            <a:r>
              <a:rPr lang="en-US" sz="2000" dirty="0" smtClean="0"/>
              <a:t>: S</a:t>
            </a:r>
            <a:r>
              <a:rPr lang="vi-VN" sz="2000" dirty="0" smtClean="0"/>
              <a:t>ự </a:t>
            </a:r>
            <a:r>
              <a:rPr lang="vi-VN" sz="2000" dirty="0"/>
              <a:t>hội tụ giữa ứng dụng vật lý và ứng dụng kỹ thuật số là sự xuất hiện IoT. Mô tả đơn giản nhất, có thể coi IoT là mối quan hệ giữa vạn vật (các sản phẩm, dịch vụ, địa điểm,...) và con người thông qua các công nghệ kết nối và các nền tảng khác nhau</a:t>
            </a:r>
            <a:r>
              <a:rPr lang="vi-VN" sz="2000" dirty="0" smtClean="0"/>
              <a:t>.</a:t>
            </a:r>
            <a:r>
              <a:rPr lang="en-US" sz="2000" dirty="0" smtClean="0"/>
              <a:t> </a:t>
            </a:r>
            <a:r>
              <a:rPr lang="vi-VN" sz="2000" dirty="0"/>
              <a:t>IoT được tin là sẽ tạo cơ hội cho tất cả các ngành nghề đều được hưởng lợi. IoT gia tăng cũng có nghĩa là việc truyền tải dữ liệu và giao tiếp qua internet tăng lên. Chính vì thế mà tất cả các công ty, ngành nghề đều có thể sử dụng các dữ liệu đó để phân tích và quyết định chiến lược cạnh tranh giành lấy thành công cho mình trong tương lai.</a:t>
            </a:r>
            <a:endParaRPr lang="en-US" sz="2000" dirty="0"/>
          </a:p>
        </p:txBody>
      </p:sp>
      <p:sp>
        <p:nvSpPr>
          <p:cNvPr id="3" name="Slide Number Placeholder 2"/>
          <p:cNvSpPr>
            <a:spLocks noGrp="1"/>
          </p:cNvSpPr>
          <p:nvPr>
            <p:ph type="sldNum" sz="quarter" idx="12"/>
          </p:nvPr>
        </p:nvSpPr>
        <p:spPr/>
        <p:txBody>
          <a:bodyPr/>
          <a:lstStyle/>
          <a:p>
            <a:fld id="{FF3FB215-F31D-4572-B976-82201FC7BDB7}" type="slidenum">
              <a:rPr lang="en-US" smtClean="0"/>
              <a:t>11</a:t>
            </a:fld>
            <a:endParaRPr lang="en-US"/>
          </a:p>
        </p:txBody>
      </p:sp>
      <p:sp>
        <p:nvSpPr>
          <p:cNvPr id="4" name="Title 3"/>
          <p:cNvSpPr>
            <a:spLocks noGrp="1"/>
          </p:cNvSpPr>
          <p:nvPr>
            <p:ph type="title"/>
          </p:nvPr>
        </p:nvSpPr>
        <p:spPr/>
        <p:txBody>
          <a:bodyPr/>
          <a:lstStyle/>
          <a:p>
            <a:r>
              <a:rPr lang="en-US" dirty="0" err="1"/>
              <a:t>Tổng</a:t>
            </a:r>
            <a:r>
              <a:rPr lang="en-US" dirty="0"/>
              <a:t> </a:t>
            </a:r>
            <a:r>
              <a:rPr lang="en-US" dirty="0" err="1"/>
              <a:t>quan</a:t>
            </a:r>
            <a:r>
              <a:rPr lang="en-US" dirty="0"/>
              <a:t> </a:t>
            </a:r>
            <a:r>
              <a:rPr lang="en-US" dirty="0" err="1"/>
              <a:t>về</a:t>
            </a:r>
            <a:r>
              <a:rPr lang="en-US" dirty="0"/>
              <a:t> </a:t>
            </a:r>
            <a:r>
              <a:rPr lang="en-US" dirty="0" err="1"/>
              <a:t>công</a:t>
            </a:r>
            <a:r>
              <a:rPr lang="en-US" dirty="0"/>
              <a:t> </a:t>
            </a:r>
            <a:r>
              <a:rPr lang="en-US" dirty="0" err="1"/>
              <a:t>nghiệp</a:t>
            </a:r>
            <a:r>
              <a:rPr lang="en-US" dirty="0"/>
              <a:t> 4.0</a:t>
            </a:r>
          </a:p>
        </p:txBody>
      </p:sp>
    </p:spTree>
    <p:extLst>
      <p:ext uri="{BB962C8B-B14F-4D97-AF65-F5344CB8AC3E}">
        <p14:creationId xmlns:p14="http://schemas.microsoft.com/office/powerpoint/2010/main" val="4003181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SzPct val="95000"/>
            </a:pPr>
            <a:r>
              <a:rPr lang="vi-VN" sz="2000" dirty="0"/>
              <a:t>Sinh học: Với sức mạnh của máy tính, các nhà khoa học không còn phải dùng phương pháp thử, sai và thử lại, thay vào đó họ thử nghiệm cách thức mà các biến dị gen gây ra các bệnh lý đặc thù.Bước tiếp theo sẽ là sinh học tổng hợp. Công nghệ này sẽ giúp chúng ta có khả năng tùy biến cơ thể bằng cách sửa lại ADN. Đặt những vấn đề đạo đức qua một bên, sinh học tổng hợp sẽ phát triển hơn nữa, những tiến bộ này sẽ không chỉ tác động sâu và ngay tức thì về y học mà còn về nông nghiệp và sản xuất nhiên liệu sinh học</a:t>
            </a:r>
            <a:r>
              <a:rPr lang="vi-VN" sz="2000" dirty="0" smtClean="0"/>
              <a:t>.</a:t>
            </a:r>
            <a:endParaRPr lang="vi-VN" sz="2000" dirty="0"/>
          </a:p>
        </p:txBody>
      </p:sp>
      <p:sp>
        <p:nvSpPr>
          <p:cNvPr id="3" name="Slide Number Placeholder 2"/>
          <p:cNvSpPr>
            <a:spLocks noGrp="1"/>
          </p:cNvSpPr>
          <p:nvPr>
            <p:ph type="sldNum" sz="quarter" idx="12"/>
          </p:nvPr>
        </p:nvSpPr>
        <p:spPr/>
        <p:txBody>
          <a:bodyPr/>
          <a:lstStyle/>
          <a:p>
            <a:fld id="{FF3FB215-F31D-4572-B976-82201FC7BDB7}" type="slidenum">
              <a:rPr lang="en-US" smtClean="0"/>
              <a:t>12</a:t>
            </a:fld>
            <a:endParaRPr lang="en-US"/>
          </a:p>
        </p:txBody>
      </p:sp>
      <p:sp>
        <p:nvSpPr>
          <p:cNvPr id="4" name="Title 3"/>
          <p:cNvSpPr>
            <a:spLocks noGrp="1"/>
          </p:cNvSpPr>
          <p:nvPr>
            <p:ph type="title"/>
          </p:nvPr>
        </p:nvSpPr>
        <p:spPr/>
        <p:txBody>
          <a:bodyPr/>
          <a:lstStyle/>
          <a:p>
            <a:r>
              <a:rPr lang="en-US" dirty="0" err="1"/>
              <a:t>Tổng</a:t>
            </a:r>
            <a:r>
              <a:rPr lang="en-US" dirty="0"/>
              <a:t> </a:t>
            </a:r>
            <a:r>
              <a:rPr lang="en-US" dirty="0" err="1"/>
              <a:t>quan</a:t>
            </a:r>
            <a:r>
              <a:rPr lang="en-US" dirty="0"/>
              <a:t> </a:t>
            </a:r>
            <a:r>
              <a:rPr lang="en-US" dirty="0" err="1"/>
              <a:t>về</a:t>
            </a:r>
            <a:r>
              <a:rPr lang="en-US" dirty="0"/>
              <a:t> </a:t>
            </a:r>
            <a:r>
              <a:rPr lang="en-US" dirty="0" err="1"/>
              <a:t>công</a:t>
            </a:r>
            <a:r>
              <a:rPr lang="en-US" dirty="0"/>
              <a:t> </a:t>
            </a:r>
            <a:r>
              <a:rPr lang="en-US" dirty="0" err="1"/>
              <a:t>nghiệp</a:t>
            </a:r>
            <a:r>
              <a:rPr lang="en-US" dirty="0"/>
              <a:t> 4.0</a:t>
            </a:r>
          </a:p>
        </p:txBody>
      </p:sp>
    </p:spTree>
    <p:extLst>
      <p:ext uri="{BB962C8B-B14F-4D97-AF65-F5344CB8AC3E}">
        <p14:creationId xmlns:p14="http://schemas.microsoft.com/office/powerpoint/2010/main" val="2712053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SzPct val="95000"/>
              <a:buFont typeface="+mj-lt"/>
              <a:buAutoNum type="arabicPeriod"/>
            </a:pPr>
            <a:r>
              <a:rPr lang="en-US" sz="2000" dirty="0" err="1" smtClean="0"/>
              <a:t>Thuận</a:t>
            </a:r>
            <a:r>
              <a:rPr lang="en-US" sz="2000" dirty="0" smtClean="0"/>
              <a:t> </a:t>
            </a:r>
            <a:r>
              <a:rPr lang="en-US" sz="2000" dirty="0" err="1" smtClean="0"/>
              <a:t>lợi</a:t>
            </a:r>
            <a:endParaRPr lang="en-US" sz="2000" dirty="0" smtClean="0"/>
          </a:p>
          <a:p>
            <a:pPr>
              <a:buSzPct val="95000"/>
            </a:pPr>
            <a:endParaRPr lang="en-US" sz="2000" dirty="0"/>
          </a:p>
        </p:txBody>
      </p:sp>
      <p:sp>
        <p:nvSpPr>
          <p:cNvPr id="3" name="Slide Number Placeholder 2"/>
          <p:cNvSpPr>
            <a:spLocks noGrp="1"/>
          </p:cNvSpPr>
          <p:nvPr>
            <p:ph type="sldNum" sz="quarter" idx="12"/>
          </p:nvPr>
        </p:nvSpPr>
        <p:spPr/>
        <p:txBody>
          <a:bodyPr/>
          <a:lstStyle/>
          <a:p>
            <a:fld id="{FF3FB215-F31D-4572-B976-82201FC7BDB7}" type="slidenum">
              <a:rPr lang="en-US" smtClean="0"/>
              <a:t>13</a:t>
            </a:fld>
            <a:endParaRPr lang="en-US"/>
          </a:p>
        </p:txBody>
      </p:sp>
      <p:sp>
        <p:nvSpPr>
          <p:cNvPr id="4" name="Title 3"/>
          <p:cNvSpPr>
            <a:spLocks noGrp="1"/>
          </p:cNvSpPr>
          <p:nvPr>
            <p:ph type="title"/>
          </p:nvPr>
        </p:nvSpPr>
        <p:spPr/>
        <p:txBody>
          <a:bodyPr>
            <a:normAutofit fontScale="90000"/>
          </a:bodyPr>
          <a:lstStyle/>
          <a:p>
            <a:r>
              <a:rPr lang="en-US" dirty="0" err="1"/>
              <a:t>Thuận</a:t>
            </a:r>
            <a:r>
              <a:rPr lang="en-US" dirty="0"/>
              <a:t> </a:t>
            </a:r>
            <a:r>
              <a:rPr lang="en-US" dirty="0" err="1"/>
              <a:t>lợi</a:t>
            </a:r>
            <a:r>
              <a:rPr lang="en-US" dirty="0"/>
              <a:t> </a:t>
            </a:r>
            <a:r>
              <a:rPr lang="en-US" dirty="0" err="1"/>
              <a:t>và</a:t>
            </a:r>
            <a:r>
              <a:rPr lang="en-US" dirty="0"/>
              <a:t> </a:t>
            </a:r>
            <a:r>
              <a:rPr lang="en-US" dirty="0" err="1"/>
              <a:t>khó</a:t>
            </a:r>
            <a:r>
              <a:rPr lang="en-US" dirty="0"/>
              <a:t> </a:t>
            </a:r>
            <a:r>
              <a:rPr lang="en-US" dirty="0" err="1"/>
              <a:t>khăn</a:t>
            </a:r>
            <a:r>
              <a:rPr lang="en-US" dirty="0"/>
              <a:t> </a:t>
            </a:r>
            <a:r>
              <a:rPr lang="en-US" dirty="0" err="1"/>
              <a:t>của</a:t>
            </a:r>
            <a:r>
              <a:rPr lang="en-US" dirty="0"/>
              <a:t> </a:t>
            </a:r>
            <a:r>
              <a:rPr lang="en-US" dirty="0" err="1"/>
              <a:t>công</a:t>
            </a:r>
            <a:r>
              <a:rPr lang="en-US" dirty="0"/>
              <a:t> </a:t>
            </a:r>
            <a:r>
              <a:rPr lang="en-US" dirty="0" err="1"/>
              <a:t>nghiệp</a:t>
            </a:r>
            <a:r>
              <a:rPr lang="en-US" dirty="0"/>
              <a:t> 4.0</a:t>
            </a:r>
            <a:br>
              <a:rPr lang="en-US" dirty="0"/>
            </a:br>
            <a:r>
              <a:rPr lang="en-US" dirty="0"/>
              <a:t> </a:t>
            </a:r>
          </a:p>
        </p:txBody>
      </p:sp>
    </p:spTree>
    <p:extLst>
      <p:ext uri="{BB962C8B-B14F-4D97-AF65-F5344CB8AC3E}">
        <p14:creationId xmlns:p14="http://schemas.microsoft.com/office/powerpoint/2010/main" val="3653854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2000" dirty="0"/>
              <a:t>https://</a:t>
            </a:r>
            <a:r>
              <a:rPr lang="en-US" sz="2000" dirty="0" smtClean="0"/>
              <a:t>vi.wikipedia.org/wiki/Công_nghiệp_4.0</a:t>
            </a:r>
          </a:p>
          <a:p>
            <a:r>
              <a:rPr lang="en-US" sz="2000" dirty="0"/>
              <a:t>https://</a:t>
            </a:r>
            <a:r>
              <a:rPr lang="en-US" sz="2000" dirty="0" smtClean="0"/>
              <a:t>en.wikipedia.org/wiki/Industry_4.0</a:t>
            </a:r>
          </a:p>
          <a:p>
            <a:r>
              <a:rPr lang="en-US" sz="2000" dirty="0"/>
              <a:t>https://</a:t>
            </a:r>
            <a:r>
              <a:rPr lang="en-US" sz="2000" dirty="0" smtClean="0"/>
              <a:t>news.zing.vn/cach-mang-cong-nghiep-4-0-la-gi-post750267.html</a:t>
            </a:r>
          </a:p>
          <a:p>
            <a:endParaRPr lang="en-US" sz="2000" dirty="0"/>
          </a:p>
        </p:txBody>
      </p:sp>
      <p:sp>
        <p:nvSpPr>
          <p:cNvPr id="2" name="Slide Number Placeholder 1"/>
          <p:cNvSpPr>
            <a:spLocks noGrp="1"/>
          </p:cNvSpPr>
          <p:nvPr>
            <p:ph type="sldNum" sz="quarter" idx="12"/>
          </p:nvPr>
        </p:nvSpPr>
        <p:spPr/>
        <p:txBody>
          <a:bodyPr/>
          <a:lstStyle/>
          <a:p>
            <a:fld id="{FF3FB215-F31D-4572-B976-82201FC7BDB7}" type="slidenum">
              <a:rPr lang="en-US" smtClean="0"/>
              <a:t>14</a:t>
            </a:fld>
            <a:endParaRPr lang="en-US"/>
          </a:p>
        </p:txBody>
      </p:sp>
      <p:sp>
        <p:nvSpPr>
          <p:cNvPr id="3" name="Title 2"/>
          <p:cNvSpPr>
            <a:spLocks noGrp="1"/>
          </p:cNvSpPr>
          <p:nvPr>
            <p:ph type="title"/>
          </p:nvPr>
        </p:nvSpPr>
        <p:spPr/>
        <p:txBody>
          <a:bodyPr/>
          <a:lstStyle/>
          <a:p>
            <a:r>
              <a:rPr lang="en-US" dirty="0" err="1" smtClean="0"/>
              <a:t>Tài</a:t>
            </a:r>
            <a:r>
              <a:rPr lang="en-US" dirty="0" smtClean="0"/>
              <a:t> </a:t>
            </a:r>
            <a:r>
              <a:rPr lang="en-US" dirty="0" err="1" smtClean="0"/>
              <a:t>liệu</a:t>
            </a:r>
            <a:r>
              <a:rPr lang="en-US" dirty="0" smtClean="0"/>
              <a:t> </a:t>
            </a:r>
            <a:r>
              <a:rPr lang="en-US" dirty="0" err="1" smtClean="0"/>
              <a:t>tham</a:t>
            </a:r>
            <a:r>
              <a:rPr lang="en-US" dirty="0" smtClean="0"/>
              <a:t> </a:t>
            </a:r>
            <a:r>
              <a:rPr lang="en-US" dirty="0" err="1" smtClean="0"/>
              <a:t>khảo</a:t>
            </a:r>
            <a:endParaRPr lang="en-US" dirty="0"/>
          </a:p>
        </p:txBody>
      </p:sp>
    </p:spTree>
    <p:extLst>
      <p:ext uri="{BB962C8B-B14F-4D97-AF65-F5344CB8AC3E}">
        <p14:creationId xmlns:p14="http://schemas.microsoft.com/office/powerpoint/2010/main" val="2686355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xmlns="" id="{556670DA-F705-49FA-AACB-12B9DDF177E4}"/>
              </a:ext>
            </a:extLst>
          </p:cNvPr>
          <p:cNvSpPr/>
          <p:nvPr/>
        </p:nvSpPr>
        <p:spPr>
          <a:xfrm rot="21189387">
            <a:off x="3536398" y="3070297"/>
            <a:ext cx="5301251" cy="2964644"/>
          </a:xfrm>
          <a:custGeom>
            <a:avLst/>
            <a:gdLst>
              <a:gd name="connsiteX0" fmla="*/ 608249 w 5301251"/>
              <a:gd name="connsiteY0" fmla="*/ 0 h 2964644"/>
              <a:gd name="connsiteX1" fmla="*/ 4801690 w 5301251"/>
              <a:gd name="connsiteY1" fmla="*/ 503270 h 2964644"/>
              <a:gd name="connsiteX2" fmla="*/ 4793938 w 5301251"/>
              <a:gd name="connsiteY2" fmla="*/ 525860 h 2964644"/>
              <a:gd name="connsiteX3" fmla="*/ 4797713 w 5301251"/>
              <a:gd name="connsiteY3" fmla="*/ 613080 h 2964644"/>
              <a:gd name="connsiteX4" fmla="*/ 4874835 w 5301251"/>
              <a:gd name="connsiteY4" fmla="*/ 714944 h 2964644"/>
              <a:gd name="connsiteX5" fmla="*/ 5216802 w 5301251"/>
              <a:gd name="connsiteY5" fmla="*/ 915756 h 2964644"/>
              <a:gd name="connsiteX6" fmla="*/ 5291017 w 5301251"/>
              <a:gd name="connsiteY6" fmla="*/ 1088923 h 2964644"/>
              <a:gd name="connsiteX7" fmla="*/ 5288106 w 5301251"/>
              <a:gd name="connsiteY7" fmla="*/ 1106384 h 2964644"/>
              <a:gd name="connsiteX8" fmla="*/ 5082926 w 5301251"/>
              <a:gd name="connsiteY8" fmla="*/ 1253357 h 2964644"/>
              <a:gd name="connsiteX9" fmla="*/ 4724954 w 5301251"/>
              <a:gd name="connsiteY9" fmla="*/ 1208248 h 2964644"/>
              <a:gd name="connsiteX10" fmla="*/ 4544513 w 5301251"/>
              <a:gd name="connsiteY10" fmla="*/ 1301377 h 2964644"/>
              <a:gd name="connsiteX11" fmla="*/ 4541600 w 5301251"/>
              <a:gd name="connsiteY11" fmla="*/ 1516744 h 2964644"/>
              <a:gd name="connsiteX12" fmla="*/ 4772974 w 5301251"/>
              <a:gd name="connsiteY12" fmla="*/ 1822329 h 2964644"/>
              <a:gd name="connsiteX13" fmla="*/ 4772974 w 5301251"/>
              <a:gd name="connsiteY13" fmla="*/ 2021689 h 2964644"/>
              <a:gd name="connsiteX14" fmla="*/ 4764243 w 5301251"/>
              <a:gd name="connsiteY14" fmla="*/ 2031876 h 2964644"/>
              <a:gd name="connsiteX15" fmla="*/ 4513953 w 5301251"/>
              <a:gd name="connsiteY15" fmla="*/ 2081351 h 2964644"/>
              <a:gd name="connsiteX16" fmla="*/ 4204001 w 5301251"/>
              <a:gd name="connsiteY16" fmla="*/ 1906731 h 2964644"/>
              <a:gd name="connsiteX17" fmla="*/ 3991545 w 5301251"/>
              <a:gd name="connsiteY17" fmla="*/ 1937290 h 2964644"/>
              <a:gd name="connsiteX18" fmla="*/ 3923151 w 5301251"/>
              <a:gd name="connsiteY18" fmla="*/ 2129371 h 2964644"/>
              <a:gd name="connsiteX19" fmla="*/ 4023557 w 5301251"/>
              <a:gd name="connsiteY19" fmla="*/ 2516450 h 2964644"/>
              <a:gd name="connsiteX20" fmla="*/ 3966806 w 5301251"/>
              <a:gd name="connsiteY20" fmla="*/ 2661966 h 2964644"/>
              <a:gd name="connsiteX21" fmla="*/ 3864944 w 5301251"/>
              <a:gd name="connsiteY21" fmla="*/ 2714351 h 2964644"/>
              <a:gd name="connsiteX22" fmla="*/ 3712150 w 5301251"/>
              <a:gd name="connsiteY22" fmla="*/ 2672152 h 2964644"/>
              <a:gd name="connsiteX23" fmla="*/ 3472047 w 5301251"/>
              <a:gd name="connsiteY23" fmla="*/ 2368022 h 2964644"/>
              <a:gd name="connsiteX24" fmla="*/ 3162095 w 5301251"/>
              <a:gd name="connsiteY24" fmla="*/ 2341827 h 2964644"/>
              <a:gd name="connsiteX25" fmla="*/ 3121349 w 5301251"/>
              <a:gd name="connsiteY25" fmla="*/ 2423317 h 2964644"/>
              <a:gd name="connsiteX26" fmla="*/ 3066055 w 5301251"/>
              <a:gd name="connsiteY26" fmla="*/ 2823491 h 2964644"/>
              <a:gd name="connsiteX27" fmla="*/ 2961281 w 5301251"/>
              <a:gd name="connsiteY27" fmla="*/ 2964644 h 2964644"/>
              <a:gd name="connsiteX28" fmla="*/ 2785205 w 5301251"/>
              <a:gd name="connsiteY28" fmla="*/ 2964644 h 2964644"/>
              <a:gd name="connsiteX29" fmla="*/ 2708081 w 5301251"/>
              <a:gd name="connsiteY29" fmla="*/ 2856959 h 2964644"/>
              <a:gd name="connsiteX30" fmla="*/ 2598940 w 5301251"/>
              <a:gd name="connsiteY30" fmla="*/ 2471338 h 2964644"/>
              <a:gd name="connsiteX31" fmla="*/ 2469433 w 5301251"/>
              <a:gd name="connsiteY31" fmla="*/ 2357835 h 2964644"/>
              <a:gd name="connsiteX32" fmla="*/ 2390853 w 5301251"/>
              <a:gd name="connsiteY32" fmla="*/ 2349104 h 2964644"/>
              <a:gd name="connsiteX33" fmla="*/ 2256977 w 5301251"/>
              <a:gd name="connsiteY33" fmla="*/ 2423317 h 2964644"/>
              <a:gd name="connsiteX34" fmla="*/ 2223509 w 5301251"/>
              <a:gd name="connsiteY34" fmla="*/ 2480069 h 2964644"/>
              <a:gd name="connsiteX35" fmla="*/ 2040157 w 5301251"/>
              <a:gd name="connsiteY35" fmla="*/ 2790021 h 2964644"/>
              <a:gd name="connsiteX36" fmla="*/ 1901915 w 5301251"/>
              <a:gd name="connsiteY36" fmla="*/ 2846772 h 2964644"/>
              <a:gd name="connsiteX37" fmla="*/ 1789864 w 5301251"/>
              <a:gd name="connsiteY37" fmla="*/ 2808939 h 2964644"/>
              <a:gd name="connsiteX38" fmla="*/ 1714198 w 5301251"/>
              <a:gd name="connsiteY38" fmla="*/ 2667786 h 2964644"/>
              <a:gd name="connsiteX39" fmla="*/ 1762215 w 5301251"/>
              <a:gd name="connsiteY39" fmla="*/ 2270524 h 2964644"/>
              <a:gd name="connsiteX40" fmla="*/ 1653078 w 5301251"/>
              <a:gd name="connsiteY40" fmla="*/ 2085716 h 2964644"/>
              <a:gd name="connsiteX41" fmla="*/ 1450811 w 5301251"/>
              <a:gd name="connsiteY41" fmla="*/ 2095903 h 2964644"/>
              <a:gd name="connsiteX42" fmla="*/ 1167051 w 5301251"/>
              <a:gd name="connsiteY42" fmla="*/ 2311270 h 2964644"/>
              <a:gd name="connsiteX43" fmla="*/ 915305 w 5301251"/>
              <a:gd name="connsiteY43" fmla="*/ 2296718 h 2964644"/>
              <a:gd name="connsiteX44" fmla="*/ 893477 w 5301251"/>
              <a:gd name="connsiteY44" fmla="*/ 2274889 h 2964644"/>
              <a:gd name="connsiteX45" fmla="*/ 871651 w 5301251"/>
              <a:gd name="connsiteY45" fmla="*/ 2100269 h 2964644"/>
              <a:gd name="connsiteX46" fmla="*/ 1060824 w 5301251"/>
              <a:gd name="connsiteY46" fmla="*/ 1762668 h 2964644"/>
              <a:gd name="connsiteX47" fmla="*/ 1092836 w 5301251"/>
              <a:gd name="connsiteY47" fmla="*/ 1659351 h 2964644"/>
              <a:gd name="connsiteX48" fmla="*/ 838181 w 5301251"/>
              <a:gd name="connsiteY48" fmla="*/ 1477455 h 2964644"/>
              <a:gd name="connsiteX49" fmla="*/ 446738 w 5301251"/>
              <a:gd name="connsiteY49" fmla="*/ 1579316 h 2964644"/>
              <a:gd name="connsiteX50" fmla="*/ 321594 w 5301251"/>
              <a:gd name="connsiteY50" fmla="*/ 1537117 h 2964644"/>
              <a:gd name="connsiteX51" fmla="*/ 259021 w 5301251"/>
              <a:gd name="connsiteY51" fmla="*/ 1426522 h 2964644"/>
              <a:gd name="connsiteX52" fmla="*/ 301223 w 5301251"/>
              <a:gd name="connsiteY52" fmla="*/ 1263544 h 2964644"/>
              <a:gd name="connsiteX53" fmla="*/ 590801 w 5301251"/>
              <a:gd name="connsiteY53" fmla="*/ 1033627 h 2964644"/>
              <a:gd name="connsiteX54" fmla="*/ 667926 w 5301251"/>
              <a:gd name="connsiteY54" fmla="*/ 799342 h 2964644"/>
              <a:gd name="connsiteX55" fmla="*/ 512221 w 5301251"/>
              <a:gd name="connsiteY55" fmla="*/ 668376 h 2964644"/>
              <a:gd name="connsiteX56" fmla="*/ 146973 w 5301251"/>
              <a:gd name="connsiteY56" fmla="*/ 618901 h 2964644"/>
              <a:gd name="connsiteX57" fmla="*/ 2910 w 5301251"/>
              <a:gd name="connsiteY57" fmla="*/ 517040 h 2964644"/>
              <a:gd name="connsiteX58" fmla="*/ 0 w 5301251"/>
              <a:gd name="connsiteY58" fmla="*/ 336599 h 2964644"/>
              <a:gd name="connsiteX59" fmla="*/ 106230 w 5301251"/>
              <a:gd name="connsiteY59" fmla="*/ 259472 h 2964644"/>
              <a:gd name="connsiteX60" fmla="*/ 478754 w 5301251"/>
              <a:gd name="connsiteY60" fmla="*/ 154700 h 2964644"/>
              <a:gd name="connsiteX61" fmla="*/ 606809 w 5301251"/>
              <a:gd name="connsiteY61" fmla="*/ 12092 h 2964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301251" h="2964644">
                <a:moveTo>
                  <a:pt x="608249" y="0"/>
                </a:moveTo>
                <a:lnTo>
                  <a:pt x="4801690" y="503270"/>
                </a:lnTo>
                <a:lnTo>
                  <a:pt x="4793938" y="525860"/>
                </a:lnTo>
                <a:cubicBezTo>
                  <a:pt x="4790346" y="552599"/>
                  <a:pt x="4791528" y="581794"/>
                  <a:pt x="4797713" y="613080"/>
                </a:cubicBezTo>
                <a:cubicBezTo>
                  <a:pt x="4806441" y="661100"/>
                  <a:pt x="4834091" y="691661"/>
                  <a:pt x="4874835" y="714944"/>
                </a:cubicBezTo>
                <a:cubicBezTo>
                  <a:pt x="4988341" y="781882"/>
                  <a:pt x="5101841" y="848818"/>
                  <a:pt x="5216802" y="915756"/>
                </a:cubicBezTo>
                <a:cubicBezTo>
                  <a:pt x="5301203" y="965234"/>
                  <a:pt x="5314300" y="994336"/>
                  <a:pt x="5291017" y="1088923"/>
                </a:cubicBezTo>
                <a:cubicBezTo>
                  <a:pt x="5289561" y="1094744"/>
                  <a:pt x="5289561" y="1100565"/>
                  <a:pt x="5288106" y="1106384"/>
                </a:cubicBezTo>
                <a:cubicBezTo>
                  <a:pt x="5253180" y="1221345"/>
                  <a:pt x="5213892" y="1278096"/>
                  <a:pt x="5082926" y="1253357"/>
                </a:cubicBezTo>
                <a:cubicBezTo>
                  <a:pt x="4965057" y="1230073"/>
                  <a:pt x="4844278" y="1225710"/>
                  <a:pt x="4724954" y="1208248"/>
                </a:cubicBezTo>
                <a:cubicBezTo>
                  <a:pt x="4640553" y="1196605"/>
                  <a:pt x="4585257" y="1230073"/>
                  <a:pt x="4544513" y="1301377"/>
                </a:cubicBezTo>
                <a:cubicBezTo>
                  <a:pt x="4502311" y="1374136"/>
                  <a:pt x="4483393" y="1442529"/>
                  <a:pt x="4541600" y="1516744"/>
                </a:cubicBezTo>
                <a:cubicBezTo>
                  <a:pt x="4620180" y="1617152"/>
                  <a:pt x="4695849" y="1720469"/>
                  <a:pt x="4772974" y="1822329"/>
                </a:cubicBezTo>
                <a:cubicBezTo>
                  <a:pt x="4837001" y="1905275"/>
                  <a:pt x="4837001" y="1938746"/>
                  <a:pt x="4772974" y="2021689"/>
                </a:cubicBezTo>
                <a:cubicBezTo>
                  <a:pt x="4770064" y="2024599"/>
                  <a:pt x="4767153" y="2028965"/>
                  <a:pt x="4764243" y="2031876"/>
                </a:cubicBezTo>
                <a:cubicBezTo>
                  <a:pt x="4679841" y="2122098"/>
                  <a:pt x="4646374" y="2161386"/>
                  <a:pt x="4513953" y="2081351"/>
                </a:cubicBezTo>
                <a:cubicBezTo>
                  <a:pt x="4412092" y="2020233"/>
                  <a:pt x="4304407" y="1967848"/>
                  <a:pt x="4204001" y="1906731"/>
                </a:cubicBezTo>
                <a:cubicBezTo>
                  <a:pt x="4121055" y="1857256"/>
                  <a:pt x="4057028" y="1886357"/>
                  <a:pt x="3991545" y="1937290"/>
                </a:cubicBezTo>
                <a:cubicBezTo>
                  <a:pt x="3926062" y="1986766"/>
                  <a:pt x="3899868" y="2046428"/>
                  <a:pt x="3923151" y="2129371"/>
                </a:cubicBezTo>
                <a:cubicBezTo>
                  <a:pt x="3959530" y="2257429"/>
                  <a:pt x="3991545" y="2386937"/>
                  <a:pt x="4023557" y="2516450"/>
                </a:cubicBezTo>
                <a:cubicBezTo>
                  <a:pt x="4041023" y="2586296"/>
                  <a:pt x="4026471" y="2624132"/>
                  <a:pt x="3966806" y="2661966"/>
                </a:cubicBezTo>
                <a:cubicBezTo>
                  <a:pt x="3934793" y="2682339"/>
                  <a:pt x="3901323" y="2701257"/>
                  <a:pt x="3864944" y="2714351"/>
                </a:cubicBezTo>
                <a:cubicBezTo>
                  <a:pt x="3800917" y="2737635"/>
                  <a:pt x="3754352" y="2725993"/>
                  <a:pt x="3712150" y="2672152"/>
                </a:cubicBezTo>
                <a:cubicBezTo>
                  <a:pt x="3632115" y="2571747"/>
                  <a:pt x="3552082" y="2469882"/>
                  <a:pt x="3472047" y="2368022"/>
                </a:cubicBezTo>
                <a:cubicBezTo>
                  <a:pt x="3394922" y="2271978"/>
                  <a:pt x="3255228" y="2258885"/>
                  <a:pt x="3162095" y="2341827"/>
                </a:cubicBezTo>
                <a:cubicBezTo>
                  <a:pt x="3137356" y="2363656"/>
                  <a:pt x="3125717" y="2391302"/>
                  <a:pt x="3121349" y="2423317"/>
                </a:cubicBezTo>
                <a:cubicBezTo>
                  <a:pt x="3102433" y="2557194"/>
                  <a:pt x="3080605" y="2689615"/>
                  <a:pt x="3066055" y="2823491"/>
                </a:cubicBezTo>
                <a:cubicBezTo>
                  <a:pt x="3057321" y="2893340"/>
                  <a:pt x="3029674" y="2942815"/>
                  <a:pt x="2961281" y="2964644"/>
                </a:cubicBezTo>
                <a:cubicBezTo>
                  <a:pt x="2903074" y="2964644"/>
                  <a:pt x="2843412" y="2964644"/>
                  <a:pt x="2785205" y="2964644"/>
                </a:cubicBezTo>
                <a:cubicBezTo>
                  <a:pt x="2744458" y="2939905"/>
                  <a:pt x="2721178" y="2903524"/>
                  <a:pt x="2708081" y="2856959"/>
                </a:cubicBezTo>
                <a:cubicBezTo>
                  <a:pt x="2673158" y="2728903"/>
                  <a:pt x="2633866" y="2600848"/>
                  <a:pt x="2598940" y="2471338"/>
                </a:cubicBezTo>
                <a:cubicBezTo>
                  <a:pt x="2580025" y="2402944"/>
                  <a:pt x="2537826" y="2366566"/>
                  <a:pt x="2469433" y="2357835"/>
                </a:cubicBezTo>
                <a:cubicBezTo>
                  <a:pt x="2443238" y="2354924"/>
                  <a:pt x="2417044" y="2350559"/>
                  <a:pt x="2390853" y="2349104"/>
                </a:cubicBezTo>
                <a:cubicBezTo>
                  <a:pt x="2329736" y="2344737"/>
                  <a:pt x="2287537" y="2372387"/>
                  <a:pt x="2256977" y="2423317"/>
                </a:cubicBezTo>
                <a:cubicBezTo>
                  <a:pt x="2245334" y="2442236"/>
                  <a:pt x="2235148" y="2461151"/>
                  <a:pt x="2223509" y="2480069"/>
                </a:cubicBezTo>
                <a:cubicBezTo>
                  <a:pt x="2162389" y="2583385"/>
                  <a:pt x="2102727" y="2688160"/>
                  <a:pt x="2040157" y="2790021"/>
                </a:cubicBezTo>
                <a:cubicBezTo>
                  <a:pt x="2006687" y="2846772"/>
                  <a:pt x="1965940" y="2861325"/>
                  <a:pt x="1901915" y="2846772"/>
                </a:cubicBezTo>
                <a:cubicBezTo>
                  <a:pt x="1862624" y="2838041"/>
                  <a:pt x="1826246" y="2824947"/>
                  <a:pt x="1789864" y="2808939"/>
                </a:cubicBezTo>
                <a:cubicBezTo>
                  <a:pt x="1725837" y="2778379"/>
                  <a:pt x="1705466" y="2739091"/>
                  <a:pt x="1714198" y="2667786"/>
                </a:cubicBezTo>
                <a:cubicBezTo>
                  <a:pt x="1730202" y="2535366"/>
                  <a:pt x="1743300" y="2402945"/>
                  <a:pt x="1762215" y="2270524"/>
                </a:cubicBezTo>
                <a:cubicBezTo>
                  <a:pt x="1775312" y="2177394"/>
                  <a:pt x="1725837" y="2126463"/>
                  <a:pt x="1653078" y="2085716"/>
                </a:cubicBezTo>
                <a:cubicBezTo>
                  <a:pt x="1581777" y="2046428"/>
                  <a:pt x="1517749" y="2040607"/>
                  <a:pt x="1450811" y="2095903"/>
                </a:cubicBezTo>
                <a:cubicBezTo>
                  <a:pt x="1357678" y="2170117"/>
                  <a:pt x="1260181" y="2238511"/>
                  <a:pt x="1167051" y="2311270"/>
                </a:cubicBezTo>
                <a:cubicBezTo>
                  <a:pt x="1072466" y="2385485"/>
                  <a:pt x="1031719" y="2401489"/>
                  <a:pt x="915305" y="2296718"/>
                </a:cubicBezTo>
                <a:cubicBezTo>
                  <a:pt x="908030" y="2289441"/>
                  <a:pt x="900753" y="2282166"/>
                  <a:pt x="893477" y="2274889"/>
                </a:cubicBezTo>
                <a:cubicBezTo>
                  <a:pt x="836726" y="2216682"/>
                  <a:pt x="830905" y="2171573"/>
                  <a:pt x="871651" y="2100269"/>
                </a:cubicBezTo>
                <a:cubicBezTo>
                  <a:pt x="934224" y="1988221"/>
                  <a:pt x="998249" y="1874715"/>
                  <a:pt x="1060824" y="1762668"/>
                </a:cubicBezTo>
                <a:cubicBezTo>
                  <a:pt x="1078284" y="1730655"/>
                  <a:pt x="1097202" y="1698640"/>
                  <a:pt x="1092836" y="1659351"/>
                </a:cubicBezTo>
                <a:cubicBezTo>
                  <a:pt x="1082650" y="1541483"/>
                  <a:pt x="951684" y="1448351"/>
                  <a:pt x="838181" y="1477455"/>
                </a:cubicBezTo>
                <a:cubicBezTo>
                  <a:pt x="707215" y="1510923"/>
                  <a:pt x="576249" y="1544393"/>
                  <a:pt x="446738" y="1579316"/>
                </a:cubicBezTo>
                <a:cubicBezTo>
                  <a:pt x="394353" y="1593869"/>
                  <a:pt x="355064" y="1577861"/>
                  <a:pt x="321594" y="1537117"/>
                </a:cubicBezTo>
                <a:cubicBezTo>
                  <a:pt x="293947" y="1503647"/>
                  <a:pt x="276484" y="1465813"/>
                  <a:pt x="259021" y="1426522"/>
                </a:cubicBezTo>
                <a:cubicBezTo>
                  <a:pt x="229919" y="1358129"/>
                  <a:pt x="243016" y="1308653"/>
                  <a:pt x="301223" y="1263544"/>
                </a:cubicBezTo>
                <a:cubicBezTo>
                  <a:pt x="397263" y="1186419"/>
                  <a:pt x="494759" y="1110749"/>
                  <a:pt x="590801" y="1033627"/>
                </a:cubicBezTo>
                <a:cubicBezTo>
                  <a:pt x="692663" y="955047"/>
                  <a:pt x="701394" y="921577"/>
                  <a:pt x="667926" y="799342"/>
                </a:cubicBezTo>
                <a:cubicBezTo>
                  <a:pt x="644642" y="719310"/>
                  <a:pt x="596623" y="677108"/>
                  <a:pt x="512221" y="668376"/>
                </a:cubicBezTo>
                <a:cubicBezTo>
                  <a:pt x="389987" y="655280"/>
                  <a:pt x="269208" y="631999"/>
                  <a:pt x="146973" y="618901"/>
                </a:cubicBezTo>
                <a:cubicBezTo>
                  <a:pt x="77125" y="611625"/>
                  <a:pt x="27650" y="583978"/>
                  <a:pt x="2910" y="517040"/>
                </a:cubicBezTo>
                <a:cubicBezTo>
                  <a:pt x="0" y="454468"/>
                  <a:pt x="0" y="396258"/>
                  <a:pt x="0" y="336599"/>
                </a:cubicBezTo>
                <a:cubicBezTo>
                  <a:pt x="23284" y="292942"/>
                  <a:pt x="59662" y="271116"/>
                  <a:pt x="106230" y="259472"/>
                </a:cubicBezTo>
                <a:cubicBezTo>
                  <a:pt x="231374" y="226004"/>
                  <a:pt x="353609" y="188171"/>
                  <a:pt x="478754" y="154700"/>
                </a:cubicBezTo>
                <a:cubicBezTo>
                  <a:pt x="554421" y="134330"/>
                  <a:pt x="599533" y="92128"/>
                  <a:pt x="606809" y="12092"/>
                </a:cubicBezTo>
                <a:close/>
              </a:path>
            </a:pathLst>
          </a:custGeom>
          <a:solidFill>
            <a:schemeClr val="accent2"/>
          </a:solidFill>
          <a:ln w="5155" cap="flat">
            <a:noFill/>
            <a:prstDash val="solid"/>
            <a:miter/>
          </a:ln>
        </p:spPr>
        <p:txBody>
          <a:bodyPr wrap="square" rtlCol="0" anchor="ctr">
            <a:noAutofit/>
          </a:bodyPr>
          <a:lstStyle/>
          <a:p>
            <a:endParaRPr lang="en-US">
              <a:solidFill>
                <a:prstClr val="black"/>
              </a:solidFill>
            </a:endParaRPr>
          </a:p>
        </p:txBody>
      </p:sp>
      <p:sp>
        <p:nvSpPr>
          <p:cNvPr id="4" name="TextBox 3">
            <a:extLst>
              <a:ext uri="{FF2B5EF4-FFF2-40B4-BE49-F238E27FC236}">
                <a16:creationId xmlns:a16="http://schemas.microsoft.com/office/drawing/2014/main" xmlns="" id="{8441FF71-3F1B-4CB4-8242-FBB7B35AFA66}"/>
              </a:ext>
            </a:extLst>
          </p:cNvPr>
          <p:cNvSpPr txBox="1"/>
          <p:nvPr/>
        </p:nvSpPr>
        <p:spPr>
          <a:xfrm>
            <a:off x="3983392" y="2661067"/>
            <a:ext cx="4438231" cy="646270"/>
          </a:xfrm>
          <a:custGeom>
            <a:avLst/>
            <a:gdLst>
              <a:gd name="connsiteX0" fmla="*/ 1217399 w 4438231"/>
              <a:gd name="connsiteY0" fmla="*/ 148169 h 646270"/>
              <a:gd name="connsiteX1" fmla="*/ 1217399 w 4438231"/>
              <a:gd name="connsiteY1" fmla="*/ 496301 h 646270"/>
              <a:gd name="connsiteX2" fmla="*/ 1253957 w 4438231"/>
              <a:gd name="connsiteY2" fmla="*/ 496301 h 646270"/>
              <a:gd name="connsiteX3" fmla="*/ 1395216 w 4438231"/>
              <a:gd name="connsiteY3" fmla="*/ 433537 h 646270"/>
              <a:gd name="connsiteX4" fmla="*/ 1430872 w 4438231"/>
              <a:gd name="connsiteY4" fmla="*/ 322009 h 646270"/>
              <a:gd name="connsiteX5" fmla="*/ 1395216 w 4438231"/>
              <a:gd name="connsiteY5" fmla="*/ 210933 h 646270"/>
              <a:gd name="connsiteX6" fmla="*/ 1253957 w 4438231"/>
              <a:gd name="connsiteY6" fmla="*/ 148169 h 646270"/>
              <a:gd name="connsiteX7" fmla="*/ 3484816 w 4438231"/>
              <a:gd name="connsiteY7" fmla="*/ 136461 h 646270"/>
              <a:gd name="connsiteX8" fmla="*/ 3484816 w 4438231"/>
              <a:gd name="connsiteY8" fmla="*/ 289583 h 646270"/>
              <a:gd name="connsiteX9" fmla="*/ 3514647 w 4438231"/>
              <a:gd name="connsiteY9" fmla="*/ 289583 h 646270"/>
              <a:gd name="connsiteX10" fmla="*/ 3587415 w 4438231"/>
              <a:gd name="connsiteY10" fmla="*/ 268481 h 646270"/>
              <a:gd name="connsiteX11" fmla="*/ 3611369 w 4438231"/>
              <a:gd name="connsiteY11" fmla="*/ 212797 h 646270"/>
              <a:gd name="connsiteX12" fmla="*/ 3587415 w 4438231"/>
              <a:gd name="connsiteY12" fmla="*/ 157564 h 646270"/>
              <a:gd name="connsiteX13" fmla="*/ 3514647 w 4438231"/>
              <a:gd name="connsiteY13" fmla="*/ 136461 h 646270"/>
              <a:gd name="connsiteX14" fmla="*/ 3825741 w 4438231"/>
              <a:gd name="connsiteY14" fmla="*/ 14864 h 646270"/>
              <a:gd name="connsiteX15" fmla="*/ 4016693 w 4438231"/>
              <a:gd name="connsiteY15" fmla="*/ 14864 h 646270"/>
              <a:gd name="connsiteX16" fmla="*/ 4132887 w 4438231"/>
              <a:gd name="connsiteY16" fmla="*/ 182398 h 646270"/>
              <a:gd name="connsiteX17" fmla="*/ 4244577 w 4438231"/>
              <a:gd name="connsiteY17" fmla="*/ 14864 h 646270"/>
              <a:gd name="connsiteX18" fmla="*/ 4438231 w 4438231"/>
              <a:gd name="connsiteY18" fmla="*/ 14864 h 646270"/>
              <a:gd name="connsiteX19" fmla="*/ 4208098 w 4438231"/>
              <a:gd name="connsiteY19" fmla="*/ 334171 h 646270"/>
              <a:gd name="connsiteX20" fmla="*/ 4208098 w 4438231"/>
              <a:gd name="connsiteY20" fmla="*/ 629607 h 646270"/>
              <a:gd name="connsiteX21" fmla="*/ 4048218 w 4438231"/>
              <a:gd name="connsiteY21" fmla="*/ 629607 h 646270"/>
              <a:gd name="connsiteX22" fmla="*/ 4048218 w 4438231"/>
              <a:gd name="connsiteY22" fmla="*/ 334171 h 646270"/>
              <a:gd name="connsiteX23" fmla="*/ 3324939 w 4438231"/>
              <a:gd name="connsiteY23" fmla="*/ 14864 h 646270"/>
              <a:gd name="connsiteX24" fmla="*/ 3573538 w 4438231"/>
              <a:gd name="connsiteY24" fmla="*/ 14864 h 646270"/>
              <a:gd name="connsiteX25" fmla="*/ 3734768 w 4438231"/>
              <a:gd name="connsiteY25" fmla="*/ 80165 h 646270"/>
              <a:gd name="connsiteX26" fmla="*/ 3777103 w 4438231"/>
              <a:gd name="connsiteY26" fmla="*/ 204014 h 646270"/>
              <a:gd name="connsiteX27" fmla="*/ 3728463 w 4438231"/>
              <a:gd name="connsiteY27" fmla="*/ 334171 h 646270"/>
              <a:gd name="connsiteX28" fmla="*/ 3642893 w 4438231"/>
              <a:gd name="connsiteY28" fmla="*/ 377405 h 646270"/>
              <a:gd name="connsiteX29" fmla="*/ 3836099 w 4438231"/>
              <a:gd name="connsiteY29" fmla="*/ 629607 h 646270"/>
              <a:gd name="connsiteX30" fmla="*/ 3637490 w 4438231"/>
              <a:gd name="connsiteY30" fmla="*/ 629607 h 646270"/>
              <a:gd name="connsiteX31" fmla="*/ 3484816 w 4438231"/>
              <a:gd name="connsiteY31" fmla="*/ 393618 h 646270"/>
              <a:gd name="connsiteX32" fmla="*/ 3484816 w 4438231"/>
              <a:gd name="connsiteY32" fmla="*/ 629607 h 646270"/>
              <a:gd name="connsiteX33" fmla="*/ 3324939 w 4438231"/>
              <a:gd name="connsiteY33" fmla="*/ 629607 h 646270"/>
              <a:gd name="connsiteX34" fmla="*/ 2831294 w 4438231"/>
              <a:gd name="connsiteY34" fmla="*/ 14864 h 646270"/>
              <a:gd name="connsiteX35" fmla="*/ 3253732 w 4438231"/>
              <a:gd name="connsiteY35" fmla="*/ 14864 h 646270"/>
              <a:gd name="connsiteX36" fmla="*/ 3253732 w 4438231"/>
              <a:gd name="connsiteY36" fmla="*/ 148169 h 646270"/>
              <a:gd name="connsiteX37" fmla="*/ 3121325 w 4438231"/>
              <a:gd name="connsiteY37" fmla="*/ 148169 h 646270"/>
              <a:gd name="connsiteX38" fmla="*/ 3121325 w 4438231"/>
              <a:gd name="connsiteY38" fmla="*/ 629607 h 646270"/>
              <a:gd name="connsiteX39" fmla="*/ 2961448 w 4438231"/>
              <a:gd name="connsiteY39" fmla="*/ 629607 h 646270"/>
              <a:gd name="connsiteX40" fmla="*/ 2961448 w 4438231"/>
              <a:gd name="connsiteY40" fmla="*/ 148169 h 646270"/>
              <a:gd name="connsiteX41" fmla="*/ 2831294 w 4438231"/>
              <a:gd name="connsiteY41" fmla="*/ 148169 h 646270"/>
              <a:gd name="connsiteX42" fmla="*/ 1698036 w 4438231"/>
              <a:gd name="connsiteY42" fmla="*/ 14864 h 646270"/>
              <a:gd name="connsiteX43" fmla="*/ 1857913 w 4438231"/>
              <a:gd name="connsiteY43" fmla="*/ 14864 h 646270"/>
              <a:gd name="connsiteX44" fmla="*/ 1857913 w 4438231"/>
              <a:gd name="connsiteY44" fmla="*/ 347379 h 646270"/>
              <a:gd name="connsiteX45" fmla="*/ 1859265 w 4438231"/>
              <a:gd name="connsiteY45" fmla="*/ 407220 h 646270"/>
              <a:gd name="connsiteX46" fmla="*/ 1916460 w 4438231"/>
              <a:gd name="connsiteY46" fmla="*/ 494505 h 646270"/>
              <a:gd name="connsiteX47" fmla="*/ 1964197 w 4438231"/>
              <a:gd name="connsiteY47" fmla="*/ 504857 h 646270"/>
              <a:gd name="connsiteX48" fmla="*/ 2052468 w 4438231"/>
              <a:gd name="connsiteY48" fmla="*/ 463910 h 646270"/>
              <a:gd name="connsiteX49" fmla="*/ 2074537 w 4438231"/>
              <a:gd name="connsiteY49" fmla="*/ 347379 h 646270"/>
              <a:gd name="connsiteX50" fmla="*/ 2074537 w 4438231"/>
              <a:gd name="connsiteY50" fmla="*/ 14864 h 646270"/>
              <a:gd name="connsiteX51" fmla="*/ 2234415 w 4438231"/>
              <a:gd name="connsiteY51" fmla="*/ 14864 h 646270"/>
              <a:gd name="connsiteX52" fmla="*/ 2234415 w 4438231"/>
              <a:gd name="connsiteY52" fmla="*/ 369298 h 646270"/>
              <a:gd name="connsiteX53" fmla="*/ 2225409 w 4438231"/>
              <a:gd name="connsiteY53" fmla="*/ 463874 h 646270"/>
              <a:gd name="connsiteX54" fmla="*/ 2158754 w 4438231"/>
              <a:gd name="connsiteY54" fmla="*/ 574664 h 646270"/>
              <a:gd name="connsiteX55" fmla="*/ 1958795 w 4438231"/>
              <a:gd name="connsiteY55" fmla="*/ 645369 h 646270"/>
              <a:gd name="connsiteX56" fmla="*/ 1759734 w 4438231"/>
              <a:gd name="connsiteY56" fmla="*/ 573312 h 646270"/>
              <a:gd name="connsiteX57" fmla="*/ 1707944 w 4438231"/>
              <a:gd name="connsiteY57" fmla="*/ 478286 h 646270"/>
              <a:gd name="connsiteX58" fmla="*/ 1698036 w 4438231"/>
              <a:gd name="connsiteY58" fmla="*/ 369298 h 646270"/>
              <a:gd name="connsiteX59" fmla="*/ 1057522 w 4438231"/>
              <a:gd name="connsiteY59" fmla="*/ 14864 h 646270"/>
              <a:gd name="connsiteX60" fmla="*/ 1293511 w 4438231"/>
              <a:gd name="connsiteY60" fmla="*/ 14864 h 646270"/>
              <a:gd name="connsiteX61" fmla="*/ 1453840 w 4438231"/>
              <a:gd name="connsiteY61" fmla="*/ 63050 h 646270"/>
              <a:gd name="connsiteX62" fmla="*/ 1565079 w 4438231"/>
              <a:gd name="connsiteY62" fmla="*/ 188252 h 646270"/>
              <a:gd name="connsiteX63" fmla="*/ 1596604 w 4438231"/>
              <a:gd name="connsiteY63" fmla="*/ 322009 h 646270"/>
              <a:gd name="connsiteX64" fmla="*/ 1538732 w 4438231"/>
              <a:gd name="connsiteY64" fmla="*/ 499678 h 646270"/>
              <a:gd name="connsiteX65" fmla="*/ 1390789 w 4438231"/>
              <a:gd name="connsiteY65" fmla="*/ 612944 h 646270"/>
              <a:gd name="connsiteX66" fmla="*/ 1293511 w 4438231"/>
              <a:gd name="connsiteY66" fmla="*/ 629607 h 646270"/>
              <a:gd name="connsiteX67" fmla="*/ 1057522 w 4438231"/>
              <a:gd name="connsiteY67" fmla="*/ 629607 h 646270"/>
              <a:gd name="connsiteX68" fmla="*/ 294637 w 4438231"/>
              <a:gd name="connsiteY68" fmla="*/ 13238 h 646270"/>
              <a:gd name="connsiteX69" fmla="*/ 454515 w 4438231"/>
              <a:gd name="connsiteY69" fmla="*/ 13238 h 646270"/>
              <a:gd name="connsiteX70" fmla="*/ 748600 w 4438231"/>
              <a:gd name="connsiteY70" fmla="*/ 389290 h 646270"/>
              <a:gd name="connsiteX71" fmla="*/ 748600 w 4438231"/>
              <a:gd name="connsiteY71" fmla="*/ 13238 h 646270"/>
              <a:gd name="connsiteX72" fmla="*/ 908479 w 4438231"/>
              <a:gd name="connsiteY72" fmla="*/ 13238 h 646270"/>
              <a:gd name="connsiteX73" fmla="*/ 908479 w 4438231"/>
              <a:gd name="connsiteY73" fmla="*/ 627982 h 646270"/>
              <a:gd name="connsiteX74" fmla="*/ 748600 w 4438231"/>
              <a:gd name="connsiteY74" fmla="*/ 627982 h 646270"/>
              <a:gd name="connsiteX75" fmla="*/ 454515 w 4438231"/>
              <a:gd name="connsiteY75" fmla="*/ 251478 h 646270"/>
              <a:gd name="connsiteX76" fmla="*/ 454515 w 4438231"/>
              <a:gd name="connsiteY76" fmla="*/ 627982 h 646270"/>
              <a:gd name="connsiteX77" fmla="*/ 294637 w 4438231"/>
              <a:gd name="connsiteY77" fmla="*/ 627982 h 646270"/>
              <a:gd name="connsiteX78" fmla="*/ 0 w 4438231"/>
              <a:gd name="connsiteY78" fmla="*/ 13238 h 646270"/>
              <a:gd name="connsiteX79" fmla="*/ 159879 w 4438231"/>
              <a:gd name="connsiteY79" fmla="*/ 13238 h 646270"/>
              <a:gd name="connsiteX80" fmla="*/ 159879 w 4438231"/>
              <a:gd name="connsiteY80" fmla="*/ 627982 h 646270"/>
              <a:gd name="connsiteX81" fmla="*/ 0 w 4438231"/>
              <a:gd name="connsiteY81" fmla="*/ 627982 h 646270"/>
              <a:gd name="connsiteX82" fmla="*/ 2570434 w 4438231"/>
              <a:gd name="connsiteY82" fmla="*/ 0 h 646270"/>
              <a:gd name="connsiteX83" fmla="*/ 2765440 w 4438231"/>
              <a:gd name="connsiteY83" fmla="*/ 49991 h 646270"/>
              <a:gd name="connsiteX84" fmla="*/ 2701489 w 4438231"/>
              <a:gd name="connsiteY84" fmla="*/ 174291 h 646270"/>
              <a:gd name="connsiteX85" fmla="*/ 2595830 w 4438231"/>
              <a:gd name="connsiteY85" fmla="*/ 133309 h 646270"/>
              <a:gd name="connsiteX86" fmla="*/ 2549773 w 4438231"/>
              <a:gd name="connsiteY86" fmla="*/ 146417 h 646270"/>
              <a:gd name="connsiteX87" fmla="*/ 2526751 w 4438231"/>
              <a:gd name="connsiteY87" fmla="*/ 186197 h 646270"/>
              <a:gd name="connsiteX88" fmla="*/ 2556973 w 4438231"/>
              <a:gd name="connsiteY88" fmla="*/ 228228 h 646270"/>
              <a:gd name="connsiteX89" fmla="*/ 2638178 w 4438231"/>
              <a:gd name="connsiteY89" fmla="*/ 256255 h 646270"/>
              <a:gd name="connsiteX90" fmla="*/ 2759080 w 4438231"/>
              <a:gd name="connsiteY90" fmla="*/ 326598 h 646270"/>
              <a:gd name="connsiteX91" fmla="*/ 2790212 w 4438231"/>
              <a:gd name="connsiteY91" fmla="*/ 426239 h 646270"/>
              <a:gd name="connsiteX92" fmla="*/ 2653300 w 4438231"/>
              <a:gd name="connsiteY92" fmla="*/ 629586 h 646270"/>
              <a:gd name="connsiteX93" fmla="*/ 2550619 w 4438231"/>
              <a:gd name="connsiteY93" fmla="*/ 646270 h 646270"/>
              <a:gd name="connsiteX94" fmla="*/ 2336697 w 4438231"/>
              <a:gd name="connsiteY94" fmla="*/ 576465 h 646270"/>
              <a:gd name="connsiteX95" fmla="*/ 2405151 w 4438231"/>
              <a:gd name="connsiteY95" fmla="*/ 447660 h 646270"/>
              <a:gd name="connsiteX96" fmla="*/ 2546403 w 4438231"/>
              <a:gd name="connsiteY96" fmla="*/ 512964 h 646270"/>
              <a:gd name="connsiteX97" fmla="*/ 2599209 w 4438231"/>
              <a:gd name="connsiteY97" fmla="*/ 498404 h 646270"/>
              <a:gd name="connsiteX98" fmla="*/ 2624478 w 4438231"/>
              <a:gd name="connsiteY98" fmla="*/ 452004 h 646270"/>
              <a:gd name="connsiteX99" fmla="*/ 2596506 w 4438231"/>
              <a:gd name="connsiteY99" fmla="*/ 406508 h 646270"/>
              <a:gd name="connsiteX100" fmla="*/ 2526580 w 4438231"/>
              <a:gd name="connsiteY100" fmla="*/ 378754 h 646270"/>
              <a:gd name="connsiteX101" fmla="*/ 2451694 w 4438231"/>
              <a:gd name="connsiteY101" fmla="*/ 354465 h 646270"/>
              <a:gd name="connsiteX102" fmla="*/ 2410191 w 4438231"/>
              <a:gd name="connsiteY102" fmla="*/ 330171 h 646270"/>
              <a:gd name="connsiteX103" fmla="*/ 2361016 w 4438231"/>
              <a:gd name="connsiteY103" fmla="*/ 207821 h 646270"/>
              <a:gd name="connsiteX104" fmla="*/ 2411907 w 4438231"/>
              <a:gd name="connsiteY104" fmla="*/ 66127 h 646270"/>
              <a:gd name="connsiteX105" fmla="*/ 2570434 w 4438231"/>
              <a:gd name="connsiteY105" fmla="*/ 0 h 646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4438231" h="646270">
                <a:moveTo>
                  <a:pt x="1217399" y="148169"/>
                </a:moveTo>
                <a:lnTo>
                  <a:pt x="1217399" y="496301"/>
                </a:lnTo>
                <a:lnTo>
                  <a:pt x="1253957" y="496301"/>
                </a:lnTo>
                <a:cubicBezTo>
                  <a:pt x="1316838" y="496301"/>
                  <a:pt x="1363925" y="475380"/>
                  <a:pt x="1395216" y="433537"/>
                </a:cubicBezTo>
                <a:cubicBezTo>
                  <a:pt x="1418986" y="401628"/>
                  <a:pt x="1430872" y="364452"/>
                  <a:pt x="1430872" y="322009"/>
                </a:cubicBezTo>
                <a:cubicBezTo>
                  <a:pt x="1430872" y="279568"/>
                  <a:pt x="1418986" y="242542"/>
                  <a:pt x="1395216" y="210933"/>
                </a:cubicBezTo>
                <a:cubicBezTo>
                  <a:pt x="1363625" y="169091"/>
                  <a:pt x="1316538" y="148169"/>
                  <a:pt x="1253957" y="148169"/>
                </a:cubicBezTo>
                <a:close/>
                <a:moveTo>
                  <a:pt x="3484816" y="136461"/>
                </a:moveTo>
                <a:lnTo>
                  <a:pt x="3484816" y="289583"/>
                </a:lnTo>
                <a:lnTo>
                  <a:pt x="3514647" y="289583"/>
                </a:lnTo>
                <a:cubicBezTo>
                  <a:pt x="3548395" y="289583"/>
                  <a:pt x="3572651" y="282550"/>
                  <a:pt x="3587415" y="268481"/>
                </a:cubicBezTo>
                <a:cubicBezTo>
                  <a:pt x="3603385" y="253209"/>
                  <a:pt x="3611369" y="234650"/>
                  <a:pt x="3611369" y="212797"/>
                </a:cubicBezTo>
                <a:cubicBezTo>
                  <a:pt x="3611369" y="190945"/>
                  <a:pt x="3603385" y="172534"/>
                  <a:pt x="3587415" y="157564"/>
                </a:cubicBezTo>
                <a:cubicBezTo>
                  <a:pt x="3572347" y="143495"/>
                  <a:pt x="3548091" y="136461"/>
                  <a:pt x="3514647" y="136461"/>
                </a:cubicBezTo>
                <a:close/>
                <a:moveTo>
                  <a:pt x="3825741" y="14864"/>
                </a:moveTo>
                <a:lnTo>
                  <a:pt x="4016693" y="14864"/>
                </a:lnTo>
                <a:lnTo>
                  <a:pt x="4132887" y="182398"/>
                </a:lnTo>
                <a:lnTo>
                  <a:pt x="4244577" y="14864"/>
                </a:lnTo>
                <a:lnTo>
                  <a:pt x="4438231" y="14864"/>
                </a:lnTo>
                <a:lnTo>
                  <a:pt x="4208098" y="334171"/>
                </a:lnTo>
                <a:lnTo>
                  <a:pt x="4208098" y="629607"/>
                </a:lnTo>
                <a:lnTo>
                  <a:pt x="4048218" y="629607"/>
                </a:lnTo>
                <a:lnTo>
                  <a:pt x="4048218" y="334171"/>
                </a:lnTo>
                <a:close/>
                <a:moveTo>
                  <a:pt x="3324939" y="14864"/>
                </a:moveTo>
                <a:lnTo>
                  <a:pt x="3573538" y="14864"/>
                </a:lnTo>
                <a:cubicBezTo>
                  <a:pt x="3646198" y="14864"/>
                  <a:pt x="3699939" y="36630"/>
                  <a:pt x="3734768" y="80165"/>
                </a:cubicBezTo>
                <a:cubicBezTo>
                  <a:pt x="3762990" y="115293"/>
                  <a:pt x="3777103" y="156577"/>
                  <a:pt x="3777103" y="204014"/>
                </a:cubicBezTo>
                <a:cubicBezTo>
                  <a:pt x="3777103" y="258358"/>
                  <a:pt x="3760890" y="301744"/>
                  <a:pt x="3728463" y="334171"/>
                </a:cubicBezTo>
                <a:cubicBezTo>
                  <a:pt x="3707747" y="354886"/>
                  <a:pt x="3679224" y="369298"/>
                  <a:pt x="3642893" y="377405"/>
                </a:cubicBezTo>
                <a:lnTo>
                  <a:pt x="3836099" y="629607"/>
                </a:lnTo>
                <a:lnTo>
                  <a:pt x="3637490" y="629607"/>
                </a:lnTo>
                <a:lnTo>
                  <a:pt x="3484816" y="393618"/>
                </a:lnTo>
                <a:lnTo>
                  <a:pt x="3484816" y="629607"/>
                </a:lnTo>
                <a:lnTo>
                  <a:pt x="3324939" y="629607"/>
                </a:lnTo>
                <a:close/>
                <a:moveTo>
                  <a:pt x="2831294" y="14864"/>
                </a:moveTo>
                <a:lnTo>
                  <a:pt x="3253732" y="14864"/>
                </a:lnTo>
                <a:lnTo>
                  <a:pt x="3253732" y="148169"/>
                </a:lnTo>
                <a:lnTo>
                  <a:pt x="3121325" y="148169"/>
                </a:lnTo>
                <a:lnTo>
                  <a:pt x="3121325" y="629607"/>
                </a:lnTo>
                <a:lnTo>
                  <a:pt x="2961448" y="629607"/>
                </a:lnTo>
                <a:lnTo>
                  <a:pt x="2961448" y="148169"/>
                </a:lnTo>
                <a:lnTo>
                  <a:pt x="2831294" y="148169"/>
                </a:lnTo>
                <a:close/>
                <a:moveTo>
                  <a:pt x="1698036" y="14864"/>
                </a:moveTo>
                <a:lnTo>
                  <a:pt x="1857913" y="14864"/>
                </a:lnTo>
                <a:lnTo>
                  <a:pt x="1857913" y="347379"/>
                </a:lnTo>
                <a:cubicBezTo>
                  <a:pt x="1857913" y="374071"/>
                  <a:pt x="1858364" y="394018"/>
                  <a:pt x="1859265" y="407220"/>
                </a:cubicBezTo>
                <a:cubicBezTo>
                  <a:pt x="1862267" y="448915"/>
                  <a:pt x="1881332" y="478011"/>
                  <a:pt x="1916460" y="494505"/>
                </a:cubicBezTo>
                <a:cubicBezTo>
                  <a:pt x="1930871" y="501406"/>
                  <a:pt x="1946784" y="504857"/>
                  <a:pt x="1964197" y="504857"/>
                </a:cubicBezTo>
                <a:cubicBezTo>
                  <a:pt x="2003230" y="504857"/>
                  <a:pt x="2032653" y="491207"/>
                  <a:pt x="2052468" y="463910"/>
                </a:cubicBezTo>
                <a:cubicBezTo>
                  <a:pt x="2067181" y="443812"/>
                  <a:pt x="2074537" y="404967"/>
                  <a:pt x="2074537" y="347379"/>
                </a:cubicBezTo>
                <a:lnTo>
                  <a:pt x="2074537" y="14864"/>
                </a:lnTo>
                <a:lnTo>
                  <a:pt x="2234415" y="14864"/>
                </a:lnTo>
                <a:lnTo>
                  <a:pt x="2234415" y="369298"/>
                </a:lnTo>
                <a:cubicBezTo>
                  <a:pt x="2234415" y="406228"/>
                  <a:pt x="2231413" y="437752"/>
                  <a:pt x="2225409" y="463874"/>
                </a:cubicBezTo>
                <a:cubicBezTo>
                  <a:pt x="2216101" y="504406"/>
                  <a:pt x="2193883" y="541337"/>
                  <a:pt x="2158754" y="574664"/>
                </a:cubicBezTo>
                <a:cubicBezTo>
                  <a:pt x="2108914" y="621801"/>
                  <a:pt x="2042261" y="645369"/>
                  <a:pt x="1958795" y="645369"/>
                </a:cubicBezTo>
                <a:cubicBezTo>
                  <a:pt x="1873826" y="645369"/>
                  <a:pt x="1807473" y="621350"/>
                  <a:pt x="1759734" y="573312"/>
                </a:cubicBezTo>
                <a:cubicBezTo>
                  <a:pt x="1734515" y="548091"/>
                  <a:pt x="1717250" y="516416"/>
                  <a:pt x="1707944" y="478286"/>
                </a:cubicBezTo>
                <a:cubicBezTo>
                  <a:pt x="1701338" y="451264"/>
                  <a:pt x="1698036" y="414934"/>
                  <a:pt x="1698036" y="369298"/>
                </a:cubicBezTo>
                <a:close/>
                <a:moveTo>
                  <a:pt x="1057522" y="14864"/>
                </a:moveTo>
                <a:lnTo>
                  <a:pt x="1293511" y="14864"/>
                </a:lnTo>
                <a:cubicBezTo>
                  <a:pt x="1351157" y="14864"/>
                  <a:pt x="1404601" y="30924"/>
                  <a:pt x="1453840" y="63050"/>
                </a:cubicBezTo>
                <a:cubicBezTo>
                  <a:pt x="1502179" y="94276"/>
                  <a:pt x="1539258" y="136011"/>
                  <a:pt x="1565079" y="188252"/>
                </a:cubicBezTo>
                <a:cubicBezTo>
                  <a:pt x="1586097" y="231486"/>
                  <a:pt x="1596604" y="276072"/>
                  <a:pt x="1596604" y="322009"/>
                </a:cubicBezTo>
                <a:cubicBezTo>
                  <a:pt x="1596604" y="385961"/>
                  <a:pt x="1577313" y="445185"/>
                  <a:pt x="1538732" y="499678"/>
                </a:cubicBezTo>
                <a:cubicBezTo>
                  <a:pt x="1500153" y="554171"/>
                  <a:pt x="1450836" y="591926"/>
                  <a:pt x="1390789" y="612944"/>
                </a:cubicBezTo>
                <a:cubicBezTo>
                  <a:pt x="1358964" y="624052"/>
                  <a:pt x="1326538" y="629607"/>
                  <a:pt x="1293511" y="629607"/>
                </a:cubicBezTo>
                <a:lnTo>
                  <a:pt x="1057522" y="629607"/>
                </a:lnTo>
                <a:close/>
                <a:moveTo>
                  <a:pt x="294637" y="13238"/>
                </a:moveTo>
                <a:lnTo>
                  <a:pt x="454515" y="13238"/>
                </a:lnTo>
                <a:lnTo>
                  <a:pt x="748600" y="389290"/>
                </a:lnTo>
                <a:lnTo>
                  <a:pt x="748600" y="13238"/>
                </a:lnTo>
                <a:lnTo>
                  <a:pt x="908479" y="13238"/>
                </a:lnTo>
                <a:lnTo>
                  <a:pt x="908479" y="627982"/>
                </a:lnTo>
                <a:lnTo>
                  <a:pt x="748600" y="627982"/>
                </a:lnTo>
                <a:lnTo>
                  <a:pt x="454515" y="251478"/>
                </a:lnTo>
                <a:lnTo>
                  <a:pt x="454515" y="627982"/>
                </a:lnTo>
                <a:lnTo>
                  <a:pt x="294637" y="627982"/>
                </a:lnTo>
                <a:close/>
                <a:moveTo>
                  <a:pt x="0" y="13238"/>
                </a:moveTo>
                <a:lnTo>
                  <a:pt x="159879" y="13238"/>
                </a:lnTo>
                <a:lnTo>
                  <a:pt x="159879" y="627982"/>
                </a:lnTo>
                <a:lnTo>
                  <a:pt x="0" y="627982"/>
                </a:lnTo>
                <a:close/>
                <a:moveTo>
                  <a:pt x="2570434" y="0"/>
                </a:moveTo>
                <a:cubicBezTo>
                  <a:pt x="2636788" y="0"/>
                  <a:pt x="2701790" y="16663"/>
                  <a:pt x="2765440" y="49991"/>
                </a:cubicBezTo>
                <a:lnTo>
                  <a:pt x="2701489" y="174291"/>
                </a:lnTo>
                <a:cubicBezTo>
                  <a:pt x="2666572" y="146968"/>
                  <a:pt x="2631352" y="133309"/>
                  <a:pt x="2595830" y="133309"/>
                </a:cubicBezTo>
                <a:cubicBezTo>
                  <a:pt x="2578675" y="133309"/>
                  <a:pt x="2563322" y="137678"/>
                  <a:pt x="2549773" y="146417"/>
                </a:cubicBezTo>
                <a:cubicBezTo>
                  <a:pt x="2534424" y="156363"/>
                  <a:pt x="2526751" y="169624"/>
                  <a:pt x="2526751" y="186197"/>
                </a:cubicBezTo>
                <a:cubicBezTo>
                  <a:pt x="2526751" y="202467"/>
                  <a:pt x="2536823" y="216477"/>
                  <a:pt x="2556973" y="228228"/>
                </a:cubicBezTo>
                <a:cubicBezTo>
                  <a:pt x="2565998" y="233657"/>
                  <a:pt x="2593069" y="242999"/>
                  <a:pt x="2638178" y="256255"/>
                </a:cubicBezTo>
                <a:cubicBezTo>
                  <a:pt x="2694723" y="272790"/>
                  <a:pt x="2735022" y="296237"/>
                  <a:pt x="2759080" y="326598"/>
                </a:cubicBezTo>
                <a:cubicBezTo>
                  <a:pt x="2779834" y="352448"/>
                  <a:pt x="2790212" y="385661"/>
                  <a:pt x="2790212" y="426239"/>
                </a:cubicBezTo>
                <a:cubicBezTo>
                  <a:pt x="2790212" y="530241"/>
                  <a:pt x="2744575" y="598023"/>
                  <a:pt x="2653300" y="629586"/>
                </a:cubicBezTo>
                <a:cubicBezTo>
                  <a:pt x="2621475" y="640709"/>
                  <a:pt x="2587247" y="646270"/>
                  <a:pt x="2550619" y="646270"/>
                </a:cubicBezTo>
                <a:cubicBezTo>
                  <a:pt x="2473756" y="646270"/>
                  <a:pt x="2402450" y="623003"/>
                  <a:pt x="2336697" y="576465"/>
                </a:cubicBezTo>
                <a:lnTo>
                  <a:pt x="2405151" y="447660"/>
                </a:lnTo>
                <a:cubicBezTo>
                  <a:pt x="2453288" y="491195"/>
                  <a:pt x="2500372" y="512964"/>
                  <a:pt x="2546403" y="512964"/>
                </a:cubicBezTo>
                <a:cubicBezTo>
                  <a:pt x="2567163" y="512964"/>
                  <a:pt x="2584764" y="508110"/>
                  <a:pt x="2599209" y="498404"/>
                </a:cubicBezTo>
                <a:cubicBezTo>
                  <a:pt x="2616055" y="487487"/>
                  <a:pt x="2624478" y="472021"/>
                  <a:pt x="2624478" y="452004"/>
                </a:cubicBezTo>
                <a:cubicBezTo>
                  <a:pt x="2624478" y="433804"/>
                  <a:pt x="2615154" y="418641"/>
                  <a:pt x="2596506" y="406508"/>
                </a:cubicBezTo>
                <a:cubicBezTo>
                  <a:pt x="2582672" y="397408"/>
                  <a:pt x="2559363" y="388157"/>
                  <a:pt x="2526580" y="378754"/>
                </a:cubicBezTo>
                <a:cubicBezTo>
                  <a:pt x="2486883" y="367060"/>
                  <a:pt x="2461921" y="358963"/>
                  <a:pt x="2451694" y="354465"/>
                </a:cubicBezTo>
                <a:cubicBezTo>
                  <a:pt x="2435452" y="347569"/>
                  <a:pt x="2421619" y="339470"/>
                  <a:pt x="2410191" y="330171"/>
                </a:cubicBezTo>
                <a:cubicBezTo>
                  <a:pt x="2377407" y="303183"/>
                  <a:pt x="2361016" y="262400"/>
                  <a:pt x="2361016" y="207821"/>
                </a:cubicBezTo>
                <a:cubicBezTo>
                  <a:pt x="2361016" y="150842"/>
                  <a:pt x="2377981" y="103609"/>
                  <a:pt x="2411907" y="66127"/>
                </a:cubicBezTo>
                <a:cubicBezTo>
                  <a:pt x="2451539" y="22042"/>
                  <a:pt x="2504382" y="0"/>
                  <a:pt x="2570434" y="0"/>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solidFill>
                <a:prstClr val="black"/>
              </a:solidFill>
              <a:latin typeface="Aharoni" panose="02010803020104030203" pitchFamily="2" charset="-79"/>
              <a:cs typeface="Aharoni" panose="02010803020104030203" pitchFamily="2" charset="-79"/>
            </a:endParaRPr>
          </a:p>
        </p:txBody>
      </p:sp>
      <p:grpSp>
        <p:nvGrpSpPr>
          <p:cNvPr id="5" name="Group 4">
            <a:extLst>
              <a:ext uri="{FF2B5EF4-FFF2-40B4-BE49-F238E27FC236}">
                <a16:creationId xmlns:a16="http://schemas.microsoft.com/office/drawing/2014/main" xmlns="" id="{E8ADFDEE-9EAC-466F-AF6B-857D4A4D3FF0}"/>
              </a:ext>
            </a:extLst>
          </p:cNvPr>
          <p:cNvGrpSpPr/>
          <p:nvPr/>
        </p:nvGrpSpPr>
        <p:grpSpPr>
          <a:xfrm>
            <a:off x="3983392" y="1281303"/>
            <a:ext cx="4425067" cy="1355914"/>
            <a:chOff x="3983392" y="1386078"/>
            <a:chExt cx="4425067" cy="1355914"/>
          </a:xfrm>
        </p:grpSpPr>
        <p:sp>
          <p:nvSpPr>
            <p:cNvPr id="6" name="Freeform: Shape 5">
              <a:extLst>
                <a:ext uri="{FF2B5EF4-FFF2-40B4-BE49-F238E27FC236}">
                  <a16:creationId xmlns:a16="http://schemas.microsoft.com/office/drawing/2014/main" xmlns="" id="{69FD2A6C-6237-4CD6-B2A3-C05CF0D9A10C}"/>
                </a:ext>
              </a:extLst>
            </p:cNvPr>
            <p:cNvSpPr/>
            <p:nvPr/>
          </p:nvSpPr>
          <p:spPr>
            <a:xfrm>
              <a:off x="7429500" y="1781175"/>
              <a:ext cx="978959" cy="960817"/>
            </a:xfrm>
            <a:custGeom>
              <a:avLst/>
              <a:gdLst>
                <a:gd name="connsiteX0" fmla="*/ 885118 w 885149"/>
                <a:gd name="connsiteY0" fmla="*/ 999263 h 999573"/>
                <a:gd name="connsiteX1" fmla="*/ 885120 w 885149"/>
                <a:gd name="connsiteY1" fmla="*/ 999263 h 999573"/>
                <a:gd name="connsiteX2" fmla="*/ 885120 w 885149"/>
                <a:gd name="connsiteY2" fmla="*/ 999573 h 999573"/>
                <a:gd name="connsiteX3" fmla="*/ 421711 w 885149"/>
                <a:gd name="connsiteY3" fmla="*/ 433 h 999573"/>
                <a:gd name="connsiteX4" fmla="*/ 496514 w 885149"/>
                <a:gd name="connsiteY4" fmla="*/ 72132 h 999573"/>
                <a:gd name="connsiteX5" fmla="*/ 496514 w 885149"/>
                <a:gd name="connsiteY5" fmla="*/ 358001 h 999573"/>
                <a:gd name="connsiteX6" fmla="*/ 496514 w 885149"/>
                <a:gd name="connsiteY6" fmla="*/ 366692 h 999573"/>
                <a:gd name="connsiteX7" fmla="*/ 501791 w 885149"/>
                <a:gd name="connsiteY7" fmla="*/ 370417 h 999573"/>
                <a:gd name="connsiteX8" fmla="*/ 606392 w 885149"/>
                <a:gd name="connsiteY8" fmla="*/ 361415 h 999573"/>
                <a:gd name="connsiteX9" fmla="*/ 831113 w 885149"/>
                <a:gd name="connsiteY9" fmla="*/ 522507 h 999573"/>
                <a:gd name="connsiteX10" fmla="*/ 845080 w 885149"/>
                <a:gd name="connsiteY10" fmla="*/ 560995 h 999573"/>
                <a:gd name="connsiteX11" fmla="*/ 850357 w 885149"/>
                <a:gd name="connsiteY11" fmla="*/ 563167 h 999573"/>
                <a:gd name="connsiteX12" fmla="*/ 865876 w 885149"/>
                <a:gd name="connsiteY12" fmla="*/ 582101 h 999573"/>
                <a:gd name="connsiteX13" fmla="*/ 866186 w 885149"/>
                <a:gd name="connsiteY13" fmla="*/ 648213 h 999573"/>
                <a:gd name="connsiteX14" fmla="*/ 879533 w 885149"/>
                <a:gd name="connsiteY14" fmla="*/ 648524 h 999573"/>
                <a:gd name="connsiteX15" fmla="*/ 885120 w 885149"/>
                <a:gd name="connsiteY15" fmla="*/ 654111 h 999573"/>
                <a:gd name="connsiteX16" fmla="*/ 885120 w 885149"/>
                <a:gd name="connsiteY16" fmla="*/ 657836 h 999573"/>
                <a:gd name="connsiteX17" fmla="*/ 885120 w 885149"/>
                <a:gd name="connsiteY17" fmla="*/ 949290 h 999573"/>
                <a:gd name="connsiteX18" fmla="*/ 884810 w 885149"/>
                <a:gd name="connsiteY18" fmla="*/ 953946 h 999573"/>
                <a:gd name="connsiteX19" fmla="*/ 885118 w 885149"/>
                <a:gd name="connsiteY19" fmla="*/ 999263 h 999573"/>
                <a:gd name="connsiteX20" fmla="*/ 0 w 885149"/>
                <a:gd name="connsiteY20" fmla="*/ 999263 h 999573"/>
                <a:gd name="connsiteX21" fmla="*/ 0 w 885149"/>
                <a:gd name="connsiteY21" fmla="*/ 378487 h 999573"/>
                <a:gd name="connsiteX22" fmla="*/ 154778 w 885149"/>
                <a:gd name="connsiteY22" fmla="*/ 378487 h 999573"/>
                <a:gd name="connsiteX23" fmla="*/ 162848 w 885149"/>
                <a:gd name="connsiteY23" fmla="*/ 369175 h 999573"/>
                <a:gd name="connsiteX24" fmla="*/ 162848 w 885149"/>
                <a:gd name="connsiteY24" fmla="*/ 186045 h 999573"/>
                <a:gd name="connsiteX25" fmla="*/ 162848 w 885149"/>
                <a:gd name="connsiteY25" fmla="*/ 78340 h 999573"/>
                <a:gd name="connsiteX26" fmla="*/ 164400 w 885149"/>
                <a:gd name="connsiteY26" fmla="*/ 67166 h 999573"/>
                <a:gd name="connsiteX27" fmla="*/ 164710 w 885149"/>
                <a:gd name="connsiteY27" fmla="*/ 80513 h 999573"/>
                <a:gd name="connsiteX28" fmla="*/ 164710 w 885149"/>
                <a:gd name="connsiteY28" fmla="*/ 366382 h 999573"/>
                <a:gd name="connsiteX29" fmla="*/ 164400 w 885149"/>
                <a:gd name="connsiteY29" fmla="*/ 379728 h 999573"/>
                <a:gd name="connsiteX30" fmla="*/ 165641 w 885149"/>
                <a:gd name="connsiteY30" fmla="*/ 379728 h 999573"/>
                <a:gd name="connsiteX31" fmla="*/ 165331 w 885149"/>
                <a:gd name="connsiteY31" fmla="*/ 379418 h 999573"/>
                <a:gd name="connsiteX32" fmla="*/ 165331 w 885149"/>
                <a:gd name="connsiteY32" fmla="*/ 72753 h 999573"/>
                <a:gd name="connsiteX33" fmla="*/ 165952 w 885149"/>
                <a:gd name="connsiteY33" fmla="*/ 67166 h 999573"/>
                <a:gd name="connsiteX34" fmla="*/ 242307 w 885149"/>
                <a:gd name="connsiteY34" fmla="*/ 743 h 999573"/>
                <a:gd name="connsiteX35" fmla="*/ 317110 w 885149"/>
                <a:gd name="connsiteY35" fmla="*/ 72443 h 999573"/>
                <a:gd name="connsiteX36" fmla="*/ 317110 w 885149"/>
                <a:gd name="connsiteY36" fmla="*/ 305856 h 999573"/>
                <a:gd name="connsiteX37" fmla="*/ 317110 w 885149"/>
                <a:gd name="connsiteY37" fmla="*/ 523127 h 999573"/>
                <a:gd name="connsiteX38" fmla="*/ 320214 w 885149"/>
                <a:gd name="connsiteY38" fmla="*/ 533991 h 999573"/>
                <a:gd name="connsiteX39" fmla="*/ 340079 w 885149"/>
                <a:gd name="connsiteY39" fmla="*/ 493951 h 999573"/>
                <a:gd name="connsiteX40" fmla="*/ 345045 w 885149"/>
                <a:gd name="connsiteY40" fmla="*/ 475948 h 999573"/>
                <a:gd name="connsiteX41" fmla="*/ 345045 w 885149"/>
                <a:gd name="connsiteY41" fmla="*/ 154695 h 999573"/>
                <a:gd name="connsiteX42" fmla="*/ 345045 w 885149"/>
                <a:gd name="connsiteY42" fmla="*/ 75547 h 999573"/>
                <a:gd name="connsiteX43" fmla="*/ 408364 w 885149"/>
                <a:gd name="connsiteY43" fmla="*/ 743 h 999573"/>
                <a:gd name="connsiteX44" fmla="*/ 421711 w 885149"/>
                <a:gd name="connsiteY44" fmla="*/ 433 h 999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885149" h="999573">
                  <a:moveTo>
                    <a:pt x="885118" y="999263"/>
                  </a:moveTo>
                  <a:lnTo>
                    <a:pt x="885120" y="999263"/>
                  </a:lnTo>
                  <a:lnTo>
                    <a:pt x="885120" y="999573"/>
                  </a:lnTo>
                  <a:close/>
                  <a:moveTo>
                    <a:pt x="421711" y="433"/>
                  </a:moveTo>
                  <a:cubicBezTo>
                    <a:pt x="462372" y="-1430"/>
                    <a:pt x="496514" y="35507"/>
                    <a:pt x="496514" y="72132"/>
                  </a:cubicBezTo>
                  <a:cubicBezTo>
                    <a:pt x="496204" y="167421"/>
                    <a:pt x="496514" y="262712"/>
                    <a:pt x="496514" y="358001"/>
                  </a:cubicBezTo>
                  <a:cubicBezTo>
                    <a:pt x="496514" y="361105"/>
                    <a:pt x="496514" y="363898"/>
                    <a:pt x="496514" y="366692"/>
                  </a:cubicBezTo>
                  <a:cubicBezTo>
                    <a:pt x="496514" y="370106"/>
                    <a:pt x="499308" y="370417"/>
                    <a:pt x="501791" y="370417"/>
                  </a:cubicBezTo>
                  <a:cubicBezTo>
                    <a:pt x="535934" y="359863"/>
                    <a:pt x="571318" y="357070"/>
                    <a:pt x="606392" y="361415"/>
                  </a:cubicBezTo>
                  <a:cubicBezTo>
                    <a:pt x="710062" y="374452"/>
                    <a:pt x="785176" y="428459"/>
                    <a:pt x="831113" y="522507"/>
                  </a:cubicBezTo>
                  <a:cubicBezTo>
                    <a:pt x="837010" y="534922"/>
                    <a:pt x="842287" y="547648"/>
                    <a:pt x="845080" y="560995"/>
                  </a:cubicBezTo>
                  <a:cubicBezTo>
                    <a:pt x="846943" y="561926"/>
                    <a:pt x="848495" y="562857"/>
                    <a:pt x="850357" y="563167"/>
                  </a:cubicBezTo>
                  <a:cubicBezTo>
                    <a:pt x="861531" y="565650"/>
                    <a:pt x="865876" y="570617"/>
                    <a:pt x="865876" y="582101"/>
                  </a:cubicBezTo>
                  <a:cubicBezTo>
                    <a:pt x="866186" y="604138"/>
                    <a:pt x="866186" y="626176"/>
                    <a:pt x="866186" y="648213"/>
                  </a:cubicBezTo>
                  <a:cubicBezTo>
                    <a:pt x="870532" y="648524"/>
                    <a:pt x="875188" y="648524"/>
                    <a:pt x="879533" y="648524"/>
                  </a:cubicBezTo>
                  <a:cubicBezTo>
                    <a:pt x="883258" y="648524"/>
                    <a:pt x="885430" y="650076"/>
                    <a:pt x="885120" y="654111"/>
                  </a:cubicBezTo>
                  <a:cubicBezTo>
                    <a:pt x="885120" y="655352"/>
                    <a:pt x="885120" y="656594"/>
                    <a:pt x="885120" y="657836"/>
                  </a:cubicBezTo>
                  <a:cubicBezTo>
                    <a:pt x="885120" y="754987"/>
                    <a:pt x="885120" y="852138"/>
                    <a:pt x="885120" y="949290"/>
                  </a:cubicBezTo>
                  <a:cubicBezTo>
                    <a:pt x="885120" y="950842"/>
                    <a:pt x="884810" y="952394"/>
                    <a:pt x="884810" y="953946"/>
                  </a:cubicBezTo>
                  <a:lnTo>
                    <a:pt x="885118" y="999263"/>
                  </a:lnTo>
                  <a:lnTo>
                    <a:pt x="0" y="999263"/>
                  </a:lnTo>
                  <a:lnTo>
                    <a:pt x="0" y="378487"/>
                  </a:lnTo>
                  <a:lnTo>
                    <a:pt x="154778" y="378487"/>
                  </a:lnTo>
                  <a:cubicBezTo>
                    <a:pt x="162848" y="378487"/>
                    <a:pt x="162848" y="378176"/>
                    <a:pt x="162848" y="369175"/>
                  </a:cubicBezTo>
                  <a:cubicBezTo>
                    <a:pt x="162848" y="308029"/>
                    <a:pt x="162848" y="247193"/>
                    <a:pt x="162848" y="186045"/>
                  </a:cubicBezTo>
                  <a:cubicBezTo>
                    <a:pt x="162848" y="150040"/>
                    <a:pt x="162848" y="114345"/>
                    <a:pt x="162848" y="78340"/>
                  </a:cubicBezTo>
                  <a:cubicBezTo>
                    <a:pt x="162848" y="74615"/>
                    <a:pt x="161606" y="70580"/>
                    <a:pt x="164400" y="67166"/>
                  </a:cubicBezTo>
                  <a:cubicBezTo>
                    <a:pt x="164710" y="71511"/>
                    <a:pt x="164710" y="76167"/>
                    <a:pt x="164710" y="80513"/>
                  </a:cubicBezTo>
                  <a:cubicBezTo>
                    <a:pt x="164710" y="175802"/>
                    <a:pt x="164710" y="271093"/>
                    <a:pt x="164710" y="366382"/>
                  </a:cubicBezTo>
                  <a:cubicBezTo>
                    <a:pt x="164710" y="370727"/>
                    <a:pt x="164400" y="375383"/>
                    <a:pt x="164400" y="379728"/>
                  </a:cubicBezTo>
                  <a:cubicBezTo>
                    <a:pt x="164710" y="379728"/>
                    <a:pt x="165331" y="379728"/>
                    <a:pt x="165641" y="379728"/>
                  </a:cubicBezTo>
                  <a:cubicBezTo>
                    <a:pt x="165641" y="379728"/>
                    <a:pt x="165331" y="379418"/>
                    <a:pt x="165331" y="379418"/>
                  </a:cubicBezTo>
                  <a:cubicBezTo>
                    <a:pt x="165331" y="277300"/>
                    <a:pt x="165331" y="174871"/>
                    <a:pt x="165331" y="72753"/>
                  </a:cubicBezTo>
                  <a:cubicBezTo>
                    <a:pt x="165331" y="70891"/>
                    <a:pt x="165020" y="69028"/>
                    <a:pt x="165952" y="67166"/>
                  </a:cubicBezTo>
                  <a:cubicBezTo>
                    <a:pt x="170918" y="22470"/>
                    <a:pt x="212199" y="-2361"/>
                    <a:pt x="242307" y="743"/>
                  </a:cubicBezTo>
                  <a:cubicBezTo>
                    <a:pt x="281416" y="-1740"/>
                    <a:pt x="317421" y="34886"/>
                    <a:pt x="317110" y="72443"/>
                  </a:cubicBezTo>
                  <a:cubicBezTo>
                    <a:pt x="316800" y="150040"/>
                    <a:pt x="317110" y="227949"/>
                    <a:pt x="317110" y="305856"/>
                  </a:cubicBezTo>
                  <a:cubicBezTo>
                    <a:pt x="317110" y="378176"/>
                    <a:pt x="317110" y="450807"/>
                    <a:pt x="317110" y="523127"/>
                  </a:cubicBezTo>
                  <a:cubicBezTo>
                    <a:pt x="317110" y="526852"/>
                    <a:pt x="314938" y="531508"/>
                    <a:pt x="320214" y="533991"/>
                  </a:cubicBezTo>
                  <a:cubicBezTo>
                    <a:pt x="325180" y="519713"/>
                    <a:pt x="332319" y="506677"/>
                    <a:pt x="340079" y="493951"/>
                  </a:cubicBezTo>
                  <a:cubicBezTo>
                    <a:pt x="343804" y="488053"/>
                    <a:pt x="345045" y="482466"/>
                    <a:pt x="345045" y="475948"/>
                  </a:cubicBezTo>
                  <a:cubicBezTo>
                    <a:pt x="345045" y="368865"/>
                    <a:pt x="345045" y="261781"/>
                    <a:pt x="345045" y="154695"/>
                  </a:cubicBezTo>
                  <a:cubicBezTo>
                    <a:pt x="345045" y="128312"/>
                    <a:pt x="345666" y="101929"/>
                    <a:pt x="345045" y="75547"/>
                  </a:cubicBezTo>
                  <a:cubicBezTo>
                    <a:pt x="344114" y="43266"/>
                    <a:pt x="367393" y="8503"/>
                    <a:pt x="408364" y="743"/>
                  </a:cubicBezTo>
                  <a:cubicBezTo>
                    <a:pt x="412710" y="-188"/>
                    <a:pt x="417366" y="-188"/>
                    <a:pt x="421711" y="433"/>
                  </a:cubicBezTo>
                  <a:close/>
                </a:path>
              </a:pathLst>
            </a:custGeom>
            <a:solidFill>
              <a:schemeClr val="accent2"/>
            </a:solidFill>
            <a:ln w="3651" cap="flat">
              <a:noFill/>
              <a:prstDash val="solid"/>
              <a:miter/>
            </a:ln>
          </p:spPr>
          <p:txBody>
            <a:bodyPr wrap="square" rtlCol="0" anchor="ctr">
              <a:noAutofit/>
            </a:bodyPr>
            <a:lstStyle/>
            <a:p>
              <a:endParaRPr lang="en-US">
                <a:solidFill>
                  <a:prstClr val="black"/>
                </a:solidFill>
              </a:endParaRPr>
            </a:p>
          </p:txBody>
        </p:sp>
        <p:sp>
          <p:nvSpPr>
            <p:cNvPr id="7" name="Freeform: Shape 6">
              <a:extLst>
                <a:ext uri="{FF2B5EF4-FFF2-40B4-BE49-F238E27FC236}">
                  <a16:creationId xmlns:a16="http://schemas.microsoft.com/office/drawing/2014/main" xmlns="" id="{3480209A-D825-4309-9B43-0CBEB828984A}"/>
                </a:ext>
              </a:extLst>
            </p:cNvPr>
            <p:cNvSpPr/>
            <p:nvPr/>
          </p:nvSpPr>
          <p:spPr>
            <a:xfrm>
              <a:off x="3983392" y="1627126"/>
              <a:ext cx="2234528" cy="1111017"/>
            </a:xfrm>
            <a:custGeom>
              <a:avLst/>
              <a:gdLst>
                <a:gd name="connsiteX0" fmla="*/ 1359605 w 4190656"/>
                <a:gd name="connsiteY0" fmla="*/ 2009520 h 2083613"/>
                <a:gd name="connsiteX1" fmla="*/ 1359605 w 4190656"/>
                <a:gd name="connsiteY1" fmla="*/ 2049344 h 2083613"/>
                <a:gd name="connsiteX2" fmla="*/ 1942246 w 4190656"/>
                <a:gd name="connsiteY2" fmla="*/ 2049344 h 2083613"/>
                <a:gd name="connsiteX3" fmla="*/ 1942246 w 4190656"/>
                <a:gd name="connsiteY3" fmla="*/ 2009520 h 2083613"/>
                <a:gd name="connsiteX4" fmla="*/ 3736514 w 4190656"/>
                <a:gd name="connsiteY4" fmla="*/ 2004560 h 2083613"/>
                <a:gd name="connsiteX5" fmla="*/ 3736514 w 4190656"/>
                <a:gd name="connsiteY5" fmla="*/ 2044384 h 2083613"/>
                <a:gd name="connsiteX6" fmla="*/ 4087017 w 4190656"/>
                <a:gd name="connsiteY6" fmla="*/ 2044384 h 2083613"/>
                <a:gd name="connsiteX7" fmla="*/ 4087017 w 4190656"/>
                <a:gd name="connsiteY7" fmla="*/ 2004560 h 2083613"/>
                <a:gd name="connsiteX8" fmla="*/ 3320982 w 4190656"/>
                <a:gd name="connsiteY8" fmla="*/ 2004560 h 2083613"/>
                <a:gd name="connsiteX9" fmla="*/ 3320982 w 4190656"/>
                <a:gd name="connsiteY9" fmla="*/ 2044384 h 2083613"/>
                <a:gd name="connsiteX10" fmla="*/ 3671485 w 4190656"/>
                <a:gd name="connsiteY10" fmla="*/ 2044384 h 2083613"/>
                <a:gd name="connsiteX11" fmla="*/ 3671485 w 4190656"/>
                <a:gd name="connsiteY11" fmla="*/ 2004560 h 2083613"/>
                <a:gd name="connsiteX12" fmla="*/ 1359605 w 4190656"/>
                <a:gd name="connsiteY12" fmla="*/ 1948423 h 2083613"/>
                <a:gd name="connsiteX13" fmla="*/ 1359605 w 4190656"/>
                <a:gd name="connsiteY13" fmla="*/ 1988247 h 2083613"/>
                <a:gd name="connsiteX14" fmla="*/ 1942246 w 4190656"/>
                <a:gd name="connsiteY14" fmla="*/ 1988247 h 2083613"/>
                <a:gd name="connsiteX15" fmla="*/ 1942246 w 4190656"/>
                <a:gd name="connsiteY15" fmla="*/ 1948423 h 2083613"/>
                <a:gd name="connsiteX16" fmla="*/ 3736514 w 4190656"/>
                <a:gd name="connsiteY16" fmla="*/ 1943463 h 2083613"/>
                <a:gd name="connsiteX17" fmla="*/ 3736514 w 4190656"/>
                <a:gd name="connsiteY17" fmla="*/ 1983287 h 2083613"/>
                <a:gd name="connsiteX18" fmla="*/ 4087017 w 4190656"/>
                <a:gd name="connsiteY18" fmla="*/ 1983287 h 2083613"/>
                <a:gd name="connsiteX19" fmla="*/ 4087017 w 4190656"/>
                <a:gd name="connsiteY19" fmla="*/ 1943463 h 2083613"/>
                <a:gd name="connsiteX20" fmla="*/ 3320982 w 4190656"/>
                <a:gd name="connsiteY20" fmla="*/ 1943463 h 2083613"/>
                <a:gd name="connsiteX21" fmla="*/ 3320982 w 4190656"/>
                <a:gd name="connsiteY21" fmla="*/ 1983287 h 2083613"/>
                <a:gd name="connsiteX22" fmla="*/ 3671485 w 4190656"/>
                <a:gd name="connsiteY22" fmla="*/ 1983287 h 2083613"/>
                <a:gd name="connsiteX23" fmla="*/ 3671485 w 4190656"/>
                <a:gd name="connsiteY23" fmla="*/ 1943463 h 2083613"/>
                <a:gd name="connsiteX24" fmla="*/ 1359605 w 4190656"/>
                <a:gd name="connsiteY24" fmla="*/ 1887327 h 2083613"/>
                <a:gd name="connsiteX25" fmla="*/ 1359605 w 4190656"/>
                <a:gd name="connsiteY25" fmla="*/ 1927151 h 2083613"/>
                <a:gd name="connsiteX26" fmla="*/ 1942246 w 4190656"/>
                <a:gd name="connsiteY26" fmla="*/ 1927151 h 2083613"/>
                <a:gd name="connsiteX27" fmla="*/ 1942246 w 4190656"/>
                <a:gd name="connsiteY27" fmla="*/ 1887327 h 2083613"/>
                <a:gd name="connsiteX28" fmla="*/ 3736514 w 4190656"/>
                <a:gd name="connsiteY28" fmla="*/ 1882367 h 2083613"/>
                <a:gd name="connsiteX29" fmla="*/ 3736514 w 4190656"/>
                <a:gd name="connsiteY29" fmla="*/ 1922191 h 2083613"/>
                <a:gd name="connsiteX30" fmla="*/ 4087017 w 4190656"/>
                <a:gd name="connsiteY30" fmla="*/ 1922191 h 2083613"/>
                <a:gd name="connsiteX31" fmla="*/ 4087017 w 4190656"/>
                <a:gd name="connsiteY31" fmla="*/ 1882367 h 2083613"/>
                <a:gd name="connsiteX32" fmla="*/ 3320982 w 4190656"/>
                <a:gd name="connsiteY32" fmla="*/ 1882367 h 2083613"/>
                <a:gd name="connsiteX33" fmla="*/ 3320982 w 4190656"/>
                <a:gd name="connsiteY33" fmla="*/ 1922191 h 2083613"/>
                <a:gd name="connsiteX34" fmla="*/ 3671485 w 4190656"/>
                <a:gd name="connsiteY34" fmla="*/ 1922191 h 2083613"/>
                <a:gd name="connsiteX35" fmla="*/ 3671485 w 4190656"/>
                <a:gd name="connsiteY35" fmla="*/ 1882367 h 2083613"/>
                <a:gd name="connsiteX36" fmla="*/ 3051754 w 4190656"/>
                <a:gd name="connsiteY36" fmla="*/ 1873675 h 2083613"/>
                <a:gd name="connsiteX37" fmla="*/ 3051754 w 4190656"/>
                <a:gd name="connsiteY37" fmla="*/ 1939321 h 2083613"/>
                <a:gd name="connsiteX38" fmla="*/ 3149850 w 4190656"/>
                <a:gd name="connsiteY38" fmla="*/ 1939321 h 2083613"/>
                <a:gd name="connsiteX39" fmla="*/ 3149850 w 4190656"/>
                <a:gd name="connsiteY39" fmla="*/ 1873675 h 2083613"/>
                <a:gd name="connsiteX40" fmla="*/ 2868153 w 4190656"/>
                <a:gd name="connsiteY40" fmla="*/ 1873675 h 2083613"/>
                <a:gd name="connsiteX41" fmla="*/ 2868153 w 4190656"/>
                <a:gd name="connsiteY41" fmla="*/ 1939321 h 2083613"/>
                <a:gd name="connsiteX42" fmla="*/ 2966249 w 4190656"/>
                <a:gd name="connsiteY42" fmla="*/ 1939321 h 2083613"/>
                <a:gd name="connsiteX43" fmla="*/ 2966249 w 4190656"/>
                <a:gd name="connsiteY43" fmla="*/ 1873675 h 2083613"/>
                <a:gd name="connsiteX44" fmla="*/ 2684553 w 4190656"/>
                <a:gd name="connsiteY44" fmla="*/ 1873675 h 2083613"/>
                <a:gd name="connsiteX45" fmla="*/ 2684553 w 4190656"/>
                <a:gd name="connsiteY45" fmla="*/ 1939321 h 2083613"/>
                <a:gd name="connsiteX46" fmla="*/ 2782649 w 4190656"/>
                <a:gd name="connsiteY46" fmla="*/ 1939321 h 2083613"/>
                <a:gd name="connsiteX47" fmla="*/ 2782649 w 4190656"/>
                <a:gd name="connsiteY47" fmla="*/ 1873675 h 2083613"/>
                <a:gd name="connsiteX48" fmla="*/ 1359605 w 4190656"/>
                <a:gd name="connsiteY48" fmla="*/ 1826230 h 2083613"/>
                <a:gd name="connsiteX49" fmla="*/ 1359605 w 4190656"/>
                <a:gd name="connsiteY49" fmla="*/ 1866054 h 2083613"/>
                <a:gd name="connsiteX50" fmla="*/ 1942246 w 4190656"/>
                <a:gd name="connsiteY50" fmla="*/ 1866054 h 2083613"/>
                <a:gd name="connsiteX51" fmla="*/ 1942246 w 4190656"/>
                <a:gd name="connsiteY51" fmla="*/ 1826230 h 2083613"/>
                <a:gd name="connsiteX52" fmla="*/ 3736514 w 4190656"/>
                <a:gd name="connsiteY52" fmla="*/ 1821270 h 2083613"/>
                <a:gd name="connsiteX53" fmla="*/ 3736514 w 4190656"/>
                <a:gd name="connsiteY53" fmla="*/ 1861094 h 2083613"/>
                <a:gd name="connsiteX54" fmla="*/ 4087017 w 4190656"/>
                <a:gd name="connsiteY54" fmla="*/ 1861094 h 2083613"/>
                <a:gd name="connsiteX55" fmla="*/ 4087017 w 4190656"/>
                <a:gd name="connsiteY55" fmla="*/ 1821270 h 2083613"/>
                <a:gd name="connsiteX56" fmla="*/ 3320982 w 4190656"/>
                <a:gd name="connsiteY56" fmla="*/ 1821270 h 2083613"/>
                <a:gd name="connsiteX57" fmla="*/ 3320982 w 4190656"/>
                <a:gd name="connsiteY57" fmla="*/ 1861094 h 2083613"/>
                <a:gd name="connsiteX58" fmla="*/ 3671485 w 4190656"/>
                <a:gd name="connsiteY58" fmla="*/ 1861094 h 2083613"/>
                <a:gd name="connsiteX59" fmla="*/ 3671485 w 4190656"/>
                <a:gd name="connsiteY59" fmla="*/ 1821270 h 2083613"/>
                <a:gd name="connsiteX60" fmla="*/ 3051754 w 4190656"/>
                <a:gd name="connsiteY60" fmla="*/ 1737466 h 2083613"/>
                <a:gd name="connsiteX61" fmla="*/ 3051754 w 4190656"/>
                <a:gd name="connsiteY61" fmla="*/ 1803112 h 2083613"/>
                <a:gd name="connsiteX62" fmla="*/ 3149850 w 4190656"/>
                <a:gd name="connsiteY62" fmla="*/ 1803112 h 2083613"/>
                <a:gd name="connsiteX63" fmla="*/ 3149850 w 4190656"/>
                <a:gd name="connsiteY63" fmla="*/ 1737466 h 2083613"/>
                <a:gd name="connsiteX64" fmla="*/ 2868153 w 4190656"/>
                <a:gd name="connsiteY64" fmla="*/ 1737466 h 2083613"/>
                <a:gd name="connsiteX65" fmla="*/ 2868153 w 4190656"/>
                <a:gd name="connsiteY65" fmla="*/ 1803112 h 2083613"/>
                <a:gd name="connsiteX66" fmla="*/ 2966249 w 4190656"/>
                <a:gd name="connsiteY66" fmla="*/ 1803112 h 2083613"/>
                <a:gd name="connsiteX67" fmla="*/ 2966249 w 4190656"/>
                <a:gd name="connsiteY67" fmla="*/ 1737466 h 2083613"/>
                <a:gd name="connsiteX68" fmla="*/ 2684553 w 4190656"/>
                <a:gd name="connsiteY68" fmla="*/ 1737466 h 2083613"/>
                <a:gd name="connsiteX69" fmla="*/ 2684553 w 4190656"/>
                <a:gd name="connsiteY69" fmla="*/ 1803112 h 2083613"/>
                <a:gd name="connsiteX70" fmla="*/ 2782649 w 4190656"/>
                <a:gd name="connsiteY70" fmla="*/ 1803112 h 2083613"/>
                <a:gd name="connsiteX71" fmla="*/ 2782649 w 4190656"/>
                <a:gd name="connsiteY71" fmla="*/ 1737466 h 2083613"/>
                <a:gd name="connsiteX72" fmla="*/ 3051754 w 4190656"/>
                <a:gd name="connsiteY72" fmla="*/ 1601257 h 2083613"/>
                <a:gd name="connsiteX73" fmla="*/ 3051754 w 4190656"/>
                <a:gd name="connsiteY73" fmla="*/ 1666903 h 2083613"/>
                <a:gd name="connsiteX74" fmla="*/ 3149850 w 4190656"/>
                <a:gd name="connsiteY74" fmla="*/ 1666903 h 2083613"/>
                <a:gd name="connsiteX75" fmla="*/ 3149850 w 4190656"/>
                <a:gd name="connsiteY75" fmla="*/ 1601257 h 2083613"/>
                <a:gd name="connsiteX76" fmla="*/ 2868153 w 4190656"/>
                <a:gd name="connsiteY76" fmla="*/ 1601257 h 2083613"/>
                <a:gd name="connsiteX77" fmla="*/ 2868153 w 4190656"/>
                <a:gd name="connsiteY77" fmla="*/ 1666903 h 2083613"/>
                <a:gd name="connsiteX78" fmla="*/ 2966249 w 4190656"/>
                <a:gd name="connsiteY78" fmla="*/ 1666903 h 2083613"/>
                <a:gd name="connsiteX79" fmla="*/ 2966249 w 4190656"/>
                <a:gd name="connsiteY79" fmla="*/ 1601257 h 2083613"/>
                <a:gd name="connsiteX80" fmla="*/ 2684553 w 4190656"/>
                <a:gd name="connsiteY80" fmla="*/ 1601257 h 2083613"/>
                <a:gd name="connsiteX81" fmla="*/ 2684553 w 4190656"/>
                <a:gd name="connsiteY81" fmla="*/ 1666903 h 2083613"/>
                <a:gd name="connsiteX82" fmla="*/ 2782649 w 4190656"/>
                <a:gd name="connsiteY82" fmla="*/ 1666903 h 2083613"/>
                <a:gd name="connsiteX83" fmla="*/ 2782649 w 4190656"/>
                <a:gd name="connsiteY83" fmla="*/ 1601257 h 2083613"/>
                <a:gd name="connsiteX84" fmla="*/ 1003047 w 4190656"/>
                <a:gd name="connsiteY84" fmla="*/ 1464531 h 2083613"/>
                <a:gd name="connsiteX85" fmla="*/ 1003047 w 4190656"/>
                <a:gd name="connsiteY85" fmla="*/ 2082216 h 2083613"/>
                <a:gd name="connsiteX86" fmla="*/ 1259865 w 4190656"/>
                <a:gd name="connsiteY86" fmla="*/ 2082216 h 2083613"/>
                <a:gd name="connsiteX87" fmla="*/ 1259865 w 4190656"/>
                <a:gd name="connsiteY87" fmla="*/ 1464531 h 2083613"/>
                <a:gd name="connsiteX88" fmla="*/ 640721 w 4190656"/>
                <a:gd name="connsiteY88" fmla="*/ 1461809 h 2083613"/>
                <a:gd name="connsiteX89" fmla="*/ 640721 w 4190656"/>
                <a:gd name="connsiteY89" fmla="*/ 2079494 h 2083613"/>
                <a:gd name="connsiteX90" fmla="*/ 860983 w 4190656"/>
                <a:gd name="connsiteY90" fmla="*/ 2079494 h 2083613"/>
                <a:gd name="connsiteX91" fmla="*/ 860983 w 4190656"/>
                <a:gd name="connsiteY91" fmla="*/ 1461809 h 2083613"/>
                <a:gd name="connsiteX92" fmla="*/ 3977387 w 4190656"/>
                <a:gd name="connsiteY92" fmla="*/ 1437108 h 2083613"/>
                <a:gd name="connsiteX93" fmla="*/ 3977387 w 4190656"/>
                <a:gd name="connsiteY93" fmla="*/ 1502754 h 2083613"/>
                <a:gd name="connsiteX94" fmla="*/ 4075483 w 4190656"/>
                <a:gd name="connsiteY94" fmla="*/ 1502754 h 2083613"/>
                <a:gd name="connsiteX95" fmla="*/ 4075483 w 4190656"/>
                <a:gd name="connsiteY95" fmla="*/ 1437108 h 2083613"/>
                <a:gd name="connsiteX96" fmla="*/ 3793786 w 4190656"/>
                <a:gd name="connsiteY96" fmla="*/ 1437108 h 2083613"/>
                <a:gd name="connsiteX97" fmla="*/ 3793786 w 4190656"/>
                <a:gd name="connsiteY97" fmla="*/ 1502754 h 2083613"/>
                <a:gd name="connsiteX98" fmla="*/ 3891882 w 4190656"/>
                <a:gd name="connsiteY98" fmla="*/ 1502754 h 2083613"/>
                <a:gd name="connsiteX99" fmla="*/ 3891882 w 4190656"/>
                <a:gd name="connsiteY99" fmla="*/ 1437108 h 2083613"/>
                <a:gd name="connsiteX100" fmla="*/ 3610186 w 4190656"/>
                <a:gd name="connsiteY100" fmla="*/ 1437108 h 2083613"/>
                <a:gd name="connsiteX101" fmla="*/ 3610186 w 4190656"/>
                <a:gd name="connsiteY101" fmla="*/ 1502754 h 2083613"/>
                <a:gd name="connsiteX102" fmla="*/ 3708282 w 4190656"/>
                <a:gd name="connsiteY102" fmla="*/ 1502754 h 2083613"/>
                <a:gd name="connsiteX103" fmla="*/ 3708282 w 4190656"/>
                <a:gd name="connsiteY103" fmla="*/ 1437108 h 2083613"/>
                <a:gd name="connsiteX104" fmla="*/ 3413613 w 4190656"/>
                <a:gd name="connsiteY104" fmla="*/ 1437108 h 2083613"/>
                <a:gd name="connsiteX105" fmla="*/ 3413613 w 4190656"/>
                <a:gd name="connsiteY105" fmla="*/ 1502754 h 2083613"/>
                <a:gd name="connsiteX106" fmla="*/ 3511709 w 4190656"/>
                <a:gd name="connsiteY106" fmla="*/ 1502754 h 2083613"/>
                <a:gd name="connsiteX107" fmla="*/ 3511709 w 4190656"/>
                <a:gd name="connsiteY107" fmla="*/ 1437108 h 2083613"/>
                <a:gd name="connsiteX108" fmla="*/ 3230013 w 4190656"/>
                <a:gd name="connsiteY108" fmla="*/ 1437108 h 2083613"/>
                <a:gd name="connsiteX109" fmla="*/ 3230013 w 4190656"/>
                <a:gd name="connsiteY109" fmla="*/ 1502754 h 2083613"/>
                <a:gd name="connsiteX110" fmla="*/ 3328109 w 4190656"/>
                <a:gd name="connsiteY110" fmla="*/ 1502754 h 2083613"/>
                <a:gd name="connsiteX111" fmla="*/ 3328109 w 4190656"/>
                <a:gd name="connsiteY111" fmla="*/ 1437108 h 2083613"/>
                <a:gd name="connsiteX112" fmla="*/ 3051754 w 4190656"/>
                <a:gd name="connsiteY112" fmla="*/ 1437108 h 2083613"/>
                <a:gd name="connsiteX113" fmla="*/ 3051754 w 4190656"/>
                <a:gd name="connsiteY113" fmla="*/ 1502754 h 2083613"/>
                <a:gd name="connsiteX114" fmla="*/ 3149850 w 4190656"/>
                <a:gd name="connsiteY114" fmla="*/ 1502754 h 2083613"/>
                <a:gd name="connsiteX115" fmla="*/ 3149850 w 4190656"/>
                <a:gd name="connsiteY115" fmla="*/ 1437108 h 2083613"/>
                <a:gd name="connsiteX116" fmla="*/ 2868153 w 4190656"/>
                <a:gd name="connsiteY116" fmla="*/ 1437108 h 2083613"/>
                <a:gd name="connsiteX117" fmla="*/ 2868153 w 4190656"/>
                <a:gd name="connsiteY117" fmla="*/ 1502754 h 2083613"/>
                <a:gd name="connsiteX118" fmla="*/ 2966249 w 4190656"/>
                <a:gd name="connsiteY118" fmla="*/ 1502754 h 2083613"/>
                <a:gd name="connsiteX119" fmla="*/ 2966249 w 4190656"/>
                <a:gd name="connsiteY119" fmla="*/ 1437108 h 2083613"/>
                <a:gd name="connsiteX120" fmla="*/ 2684553 w 4190656"/>
                <a:gd name="connsiteY120" fmla="*/ 1437108 h 2083613"/>
                <a:gd name="connsiteX121" fmla="*/ 2684553 w 4190656"/>
                <a:gd name="connsiteY121" fmla="*/ 1502754 h 2083613"/>
                <a:gd name="connsiteX122" fmla="*/ 2782649 w 4190656"/>
                <a:gd name="connsiteY122" fmla="*/ 1502754 h 2083613"/>
                <a:gd name="connsiteX123" fmla="*/ 2782649 w 4190656"/>
                <a:gd name="connsiteY123" fmla="*/ 1437108 h 2083613"/>
                <a:gd name="connsiteX124" fmla="*/ 1818380 w 4190656"/>
                <a:gd name="connsiteY124" fmla="*/ 1377680 h 2083613"/>
                <a:gd name="connsiteX125" fmla="*/ 1818380 w 4190656"/>
                <a:gd name="connsiteY125" fmla="*/ 1450750 h 2083613"/>
                <a:gd name="connsiteX126" fmla="*/ 1916476 w 4190656"/>
                <a:gd name="connsiteY126" fmla="*/ 1450750 h 2083613"/>
                <a:gd name="connsiteX127" fmla="*/ 1916476 w 4190656"/>
                <a:gd name="connsiteY127" fmla="*/ 1377680 h 2083613"/>
                <a:gd name="connsiteX128" fmla="*/ 1634779 w 4190656"/>
                <a:gd name="connsiteY128" fmla="*/ 1377680 h 2083613"/>
                <a:gd name="connsiteX129" fmla="*/ 1634779 w 4190656"/>
                <a:gd name="connsiteY129" fmla="*/ 1450750 h 2083613"/>
                <a:gd name="connsiteX130" fmla="*/ 1732875 w 4190656"/>
                <a:gd name="connsiteY130" fmla="*/ 1450750 h 2083613"/>
                <a:gd name="connsiteX131" fmla="*/ 1732875 w 4190656"/>
                <a:gd name="connsiteY131" fmla="*/ 1377680 h 2083613"/>
                <a:gd name="connsiteX132" fmla="*/ 1451179 w 4190656"/>
                <a:gd name="connsiteY132" fmla="*/ 1377680 h 2083613"/>
                <a:gd name="connsiteX133" fmla="*/ 1451179 w 4190656"/>
                <a:gd name="connsiteY133" fmla="*/ 1450750 h 2083613"/>
                <a:gd name="connsiteX134" fmla="*/ 1549275 w 4190656"/>
                <a:gd name="connsiteY134" fmla="*/ 1450750 h 2083613"/>
                <a:gd name="connsiteX135" fmla="*/ 1549275 w 4190656"/>
                <a:gd name="connsiteY135" fmla="*/ 1377680 h 2083613"/>
                <a:gd name="connsiteX136" fmla="*/ 1818380 w 4190656"/>
                <a:gd name="connsiteY136" fmla="*/ 1226067 h 2083613"/>
                <a:gd name="connsiteX137" fmla="*/ 1818380 w 4190656"/>
                <a:gd name="connsiteY137" fmla="*/ 1299137 h 2083613"/>
                <a:gd name="connsiteX138" fmla="*/ 1916476 w 4190656"/>
                <a:gd name="connsiteY138" fmla="*/ 1299137 h 2083613"/>
                <a:gd name="connsiteX139" fmla="*/ 1916476 w 4190656"/>
                <a:gd name="connsiteY139" fmla="*/ 1226067 h 2083613"/>
                <a:gd name="connsiteX140" fmla="*/ 1634779 w 4190656"/>
                <a:gd name="connsiteY140" fmla="*/ 1226067 h 2083613"/>
                <a:gd name="connsiteX141" fmla="*/ 1634779 w 4190656"/>
                <a:gd name="connsiteY141" fmla="*/ 1299137 h 2083613"/>
                <a:gd name="connsiteX142" fmla="*/ 1732875 w 4190656"/>
                <a:gd name="connsiteY142" fmla="*/ 1299137 h 2083613"/>
                <a:gd name="connsiteX143" fmla="*/ 1732875 w 4190656"/>
                <a:gd name="connsiteY143" fmla="*/ 1226067 h 2083613"/>
                <a:gd name="connsiteX144" fmla="*/ 1451179 w 4190656"/>
                <a:gd name="connsiteY144" fmla="*/ 1226067 h 2083613"/>
                <a:gd name="connsiteX145" fmla="*/ 1451179 w 4190656"/>
                <a:gd name="connsiteY145" fmla="*/ 1299137 h 2083613"/>
                <a:gd name="connsiteX146" fmla="*/ 1549275 w 4190656"/>
                <a:gd name="connsiteY146" fmla="*/ 1299137 h 2083613"/>
                <a:gd name="connsiteX147" fmla="*/ 1549275 w 4190656"/>
                <a:gd name="connsiteY147" fmla="*/ 1226067 h 2083613"/>
                <a:gd name="connsiteX148" fmla="*/ 403424 w 4190656"/>
                <a:gd name="connsiteY148" fmla="*/ 1142989 h 2083613"/>
                <a:gd name="connsiteX149" fmla="*/ 348620 w 4190656"/>
                <a:gd name="connsiteY149" fmla="*/ 1197793 h 2083613"/>
                <a:gd name="connsiteX150" fmla="*/ 348620 w 4190656"/>
                <a:gd name="connsiteY150" fmla="*/ 2081959 h 2083613"/>
                <a:gd name="connsiteX151" fmla="*/ 458227 w 4190656"/>
                <a:gd name="connsiteY151" fmla="*/ 2081959 h 2083613"/>
                <a:gd name="connsiteX152" fmla="*/ 458228 w 4190656"/>
                <a:gd name="connsiteY152" fmla="*/ 1197793 h 2083613"/>
                <a:gd name="connsiteX153" fmla="*/ 403424 w 4190656"/>
                <a:gd name="connsiteY153" fmla="*/ 1142989 h 2083613"/>
                <a:gd name="connsiteX154" fmla="*/ 169200 w 4190656"/>
                <a:gd name="connsiteY154" fmla="*/ 1139285 h 2083613"/>
                <a:gd name="connsiteX155" fmla="*/ 114396 w 4190656"/>
                <a:gd name="connsiteY155" fmla="*/ 1194089 h 2083613"/>
                <a:gd name="connsiteX156" fmla="*/ 114396 w 4190656"/>
                <a:gd name="connsiteY156" fmla="*/ 2078255 h 2083613"/>
                <a:gd name="connsiteX157" fmla="*/ 224003 w 4190656"/>
                <a:gd name="connsiteY157" fmla="*/ 2078255 h 2083613"/>
                <a:gd name="connsiteX158" fmla="*/ 224004 w 4190656"/>
                <a:gd name="connsiteY158" fmla="*/ 1194089 h 2083613"/>
                <a:gd name="connsiteX159" fmla="*/ 169200 w 4190656"/>
                <a:gd name="connsiteY159" fmla="*/ 1139285 h 2083613"/>
                <a:gd name="connsiteX160" fmla="*/ 1818380 w 4190656"/>
                <a:gd name="connsiteY160" fmla="*/ 1074453 h 2083613"/>
                <a:gd name="connsiteX161" fmla="*/ 1818380 w 4190656"/>
                <a:gd name="connsiteY161" fmla="*/ 1147523 h 2083613"/>
                <a:gd name="connsiteX162" fmla="*/ 1916476 w 4190656"/>
                <a:gd name="connsiteY162" fmla="*/ 1147523 h 2083613"/>
                <a:gd name="connsiteX163" fmla="*/ 1916476 w 4190656"/>
                <a:gd name="connsiteY163" fmla="*/ 1074453 h 2083613"/>
                <a:gd name="connsiteX164" fmla="*/ 1634779 w 4190656"/>
                <a:gd name="connsiteY164" fmla="*/ 1074453 h 2083613"/>
                <a:gd name="connsiteX165" fmla="*/ 1634779 w 4190656"/>
                <a:gd name="connsiteY165" fmla="*/ 1147523 h 2083613"/>
                <a:gd name="connsiteX166" fmla="*/ 1732875 w 4190656"/>
                <a:gd name="connsiteY166" fmla="*/ 1147523 h 2083613"/>
                <a:gd name="connsiteX167" fmla="*/ 1732875 w 4190656"/>
                <a:gd name="connsiteY167" fmla="*/ 1074453 h 2083613"/>
                <a:gd name="connsiteX168" fmla="*/ 1451179 w 4190656"/>
                <a:gd name="connsiteY168" fmla="*/ 1074453 h 2083613"/>
                <a:gd name="connsiteX169" fmla="*/ 1451179 w 4190656"/>
                <a:gd name="connsiteY169" fmla="*/ 1147523 h 2083613"/>
                <a:gd name="connsiteX170" fmla="*/ 1549275 w 4190656"/>
                <a:gd name="connsiteY170" fmla="*/ 1147523 h 2083613"/>
                <a:gd name="connsiteX171" fmla="*/ 1549275 w 4190656"/>
                <a:gd name="connsiteY171" fmla="*/ 1074453 h 2083613"/>
                <a:gd name="connsiteX172" fmla="*/ 1254606 w 4190656"/>
                <a:gd name="connsiteY172" fmla="*/ 1074453 h 2083613"/>
                <a:gd name="connsiteX173" fmla="*/ 1254606 w 4190656"/>
                <a:gd name="connsiteY173" fmla="*/ 1147523 h 2083613"/>
                <a:gd name="connsiteX174" fmla="*/ 1352702 w 4190656"/>
                <a:gd name="connsiteY174" fmla="*/ 1147523 h 2083613"/>
                <a:gd name="connsiteX175" fmla="*/ 1352702 w 4190656"/>
                <a:gd name="connsiteY175" fmla="*/ 1074453 h 2083613"/>
                <a:gd name="connsiteX176" fmla="*/ 1071005 w 4190656"/>
                <a:gd name="connsiteY176" fmla="*/ 1074453 h 2083613"/>
                <a:gd name="connsiteX177" fmla="*/ 1071005 w 4190656"/>
                <a:gd name="connsiteY177" fmla="*/ 1147523 h 2083613"/>
                <a:gd name="connsiteX178" fmla="*/ 1169101 w 4190656"/>
                <a:gd name="connsiteY178" fmla="*/ 1147523 h 2083613"/>
                <a:gd name="connsiteX179" fmla="*/ 1169101 w 4190656"/>
                <a:gd name="connsiteY179" fmla="*/ 1074453 h 2083613"/>
                <a:gd name="connsiteX180" fmla="*/ 887405 w 4190656"/>
                <a:gd name="connsiteY180" fmla="*/ 1074453 h 2083613"/>
                <a:gd name="connsiteX181" fmla="*/ 887405 w 4190656"/>
                <a:gd name="connsiteY181" fmla="*/ 1147523 h 2083613"/>
                <a:gd name="connsiteX182" fmla="*/ 985501 w 4190656"/>
                <a:gd name="connsiteY182" fmla="*/ 1147523 h 2083613"/>
                <a:gd name="connsiteX183" fmla="*/ 985501 w 4190656"/>
                <a:gd name="connsiteY183" fmla="*/ 1074453 h 2083613"/>
                <a:gd name="connsiteX184" fmla="*/ 726849 w 4190656"/>
                <a:gd name="connsiteY184" fmla="*/ 1074453 h 2083613"/>
                <a:gd name="connsiteX185" fmla="*/ 726849 w 4190656"/>
                <a:gd name="connsiteY185" fmla="*/ 1147523 h 2083613"/>
                <a:gd name="connsiteX186" fmla="*/ 824945 w 4190656"/>
                <a:gd name="connsiteY186" fmla="*/ 1147523 h 2083613"/>
                <a:gd name="connsiteX187" fmla="*/ 824945 w 4190656"/>
                <a:gd name="connsiteY187" fmla="*/ 1074453 h 2083613"/>
                <a:gd name="connsiteX188" fmla="*/ 543248 w 4190656"/>
                <a:gd name="connsiteY188" fmla="*/ 1074453 h 2083613"/>
                <a:gd name="connsiteX189" fmla="*/ 543248 w 4190656"/>
                <a:gd name="connsiteY189" fmla="*/ 1147523 h 2083613"/>
                <a:gd name="connsiteX190" fmla="*/ 641344 w 4190656"/>
                <a:gd name="connsiteY190" fmla="*/ 1147523 h 2083613"/>
                <a:gd name="connsiteX191" fmla="*/ 641344 w 4190656"/>
                <a:gd name="connsiteY191" fmla="*/ 1074453 h 2083613"/>
                <a:gd name="connsiteX192" fmla="*/ 3065554 w 4190656"/>
                <a:gd name="connsiteY192" fmla="*/ 331011 h 2083613"/>
                <a:gd name="connsiteX193" fmla="*/ 3065554 w 4190656"/>
                <a:gd name="connsiteY193" fmla="*/ 465308 h 2083613"/>
                <a:gd name="connsiteX194" fmla="*/ 3086674 w 4190656"/>
                <a:gd name="connsiteY194" fmla="*/ 468502 h 2083613"/>
                <a:gd name="connsiteX195" fmla="*/ 3190451 w 4190656"/>
                <a:gd name="connsiteY195" fmla="*/ 562591 h 2083613"/>
                <a:gd name="connsiteX196" fmla="*/ 3200815 w 4190656"/>
                <a:gd name="connsiteY196" fmla="*/ 613926 h 2083613"/>
                <a:gd name="connsiteX197" fmla="*/ 3203518 w 4190656"/>
                <a:gd name="connsiteY197" fmla="*/ 613926 h 2083613"/>
                <a:gd name="connsiteX198" fmla="*/ 3203518 w 4190656"/>
                <a:gd name="connsiteY198" fmla="*/ 627317 h 2083613"/>
                <a:gd name="connsiteX199" fmla="*/ 3203519 w 4190656"/>
                <a:gd name="connsiteY199" fmla="*/ 627321 h 2083613"/>
                <a:gd name="connsiteX200" fmla="*/ 3203518 w 4190656"/>
                <a:gd name="connsiteY200" fmla="*/ 1063497 h 2083613"/>
                <a:gd name="connsiteX201" fmla="*/ 3310645 w 4190656"/>
                <a:gd name="connsiteY201" fmla="*/ 1063497 h 2083613"/>
                <a:gd name="connsiteX202" fmla="*/ 3310645 w 4190656"/>
                <a:gd name="connsiteY202" fmla="*/ 627216 h 2083613"/>
                <a:gd name="connsiteX203" fmla="*/ 3412211 w 4190656"/>
                <a:gd name="connsiteY203" fmla="*/ 473988 h 2083613"/>
                <a:gd name="connsiteX204" fmla="*/ 3465439 w 4190656"/>
                <a:gd name="connsiteY204" fmla="*/ 463242 h 2083613"/>
                <a:gd name="connsiteX205" fmla="*/ 3465439 w 4190656"/>
                <a:gd name="connsiteY205" fmla="*/ 331011 h 2083613"/>
                <a:gd name="connsiteX206" fmla="*/ 2812855 w 4190656"/>
                <a:gd name="connsiteY206" fmla="*/ 331011 h 2083613"/>
                <a:gd name="connsiteX207" fmla="*/ 2812855 w 4190656"/>
                <a:gd name="connsiteY207" fmla="*/ 1063497 h 2083613"/>
                <a:gd name="connsiteX208" fmla="*/ 2870927 w 4190656"/>
                <a:gd name="connsiteY208" fmla="*/ 1063497 h 2083613"/>
                <a:gd name="connsiteX209" fmla="*/ 2870927 w 4190656"/>
                <a:gd name="connsiteY209" fmla="*/ 627321 h 2083613"/>
                <a:gd name="connsiteX210" fmla="*/ 2972493 w 4190656"/>
                <a:gd name="connsiteY210" fmla="*/ 474094 h 2083613"/>
                <a:gd name="connsiteX211" fmla="*/ 3023955 w 4190656"/>
                <a:gd name="connsiteY211" fmla="*/ 463704 h 2083613"/>
                <a:gd name="connsiteX212" fmla="*/ 3023955 w 4190656"/>
                <a:gd name="connsiteY212" fmla="*/ 331011 h 2083613"/>
                <a:gd name="connsiteX213" fmla="*/ 2711332 w 4190656"/>
                <a:gd name="connsiteY213" fmla="*/ 0 h 2083613"/>
                <a:gd name="connsiteX214" fmla="*/ 2812855 w 4190656"/>
                <a:gd name="connsiteY214" fmla="*/ 0 h 2083613"/>
                <a:gd name="connsiteX215" fmla="*/ 2812855 w 4190656"/>
                <a:gd name="connsiteY215" fmla="*/ 1 h 2083613"/>
                <a:gd name="connsiteX216" fmla="*/ 2812855 w 4190656"/>
                <a:gd name="connsiteY216" fmla="*/ 150699 h 2083613"/>
                <a:gd name="connsiteX217" fmla="*/ 2812855 w 4190656"/>
                <a:gd name="connsiteY217" fmla="*/ 150703 h 2083613"/>
                <a:gd name="connsiteX218" fmla="*/ 2812855 w 4190656"/>
                <a:gd name="connsiteY218" fmla="*/ 185573 h 2083613"/>
                <a:gd name="connsiteX219" fmla="*/ 2812855 w 4190656"/>
                <a:gd name="connsiteY219" fmla="*/ 268612 h 2083613"/>
                <a:gd name="connsiteX220" fmla="*/ 3465439 w 4190656"/>
                <a:gd name="connsiteY220" fmla="*/ 268612 h 2083613"/>
                <a:gd name="connsiteX221" fmla="*/ 3465439 w 4190656"/>
                <a:gd name="connsiteY221" fmla="*/ 268180 h 2083613"/>
                <a:gd name="connsiteX222" fmla="*/ 3507038 w 4190656"/>
                <a:gd name="connsiteY222" fmla="*/ 268180 h 2083613"/>
                <a:gd name="connsiteX223" fmla="*/ 3507038 w 4190656"/>
                <a:gd name="connsiteY223" fmla="*/ 466997 h 2083613"/>
                <a:gd name="connsiteX224" fmla="*/ 3541671 w 4190656"/>
                <a:gd name="connsiteY224" fmla="*/ 473988 h 2083613"/>
                <a:gd name="connsiteX225" fmla="*/ 3635761 w 4190656"/>
                <a:gd name="connsiteY225" fmla="*/ 577765 h 2083613"/>
                <a:gd name="connsiteX226" fmla="*/ 3641212 w 4190656"/>
                <a:gd name="connsiteY226" fmla="*/ 613821 h 2083613"/>
                <a:gd name="connsiteX227" fmla="*/ 3643236 w 4190656"/>
                <a:gd name="connsiteY227" fmla="*/ 613821 h 2083613"/>
                <a:gd name="connsiteX228" fmla="*/ 3643236 w 4190656"/>
                <a:gd name="connsiteY228" fmla="*/ 627210 h 2083613"/>
                <a:gd name="connsiteX229" fmla="*/ 3643237 w 4190656"/>
                <a:gd name="connsiteY229" fmla="*/ 627216 h 2083613"/>
                <a:gd name="connsiteX230" fmla="*/ 3643236 w 4190656"/>
                <a:gd name="connsiteY230" fmla="*/ 1063497 h 2083613"/>
                <a:gd name="connsiteX231" fmla="*/ 4190656 w 4190656"/>
                <a:gd name="connsiteY231" fmla="*/ 1063497 h 2083613"/>
                <a:gd name="connsiteX232" fmla="*/ 4190656 w 4190656"/>
                <a:gd name="connsiteY232" fmla="*/ 1184656 h 2083613"/>
                <a:gd name="connsiteX233" fmla="*/ 4190656 w 4190656"/>
                <a:gd name="connsiteY233" fmla="*/ 1530190 h 2083613"/>
                <a:gd name="connsiteX234" fmla="*/ 4190656 w 4190656"/>
                <a:gd name="connsiteY234" fmla="*/ 2078653 h 2083613"/>
                <a:gd name="connsiteX235" fmla="*/ 4190656 w 4190656"/>
                <a:gd name="connsiteY235" fmla="*/ 2082019 h 2083613"/>
                <a:gd name="connsiteX236" fmla="*/ 2526770 w 4190656"/>
                <a:gd name="connsiteY236" fmla="*/ 2082019 h 2083613"/>
                <a:gd name="connsiteX237" fmla="*/ 2526681 w 4190656"/>
                <a:gd name="connsiteY237" fmla="*/ 2082019 h 2083613"/>
                <a:gd name="connsiteX238" fmla="*/ 2449297 w 4190656"/>
                <a:gd name="connsiteY238" fmla="*/ 2082019 h 2083613"/>
                <a:gd name="connsiteX239" fmla="*/ 2449297 w 4190656"/>
                <a:gd name="connsiteY239" fmla="*/ 1864776 h 2083613"/>
                <a:gd name="connsiteX240" fmla="*/ 2354647 w 4190656"/>
                <a:gd name="connsiteY240" fmla="*/ 1864776 h 2083613"/>
                <a:gd name="connsiteX241" fmla="*/ 2354647 w 4190656"/>
                <a:gd name="connsiteY241" fmla="*/ 2082019 h 2083613"/>
                <a:gd name="connsiteX242" fmla="*/ 2277173 w 4190656"/>
                <a:gd name="connsiteY242" fmla="*/ 2082019 h 2083613"/>
                <a:gd name="connsiteX243" fmla="*/ 2277173 w 4190656"/>
                <a:gd name="connsiteY243" fmla="*/ 2082018 h 2083613"/>
                <a:gd name="connsiteX244" fmla="*/ 2190902 w 4190656"/>
                <a:gd name="connsiteY244" fmla="*/ 2082018 h 2083613"/>
                <a:gd name="connsiteX245" fmla="*/ 2190902 w 4190656"/>
                <a:gd name="connsiteY245" fmla="*/ 1864776 h 2083613"/>
                <a:gd name="connsiteX246" fmla="*/ 2096252 w 4190656"/>
                <a:gd name="connsiteY246" fmla="*/ 1864776 h 2083613"/>
                <a:gd name="connsiteX247" fmla="*/ 2096252 w 4190656"/>
                <a:gd name="connsiteY247" fmla="*/ 2082018 h 2083613"/>
                <a:gd name="connsiteX248" fmla="*/ 2028518 w 4190656"/>
                <a:gd name="connsiteY248" fmla="*/ 2082018 h 2083613"/>
                <a:gd name="connsiteX249" fmla="*/ 2028518 w 4190656"/>
                <a:gd name="connsiteY249" fmla="*/ 2083613 h 2083613"/>
                <a:gd name="connsiteX250" fmla="*/ 0 w 4190656"/>
                <a:gd name="connsiteY250" fmla="*/ 2083613 h 2083613"/>
                <a:gd name="connsiteX251" fmla="*/ 0 w 4190656"/>
                <a:gd name="connsiteY251" fmla="*/ 954650 h 2083613"/>
                <a:gd name="connsiteX252" fmla="*/ 525663 w 4190656"/>
                <a:gd name="connsiteY252" fmla="*/ 643073 h 2083613"/>
                <a:gd name="connsiteX253" fmla="*/ 525663 w 4190656"/>
                <a:gd name="connsiteY253" fmla="*/ 940002 h 2083613"/>
                <a:gd name="connsiteX254" fmla="*/ 1026614 w 4190656"/>
                <a:gd name="connsiteY254" fmla="*/ 643073 h 2083613"/>
                <a:gd name="connsiteX255" fmla="*/ 1026614 w 4190656"/>
                <a:gd name="connsiteY255" fmla="*/ 940003 h 2083613"/>
                <a:gd name="connsiteX256" fmla="*/ 1527566 w 4190656"/>
                <a:gd name="connsiteY256" fmla="*/ 643073 h 2083613"/>
                <a:gd name="connsiteX257" fmla="*/ 1527566 w 4190656"/>
                <a:gd name="connsiteY257" fmla="*/ 940003 h 2083613"/>
                <a:gd name="connsiteX258" fmla="*/ 2028518 w 4190656"/>
                <a:gd name="connsiteY258" fmla="*/ 643073 h 2083613"/>
                <a:gd name="connsiteX259" fmla="*/ 2028518 w 4190656"/>
                <a:gd name="connsiteY259" fmla="*/ 954650 h 2083613"/>
                <a:gd name="connsiteX260" fmla="*/ 2028518 w 4190656"/>
                <a:gd name="connsiteY260" fmla="*/ 957207 h 2083613"/>
                <a:gd name="connsiteX261" fmla="*/ 2119418 w 4190656"/>
                <a:gd name="connsiteY261" fmla="*/ 957207 h 2083613"/>
                <a:gd name="connsiteX262" fmla="*/ 2119418 w 4190656"/>
                <a:gd name="connsiteY262" fmla="*/ 351653 h 2083613"/>
                <a:gd name="connsiteX263" fmla="*/ 2119417 w 4190656"/>
                <a:gd name="connsiteY263" fmla="*/ 351653 h 2083613"/>
                <a:gd name="connsiteX264" fmla="*/ 2119417 w 4190656"/>
                <a:gd name="connsiteY264" fmla="*/ 185571 h 2083613"/>
                <a:gd name="connsiteX265" fmla="*/ 2265014 w 4190656"/>
                <a:gd name="connsiteY265" fmla="*/ 185571 h 2083613"/>
                <a:gd name="connsiteX266" fmla="*/ 2410612 w 4190656"/>
                <a:gd name="connsiteY266" fmla="*/ 185571 h 2083613"/>
                <a:gd name="connsiteX267" fmla="*/ 2410613 w 4190656"/>
                <a:gd name="connsiteY267" fmla="*/ 185571 h 2083613"/>
                <a:gd name="connsiteX268" fmla="*/ 2410613 w 4190656"/>
                <a:gd name="connsiteY268" fmla="*/ 337527 h 2083613"/>
                <a:gd name="connsiteX269" fmla="*/ 2410614 w 4190656"/>
                <a:gd name="connsiteY269" fmla="*/ 337527 h 2083613"/>
                <a:gd name="connsiteX270" fmla="*/ 2410614 w 4190656"/>
                <a:gd name="connsiteY270" fmla="*/ 337530 h 2083613"/>
                <a:gd name="connsiteX271" fmla="*/ 2410614 w 4190656"/>
                <a:gd name="connsiteY271" fmla="*/ 955499 h 2083613"/>
                <a:gd name="connsiteX272" fmla="*/ 2526770 w 4190656"/>
                <a:gd name="connsiteY272" fmla="*/ 955499 h 2083613"/>
                <a:gd name="connsiteX273" fmla="*/ 2526770 w 4190656"/>
                <a:gd name="connsiteY273" fmla="*/ 956944 h 2083613"/>
                <a:gd name="connsiteX274" fmla="*/ 2526770 w 4190656"/>
                <a:gd name="connsiteY274" fmla="*/ 1063497 h 2083613"/>
                <a:gd name="connsiteX275" fmla="*/ 2619542 w 4190656"/>
                <a:gd name="connsiteY275" fmla="*/ 1063497 h 2083613"/>
                <a:gd name="connsiteX276" fmla="*/ 2619542 w 4190656"/>
                <a:gd name="connsiteY276" fmla="*/ 185573 h 2083613"/>
                <a:gd name="connsiteX277" fmla="*/ 2619542 w 4190656"/>
                <a:gd name="connsiteY277" fmla="*/ 150703 h 2083613"/>
                <a:gd name="connsiteX278" fmla="*/ 2619542 w 4190656"/>
                <a:gd name="connsiteY278" fmla="*/ 1 h 2083613"/>
                <a:gd name="connsiteX279" fmla="*/ 2711332 w 4190656"/>
                <a:gd name="connsiteY279" fmla="*/ 1 h 2083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Lst>
              <a:rect l="l" t="t" r="r" b="b"/>
              <a:pathLst>
                <a:path w="4190656" h="2083613">
                  <a:moveTo>
                    <a:pt x="1359605" y="2009520"/>
                  </a:moveTo>
                  <a:lnTo>
                    <a:pt x="1359605" y="2049344"/>
                  </a:lnTo>
                  <a:lnTo>
                    <a:pt x="1942246" y="2049344"/>
                  </a:lnTo>
                  <a:lnTo>
                    <a:pt x="1942246" y="2009520"/>
                  </a:lnTo>
                  <a:close/>
                  <a:moveTo>
                    <a:pt x="3736514" y="2004560"/>
                  </a:moveTo>
                  <a:lnTo>
                    <a:pt x="3736514" y="2044384"/>
                  </a:lnTo>
                  <a:lnTo>
                    <a:pt x="4087017" y="2044384"/>
                  </a:lnTo>
                  <a:lnTo>
                    <a:pt x="4087017" y="2004560"/>
                  </a:lnTo>
                  <a:close/>
                  <a:moveTo>
                    <a:pt x="3320982" y="2004560"/>
                  </a:moveTo>
                  <a:lnTo>
                    <a:pt x="3320982" y="2044384"/>
                  </a:lnTo>
                  <a:lnTo>
                    <a:pt x="3671485" y="2044384"/>
                  </a:lnTo>
                  <a:lnTo>
                    <a:pt x="3671485" y="2004560"/>
                  </a:lnTo>
                  <a:close/>
                  <a:moveTo>
                    <a:pt x="1359605" y="1948423"/>
                  </a:moveTo>
                  <a:lnTo>
                    <a:pt x="1359605" y="1988247"/>
                  </a:lnTo>
                  <a:lnTo>
                    <a:pt x="1942246" y="1988247"/>
                  </a:lnTo>
                  <a:lnTo>
                    <a:pt x="1942246" y="1948423"/>
                  </a:lnTo>
                  <a:close/>
                  <a:moveTo>
                    <a:pt x="3736514" y="1943463"/>
                  </a:moveTo>
                  <a:lnTo>
                    <a:pt x="3736514" y="1983287"/>
                  </a:lnTo>
                  <a:lnTo>
                    <a:pt x="4087017" y="1983287"/>
                  </a:lnTo>
                  <a:lnTo>
                    <a:pt x="4087017" y="1943463"/>
                  </a:lnTo>
                  <a:close/>
                  <a:moveTo>
                    <a:pt x="3320982" y="1943463"/>
                  </a:moveTo>
                  <a:lnTo>
                    <a:pt x="3320982" y="1983287"/>
                  </a:lnTo>
                  <a:lnTo>
                    <a:pt x="3671485" y="1983287"/>
                  </a:lnTo>
                  <a:lnTo>
                    <a:pt x="3671485" y="1943463"/>
                  </a:lnTo>
                  <a:close/>
                  <a:moveTo>
                    <a:pt x="1359605" y="1887327"/>
                  </a:moveTo>
                  <a:lnTo>
                    <a:pt x="1359605" y="1927151"/>
                  </a:lnTo>
                  <a:lnTo>
                    <a:pt x="1942246" y="1927151"/>
                  </a:lnTo>
                  <a:lnTo>
                    <a:pt x="1942246" y="1887327"/>
                  </a:lnTo>
                  <a:close/>
                  <a:moveTo>
                    <a:pt x="3736514" y="1882367"/>
                  </a:moveTo>
                  <a:lnTo>
                    <a:pt x="3736514" y="1922191"/>
                  </a:lnTo>
                  <a:lnTo>
                    <a:pt x="4087017" y="1922191"/>
                  </a:lnTo>
                  <a:lnTo>
                    <a:pt x="4087017" y="1882367"/>
                  </a:lnTo>
                  <a:close/>
                  <a:moveTo>
                    <a:pt x="3320982" y="1882367"/>
                  </a:moveTo>
                  <a:lnTo>
                    <a:pt x="3320982" y="1922191"/>
                  </a:lnTo>
                  <a:lnTo>
                    <a:pt x="3671485" y="1922191"/>
                  </a:lnTo>
                  <a:lnTo>
                    <a:pt x="3671485" y="1882367"/>
                  </a:lnTo>
                  <a:close/>
                  <a:moveTo>
                    <a:pt x="3051754" y="1873675"/>
                  </a:moveTo>
                  <a:lnTo>
                    <a:pt x="3051754" y="1939321"/>
                  </a:lnTo>
                  <a:lnTo>
                    <a:pt x="3149850" y="1939321"/>
                  </a:lnTo>
                  <a:lnTo>
                    <a:pt x="3149850" y="1873675"/>
                  </a:lnTo>
                  <a:close/>
                  <a:moveTo>
                    <a:pt x="2868153" y="1873675"/>
                  </a:moveTo>
                  <a:lnTo>
                    <a:pt x="2868153" y="1939321"/>
                  </a:lnTo>
                  <a:lnTo>
                    <a:pt x="2966249" y="1939321"/>
                  </a:lnTo>
                  <a:lnTo>
                    <a:pt x="2966249" y="1873675"/>
                  </a:lnTo>
                  <a:close/>
                  <a:moveTo>
                    <a:pt x="2684553" y="1873675"/>
                  </a:moveTo>
                  <a:lnTo>
                    <a:pt x="2684553" y="1939321"/>
                  </a:lnTo>
                  <a:lnTo>
                    <a:pt x="2782649" y="1939321"/>
                  </a:lnTo>
                  <a:lnTo>
                    <a:pt x="2782649" y="1873675"/>
                  </a:lnTo>
                  <a:close/>
                  <a:moveTo>
                    <a:pt x="1359605" y="1826230"/>
                  </a:moveTo>
                  <a:lnTo>
                    <a:pt x="1359605" y="1866054"/>
                  </a:lnTo>
                  <a:lnTo>
                    <a:pt x="1942246" y="1866054"/>
                  </a:lnTo>
                  <a:lnTo>
                    <a:pt x="1942246" y="1826230"/>
                  </a:lnTo>
                  <a:close/>
                  <a:moveTo>
                    <a:pt x="3736514" y="1821270"/>
                  </a:moveTo>
                  <a:lnTo>
                    <a:pt x="3736514" y="1861094"/>
                  </a:lnTo>
                  <a:lnTo>
                    <a:pt x="4087017" y="1861094"/>
                  </a:lnTo>
                  <a:lnTo>
                    <a:pt x="4087017" y="1821270"/>
                  </a:lnTo>
                  <a:close/>
                  <a:moveTo>
                    <a:pt x="3320982" y="1821270"/>
                  </a:moveTo>
                  <a:lnTo>
                    <a:pt x="3320982" y="1861094"/>
                  </a:lnTo>
                  <a:lnTo>
                    <a:pt x="3671485" y="1861094"/>
                  </a:lnTo>
                  <a:lnTo>
                    <a:pt x="3671485" y="1821270"/>
                  </a:lnTo>
                  <a:close/>
                  <a:moveTo>
                    <a:pt x="3051754" y="1737466"/>
                  </a:moveTo>
                  <a:lnTo>
                    <a:pt x="3051754" y="1803112"/>
                  </a:lnTo>
                  <a:lnTo>
                    <a:pt x="3149850" y="1803112"/>
                  </a:lnTo>
                  <a:lnTo>
                    <a:pt x="3149850" y="1737466"/>
                  </a:lnTo>
                  <a:close/>
                  <a:moveTo>
                    <a:pt x="2868153" y="1737466"/>
                  </a:moveTo>
                  <a:lnTo>
                    <a:pt x="2868153" y="1803112"/>
                  </a:lnTo>
                  <a:lnTo>
                    <a:pt x="2966249" y="1803112"/>
                  </a:lnTo>
                  <a:lnTo>
                    <a:pt x="2966249" y="1737466"/>
                  </a:lnTo>
                  <a:close/>
                  <a:moveTo>
                    <a:pt x="2684553" y="1737466"/>
                  </a:moveTo>
                  <a:lnTo>
                    <a:pt x="2684553" y="1803112"/>
                  </a:lnTo>
                  <a:lnTo>
                    <a:pt x="2782649" y="1803112"/>
                  </a:lnTo>
                  <a:lnTo>
                    <a:pt x="2782649" y="1737466"/>
                  </a:lnTo>
                  <a:close/>
                  <a:moveTo>
                    <a:pt x="3051754" y="1601257"/>
                  </a:moveTo>
                  <a:lnTo>
                    <a:pt x="3051754" y="1666903"/>
                  </a:lnTo>
                  <a:lnTo>
                    <a:pt x="3149850" y="1666903"/>
                  </a:lnTo>
                  <a:lnTo>
                    <a:pt x="3149850" y="1601257"/>
                  </a:lnTo>
                  <a:close/>
                  <a:moveTo>
                    <a:pt x="2868153" y="1601257"/>
                  </a:moveTo>
                  <a:lnTo>
                    <a:pt x="2868153" y="1666903"/>
                  </a:lnTo>
                  <a:lnTo>
                    <a:pt x="2966249" y="1666903"/>
                  </a:lnTo>
                  <a:lnTo>
                    <a:pt x="2966249" y="1601257"/>
                  </a:lnTo>
                  <a:close/>
                  <a:moveTo>
                    <a:pt x="2684553" y="1601257"/>
                  </a:moveTo>
                  <a:lnTo>
                    <a:pt x="2684553" y="1666903"/>
                  </a:lnTo>
                  <a:lnTo>
                    <a:pt x="2782649" y="1666903"/>
                  </a:lnTo>
                  <a:lnTo>
                    <a:pt x="2782649" y="1601257"/>
                  </a:lnTo>
                  <a:close/>
                  <a:moveTo>
                    <a:pt x="1003047" y="1464531"/>
                  </a:moveTo>
                  <a:lnTo>
                    <a:pt x="1003047" y="2082216"/>
                  </a:lnTo>
                  <a:lnTo>
                    <a:pt x="1259865" y="2082216"/>
                  </a:lnTo>
                  <a:lnTo>
                    <a:pt x="1259865" y="1464531"/>
                  </a:lnTo>
                  <a:close/>
                  <a:moveTo>
                    <a:pt x="640721" y="1461809"/>
                  </a:moveTo>
                  <a:lnTo>
                    <a:pt x="640721" y="2079494"/>
                  </a:lnTo>
                  <a:lnTo>
                    <a:pt x="860983" y="2079494"/>
                  </a:lnTo>
                  <a:lnTo>
                    <a:pt x="860983" y="1461809"/>
                  </a:lnTo>
                  <a:close/>
                  <a:moveTo>
                    <a:pt x="3977387" y="1437108"/>
                  </a:moveTo>
                  <a:lnTo>
                    <a:pt x="3977387" y="1502754"/>
                  </a:lnTo>
                  <a:lnTo>
                    <a:pt x="4075483" y="1502754"/>
                  </a:lnTo>
                  <a:lnTo>
                    <a:pt x="4075483" y="1437108"/>
                  </a:lnTo>
                  <a:close/>
                  <a:moveTo>
                    <a:pt x="3793786" y="1437108"/>
                  </a:moveTo>
                  <a:lnTo>
                    <a:pt x="3793786" y="1502754"/>
                  </a:lnTo>
                  <a:lnTo>
                    <a:pt x="3891882" y="1502754"/>
                  </a:lnTo>
                  <a:lnTo>
                    <a:pt x="3891882" y="1437108"/>
                  </a:lnTo>
                  <a:close/>
                  <a:moveTo>
                    <a:pt x="3610186" y="1437108"/>
                  </a:moveTo>
                  <a:lnTo>
                    <a:pt x="3610186" y="1502754"/>
                  </a:lnTo>
                  <a:lnTo>
                    <a:pt x="3708282" y="1502754"/>
                  </a:lnTo>
                  <a:lnTo>
                    <a:pt x="3708282" y="1437108"/>
                  </a:lnTo>
                  <a:close/>
                  <a:moveTo>
                    <a:pt x="3413613" y="1437108"/>
                  </a:moveTo>
                  <a:lnTo>
                    <a:pt x="3413613" y="1502754"/>
                  </a:lnTo>
                  <a:lnTo>
                    <a:pt x="3511709" y="1502754"/>
                  </a:lnTo>
                  <a:lnTo>
                    <a:pt x="3511709" y="1437108"/>
                  </a:lnTo>
                  <a:close/>
                  <a:moveTo>
                    <a:pt x="3230013" y="1437108"/>
                  </a:moveTo>
                  <a:lnTo>
                    <a:pt x="3230013" y="1502754"/>
                  </a:lnTo>
                  <a:lnTo>
                    <a:pt x="3328109" y="1502754"/>
                  </a:lnTo>
                  <a:lnTo>
                    <a:pt x="3328109" y="1437108"/>
                  </a:lnTo>
                  <a:close/>
                  <a:moveTo>
                    <a:pt x="3051754" y="1437108"/>
                  </a:moveTo>
                  <a:lnTo>
                    <a:pt x="3051754" y="1502754"/>
                  </a:lnTo>
                  <a:lnTo>
                    <a:pt x="3149850" y="1502754"/>
                  </a:lnTo>
                  <a:lnTo>
                    <a:pt x="3149850" y="1437108"/>
                  </a:lnTo>
                  <a:close/>
                  <a:moveTo>
                    <a:pt x="2868153" y="1437108"/>
                  </a:moveTo>
                  <a:lnTo>
                    <a:pt x="2868153" y="1502754"/>
                  </a:lnTo>
                  <a:lnTo>
                    <a:pt x="2966249" y="1502754"/>
                  </a:lnTo>
                  <a:lnTo>
                    <a:pt x="2966249" y="1437108"/>
                  </a:lnTo>
                  <a:close/>
                  <a:moveTo>
                    <a:pt x="2684553" y="1437108"/>
                  </a:moveTo>
                  <a:lnTo>
                    <a:pt x="2684553" y="1502754"/>
                  </a:lnTo>
                  <a:lnTo>
                    <a:pt x="2782649" y="1502754"/>
                  </a:lnTo>
                  <a:lnTo>
                    <a:pt x="2782649" y="1437108"/>
                  </a:lnTo>
                  <a:close/>
                  <a:moveTo>
                    <a:pt x="1818380" y="1377680"/>
                  </a:moveTo>
                  <a:lnTo>
                    <a:pt x="1818380" y="1450750"/>
                  </a:lnTo>
                  <a:lnTo>
                    <a:pt x="1916476" y="1450750"/>
                  </a:lnTo>
                  <a:lnTo>
                    <a:pt x="1916476" y="1377680"/>
                  </a:lnTo>
                  <a:close/>
                  <a:moveTo>
                    <a:pt x="1634779" y="1377680"/>
                  </a:moveTo>
                  <a:lnTo>
                    <a:pt x="1634779" y="1450750"/>
                  </a:lnTo>
                  <a:lnTo>
                    <a:pt x="1732875" y="1450750"/>
                  </a:lnTo>
                  <a:lnTo>
                    <a:pt x="1732875" y="1377680"/>
                  </a:lnTo>
                  <a:close/>
                  <a:moveTo>
                    <a:pt x="1451179" y="1377680"/>
                  </a:moveTo>
                  <a:lnTo>
                    <a:pt x="1451179" y="1450750"/>
                  </a:lnTo>
                  <a:lnTo>
                    <a:pt x="1549275" y="1450750"/>
                  </a:lnTo>
                  <a:lnTo>
                    <a:pt x="1549275" y="1377680"/>
                  </a:lnTo>
                  <a:close/>
                  <a:moveTo>
                    <a:pt x="1818380" y="1226067"/>
                  </a:moveTo>
                  <a:lnTo>
                    <a:pt x="1818380" y="1299137"/>
                  </a:lnTo>
                  <a:lnTo>
                    <a:pt x="1916476" y="1299137"/>
                  </a:lnTo>
                  <a:lnTo>
                    <a:pt x="1916476" y="1226067"/>
                  </a:lnTo>
                  <a:close/>
                  <a:moveTo>
                    <a:pt x="1634779" y="1226067"/>
                  </a:moveTo>
                  <a:lnTo>
                    <a:pt x="1634779" y="1299137"/>
                  </a:lnTo>
                  <a:lnTo>
                    <a:pt x="1732875" y="1299137"/>
                  </a:lnTo>
                  <a:lnTo>
                    <a:pt x="1732875" y="1226067"/>
                  </a:lnTo>
                  <a:close/>
                  <a:moveTo>
                    <a:pt x="1451179" y="1226067"/>
                  </a:moveTo>
                  <a:lnTo>
                    <a:pt x="1451179" y="1299137"/>
                  </a:lnTo>
                  <a:lnTo>
                    <a:pt x="1549275" y="1299137"/>
                  </a:lnTo>
                  <a:lnTo>
                    <a:pt x="1549275" y="1226067"/>
                  </a:lnTo>
                  <a:close/>
                  <a:moveTo>
                    <a:pt x="403424" y="1142989"/>
                  </a:moveTo>
                  <a:cubicBezTo>
                    <a:pt x="373157" y="1142989"/>
                    <a:pt x="348620" y="1167526"/>
                    <a:pt x="348620" y="1197793"/>
                  </a:cubicBezTo>
                  <a:lnTo>
                    <a:pt x="348620" y="2081959"/>
                  </a:lnTo>
                  <a:lnTo>
                    <a:pt x="458227" y="2081959"/>
                  </a:lnTo>
                  <a:cubicBezTo>
                    <a:pt x="458227" y="1787237"/>
                    <a:pt x="458228" y="1492515"/>
                    <a:pt x="458228" y="1197793"/>
                  </a:cubicBezTo>
                  <a:cubicBezTo>
                    <a:pt x="458228" y="1167526"/>
                    <a:pt x="433691" y="1142989"/>
                    <a:pt x="403424" y="1142989"/>
                  </a:cubicBezTo>
                  <a:close/>
                  <a:moveTo>
                    <a:pt x="169200" y="1139285"/>
                  </a:moveTo>
                  <a:cubicBezTo>
                    <a:pt x="138933" y="1139285"/>
                    <a:pt x="114396" y="1163822"/>
                    <a:pt x="114396" y="1194089"/>
                  </a:cubicBezTo>
                  <a:lnTo>
                    <a:pt x="114396" y="2078255"/>
                  </a:lnTo>
                  <a:lnTo>
                    <a:pt x="224003" y="2078255"/>
                  </a:lnTo>
                  <a:cubicBezTo>
                    <a:pt x="224003" y="1783533"/>
                    <a:pt x="224004" y="1488811"/>
                    <a:pt x="224004" y="1194089"/>
                  </a:cubicBezTo>
                  <a:cubicBezTo>
                    <a:pt x="224004" y="1163822"/>
                    <a:pt x="199467" y="1139285"/>
                    <a:pt x="169200" y="1139285"/>
                  </a:cubicBezTo>
                  <a:close/>
                  <a:moveTo>
                    <a:pt x="1818380" y="1074453"/>
                  </a:moveTo>
                  <a:lnTo>
                    <a:pt x="1818380" y="1147523"/>
                  </a:lnTo>
                  <a:lnTo>
                    <a:pt x="1916476" y="1147523"/>
                  </a:lnTo>
                  <a:lnTo>
                    <a:pt x="1916476" y="1074453"/>
                  </a:lnTo>
                  <a:close/>
                  <a:moveTo>
                    <a:pt x="1634779" y="1074453"/>
                  </a:moveTo>
                  <a:lnTo>
                    <a:pt x="1634779" y="1147523"/>
                  </a:lnTo>
                  <a:lnTo>
                    <a:pt x="1732875" y="1147523"/>
                  </a:lnTo>
                  <a:lnTo>
                    <a:pt x="1732875" y="1074453"/>
                  </a:lnTo>
                  <a:close/>
                  <a:moveTo>
                    <a:pt x="1451179" y="1074453"/>
                  </a:moveTo>
                  <a:lnTo>
                    <a:pt x="1451179" y="1147523"/>
                  </a:lnTo>
                  <a:lnTo>
                    <a:pt x="1549275" y="1147523"/>
                  </a:lnTo>
                  <a:lnTo>
                    <a:pt x="1549275" y="1074453"/>
                  </a:lnTo>
                  <a:close/>
                  <a:moveTo>
                    <a:pt x="1254606" y="1074453"/>
                  </a:moveTo>
                  <a:lnTo>
                    <a:pt x="1254606" y="1147523"/>
                  </a:lnTo>
                  <a:lnTo>
                    <a:pt x="1352702" y="1147523"/>
                  </a:lnTo>
                  <a:lnTo>
                    <a:pt x="1352702" y="1074453"/>
                  </a:lnTo>
                  <a:close/>
                  <a:moveTo>
                    <a:pt x="1071005" y="1074453"/>
                  </a:moveTo>
                  <a:lnTo>
                    <a:pt x="1071005" y="1147523"/>
                  </a:lnTo>
                  <a:lnTo>
                    <a:pt x="1169101" y="1147523"/>
                  </a:lnTo>
                  <a:lnTo>
                    <a:pt x="1169101" y="1074453"/>
                  </a:lnTo>
                  <a:close/>
                  <a:moveTo>
                    <a:pt x="887405" y="1074453"/>
                  </a:moveTo>
                  <a:lnTo>
                    <a:pt x="887405" y="1147523"/>
                  </a:lnTo>
                  <a:lnTo>
                    <a:pt x="985501" y="1147523"/>
                  </a:lnTo>
                  <a:lnTo>
                    <a:pt x="985501" y="1074453"/>
                  </a:lnTo>
                  <a:close/>
                  <a:moveTo>
                    <a:pt x="726849" y="1074453"/>
                  </a:moveTo>
                  <a:lnTo>
                    <a:pt x="726849" y="1147523"/>
                  </a:lnTo>
                  <a:lnTo>
                    <a:pt x="824945" y="1147523"/>
                  </a:lnTo>
                  <a:lnTo>
                    <a:pt x="824945" y="1074453"/>
                  </a:lnTo>
                  <a:close/>
                  <a:moveTo>
                    <a:pt x="543248" y="1074453"/>
                  </a:moveTo>
                  <a:lnTo>
                    <a:pt x="543248" y="1147523"/>
                  </a:lnTo>
                  <a:lnTo>
                    <a:pt x="641344" y="1147523"/>
                  </a:lnTo>
                  <a:lnTo>
                    <a:pt x="641344" y="1074453"/>
                  </a:lnTo>
                  <a:close/>
                  <a:moveTo>
                    <a:pt x="3065554" y="331011"/>
                  </a:moveTo>
                  <a:lnTo>
                    <a:pt x="3065554" y="465308"/>
                  </a:lnTo>
                  <a:lnTo>
                    <a:pt x="3086674" y="468502"/>
                  </a:lnTo>
                  <a:cubicBezTo>
                    <a:pt x="3133539" y="483078"/>
                    <a:pt x="3171517" y="517827"/>
                    <a:pt x="3190451" y="562591"/>
                  </a:cubicBezTo>
                  <a:lnTo>
                    <a:pt x="3200815" y="613926"/>
                  </a:lnTo>
                  <a:lnTo>
                    <a:pt x="3203518" y="613926"/>
                  </a:lnTo>
                  <a:lnTo>
                    <a:pt x="3203518" y="627317"/>
                  </a:lnTo>
                  <a:lnTo>
                    <a:pt x="3203519" y="627321"/>
                  </a:lnTo>
                  <a:lnTo>
                    <a:pt x="3203518" y="1063497"/>
                  </a:lnTo>
                  <a:lnTo>
                    <a:pt x="3310645" y="1063497"/>
                  </a:lnTo>
                  <a:lnTo>
                    <a:pt x="3310645" y="627216"/>
                  </a:lnTo>
                  <a:cubicBezTo>
                    <a:pt x="3310645" y="558334"/>
                    <a:pt x="3352525" y="499233"/>
                    <a:pt x="3412211" y="473988"/>
                  </a:cubicBezTo>
                  <a:lnTo>
                    <a:pt x="3465439" y="463242"/>
                  </a:lnTo>
                  <a:lnTo>
                    <a:pt x="3465439" y="331011"/>
                  </a:lnTo>
                  <a:close/>
                  <a:moveTo>
                    <a:pt x="2812855" y="331011"/>
                  </a:moveTo>
                  <a:lnTo>
                    <a:pt x="2812855" y="1063497"/>
                  </a:lnTo>
                  <a:lnTo>
                    <a:pt x="2870927" y="1063497"/>
                  </a:lnTo>
                  <a:lnTo>
                    <a:pt x="2870927" y="627321"/>
                  </a:lnTo>
                  <a:cubicBezTo>
                    <a:pt x="2870927" y="558439"/>
                    <a:pt x="2912807" y="499339"/>
                    <a:pt x="2972493" y="474094"/>
                  </a:cubicBezTo>
                  <a:lnTo>
                    <a:pt x="3023955" y="463704"/>
                  </a:lnTo>
                  <a:lnTo>
                    <a:pt x="3023955" y="331011"/>
                  </a:lnTo>
                  <a:close/>
                  <a:moveTo>
                    <a:pt x="2711332" y="0"/>
                  </a:moveTo>
                  <a:lnTo>
                    <a:pt x="2812855" y="0"/>
                  </a:lnTo>
                  <a:lnTo>
                    <a:pt x="2812855" y="1"/>
                  </a:lnTo>
                  <a:lnTo>
                    <a:pt x="2812855" y="150699"/>
                  </a:lnTo>
                  <a:lnTo>
                    <a:pt x="2812855" y="150703"/>
                  </a:lnTo>
                  <a:lnTo>
                    <a:pt x="2812855" y="185573"/>
                  </a:lnTo>
                  <a:lnTo>
                    <a:pt x="2812855" y="268612"/>
                  </a:lnTo>
                  <a:lnTo>
                    <a:pt x="3465439" y="268612"/>
                  </a:lnTo>
                  <a:lnTo>
                    <a:pt x="3465439" y="268180"/>
                  </a:lnTo>
                  <a:lnTo>
                    <a:pt x="3507038" y="268180"/>
                  </a:lnTo>
                  <a:lnTo>
                    <a:pt x="3507038" y="466997"/>
                  </a:lnTo>
                  <a:lnTo>
                    <a:pt x="3541671" y="473988"/>
                  </a:lnTo>
                  <a:cubicBezTo>
                    <a:pt x="3586436" y="492922"/>
                    <a:pt x="3621184" y="530900"/>
                    <a:pt x="3635761" y="577765"/>
                  </a:cubicBezTo>
                  <a:lnTo>
                    <a:pt x="3641212" y="613821"/>
                  </a:lnTo>
                  <a:lnTo>
                    <a:pt x="3643236" y="613821"/>
                  </a:lnTo>
                  <a:lnTo>
                    <a:pt x="3643236" y="627210"/>
                  </a:lnTo>
                  <a:lnTo>
                    <a:pt x="3643237" y="627216"/>
                  </a:lnTo>
                  <a:lnTo>
                    <a:pt x="3643236" y="1063497"/>
                  </a:lnTo>
                  <a:lnTo>
                    <a:pt x="4190656" y="1063497"/>
                  </a:lnTo>
                  <a:lnTo>
                    <a:pt x="4190656" y="1184656"/>
                  </a:lnTo>
                  <a:lnTo>
                    <a:pt x="4190656" y="1530190"/>
                  </a:lnTo>
                  <a:lnTo>
                    <a:pt x="4190656" y="2078653"/>
                  </a:lnTo>
                  <a:lnTo>
                    <a:pt x="4190656" y="2082019"/>
                  </a:lnTo>
                  <a:lnTo>
                    <a:pt x="2526770" y="2082019"/>
                  </a:lnTo>
                  <a:lnTo>
                    <a:pt x="2526681" y="2082019"/>
                  </a:lnTo>
                  <a:lnTo>
                    <a:pt x="2449297" y="2082019"/>
                  </a:lnTo>
                  <a:lnTo>
                    <a:pt x="2449297" y="1864776"/>
                  </a:lnTo>
                  <a:lnTo>
                    <a:pt x="2354647" y="1864776"/>
                  </a:lnTo>
                  <a:lnTo>
                    <a:pt x="2354647" y="2082019"/>
                  </a:lnTo>
                  <a:lnTo>
                    <a:pt x="2277173" y="2082019"/>
                  </a:lnTo>
                  <a:lnTo>
                    <a:pt x="2277173" y="2082018"/>
                  </a:lnTo>
                  <a:lnTo>
                    <a:pt x="2190902" y="2082018"/>
                  </a:lnTo>
                  <a:lnTo>
                    <a:pt x="2190902" y="1864776"/>
                  </a:lnTo>
                  <a:lnTo>
                    <a:pt x="2096252" y="1864776"/>
                  </a:lnTo>
                  <a:lnTo>
                    <a:pt x="2096252" y="2082018"/>
                  </a:lnTo>
                  <a:lnTo>
                    <a:pt x="2028518" y="2082018"/>
                  </a:lnTo>
                  <a:lnTo>
                    <a:pt x="2028518" y="2083613"/>
                  </a:lnTo>
                  <a:lnTo>
                    <a:pt x="0" y="2083613"/>
                  </a:lnTo>
                  <a:lnTo>
                    <a:pt x="0" y="954650"/>
                  </a:lnTo>
                  <a:lnTo>
                    <a:pt x="525663" y="643073"/>
                  </a:lnTo>
                  <a:lnTo>
                    <a:pt x="525663" y="940002"/>
                  </a:lnTo>
                  <a:lnTo>
                    <a:pt x="1026614" y="643073"/>
                  </a:lnTo>
                  <a:lnTo>
                    <a:pt x="1026614" y="940003"/>
                  </a:lnTo>
                  <a:lnTo>
                    <a:pt x="1527566" y="643073"/>
                  </a:lnTo>
                  <a:lnTo>
                    <a:pt x="1527566" y="940003"/>
                  </a:lnTo>
                  <a:lnTo>
                    <a:pt x="2028518" y="643073"/>
                  </a:lnTo>
                  <a:lnTo>
                    <a:pt x="2028518" y="954650"/>
                  </a:lnTo>
                  <a:lnTo>
                    <a:pt x="2028518" y="957207"/>
                  </a:lnTo>
                  <a:lnTo>
                    <a:pt x="2119418" y="957207"/>
                  </a:lnTo>
                  <a:lnTo>
                    <a:pt x="2119418" y="351653"/>
                  </a:lnTo>
                  <a:lnTo>
                    <a:pt x="2119417" y="351653"/>
                  </a:lnTo>
                  <a:lnTo>
                    <a:pt x="2119417" y="185571"/>
                  </a:lnTo>
                  <a:lnTo>
                    <a:pt x="2265014" y="185571"/>
                  </a:lnTo>
                  <a:lnTo>
                    <a:pt x="2410612" y="185571"/>
                  </a:lnTo>
                  <a:lnTo>
                    <a:pt x="2410613" y="185571"/>
                  </a:lnTo>
                  <a:lnTo>
                    <a:pt x="2410613" y="337527"/>
                  </a:lnTo>
                  <a:lnTo>
                    <a:pt x="2410614" y="337527"/>
                  </a:lnTo>
                  <a:lnTo>
                    <a:pt x="2410614" y="337530"/>
                  </a:lnTo>
                  <a:lnTo>
                    <a:pt x="2410614" y="955499"/>
                  </a:lnTo>
                  <a:lnTo>
                    <a:pt x="2526770" y="955499"/>
                  </a:lnTo>
                  <a:lnTo>
                    <a:pt x="2526770" y="956944"/>
                  </a:lnTo>
                  <a:lnTo>
                    <a:pt x="2526770" y="1063497"/>
                  </a:lnTo>
                  <a:lnTo>
                    <a:pt x="2619542" y="1063497"/>
                  </a:lnTo>
                  <a:lnTo>
                    <a:pt x="2619542" y="185573"/>
                  </a:lnTo>
                  <a:lnTo>
                    <a:pt x="2619542" y="150703"/>
                  </a:lnTo>
                  <a:lnTo>
                    <a:pt x="2619542" y="1"/>
                  </a:lnTo>
                  <a:lnTo>
                    <a:pt x="2711332" y="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endParaRPr>
            </a:p>
          </p:txBody>
        </p:sp>
        <p:sp>
          <p:nvSpPr>
            <p:cNvPr id="8" name="Freeform: Shape 7">
              <a:extLst>
                <a:ext uri="{FF2B5EF4-FFF2-40B4-BE49-F238E27FC236}">
                  <a16:creationId xmlns:a16="http://schemas.microsoft.com/office/drawing/2014/main" xmlns="" id="{67508B9D-F0E5-4EB4-B724-0EC8E0BE671A}"/>
                </a:ext>
              </a:extLst>
            </p:cNvPr>
            <p:cNvSpPr/>
            <p:nvPr/>
          </p:nvSpPr>
          <p:spPr>
            <a:xfrm>
              <a:off x="6202506" y="1386078"/>
              <a:ext cx="1303698" cy="1355913"/>
            </a:xfrm>
            <a:custGeom>
              <a:avLst/>
              <a:gdLst>
                <a:gd name="connsiteX0" fmla="*/ 91855 w 1303698"/>
                <a:gd name="connsiteY0" fmla="*/ 1312553 h 1355913"/>
                <a:gd name="connsiteX1" fmla="*/ 91855 w 1303698"/>
                <a:gd name="connsiteY1" fmla="*/ 1330841 h 1355913"/>
                <a:gd name="connsiteX2" fmla="*/ 274735 w 1303698"/>
                <a:gd name="connsiteY2" fmla="*/ 1330841 h 1355913"/>
                <a:gd name="connsiteX3" fmla="*/ 274735 w 1303698"/>
                <a:gd name="connsiteY3" fmla="*/ 1312553 h 1355913"/>
                <a:gd name="connsiteX4" fmla="*/ 91855 w 1303698"/>
                <a:gd name="connsiteY4" fmla="*/ 1284733 h 1355913"/>
                <a:gd name="connsiteX5" fmla="*/ 91855 w 1303698"/>
                <a:gd name="connsiteY5" fmla="*/ 1303021 h 1355913"/>
                <a:gd name="connsiteX6" fmla="*/ 274735 w 1303698"/>
                <a:gd name="connsiteY6" fmla="*/ 1303021 h 1355913"/>
                <a:gd name="connsiteX7" fmla="*/ 274735 w 1303698"/>
                <a:gd name="connsiteY7" fmla="*/ 1284733 h 1355913"/>
                <a:gd name="connsiteX8" fmla="*/ 91855 w 1303698"/>
                <a:gd name="connsiteY8" fmla="*/ 1256914 h 1355913"/>
                <a:gd name="connsiteX9" fmla="*/ 91855 w 1303698"/>
                <a:gd name="connsiteY9" fmla="*/ 1275202 h 1355913"/>
                <a:gd name="connsiteX10" fmla="*/ 274735 w 1303698"/>
                <a:gd name="connsiteY10" fmla="*/ 1275202 h 1355913"/>
                <a:gd name="connsiteX11" fmla="*/ 274735 w 1303698"/>
                <a:gd name="connsiteY11" fmla="*/ 1256914 h 1355913"/>
                <a:gd name="connsiteX12" fmla="*/ 91855 w 1303698"/>
                <a:gd name="connsiteY12" fmla="*/ 1229095 h 1355913"/>
                <a:gd name="connsiteX13" fmla="*/ 91855 w 1303698"/>
                <a:gd name="connsiteY13" fmla="*/ 1247383 h 1355913"/>
                <a:gd name="connsiteX14" fmla="*/ 274735 w 1303698"/>
                <a:gd name="connsiteY14" fmla="*/ 1247383 h 1355913"/>
                <a:gd name="connsiteX15" fmla="*/ 274735 w 1303698"/>
                <a:gd name="connsiteY15" fmla="*/ 1229095 h 1355913"/>
                <a:gd name="connsiteX16" fmla="*/ 550507 w 1303698"/>
                <a:gd name="connsiteY16" fmla="*/ 1139433 h 1355913"/>
                <a:gd name="connsiteX17" fmla="*/ 550507 w 1303698"/>
                <a:gd name="connsiteY17" fmla="*/ 1176009 h 1355913"/>
                <a:gd name="connsiteX18" fmla="*/ 596469 w 1303698"/>
                <a:gd name="connsiteY18" fmla="*/ 1176009 h 1355913"/>
                <a:gd name="connsiteX19" fmla="*/ 596469 w 1303698"/>
                <a:gd name="connsiteY19" fmla="*/ 1139433 h 1355913"/>
                <a:gd name="connsiteX20" fmla="*/ 474065 w 1303698"/>
                <a:gd name="connsiteY20" fmla="*/ 1139433 h 1355913"/>
                <a:gd name="connsiteX21" fmla="*/ 474065 w 1303698"/>
                <a:gd name="connsiteY21" fmla="*/ 1176009 h 1355913"/>
                <a:gd name="connsiteX22" fmla="*/ 520027 w 1303698"/>
                <a:gd name="connsiteY22" fmla="*/ 1176009 h 1355913"/>
                <a:gd name="connsiteX23" fmla="*/ 520027 w 1303698"/>
                <a:gd name="connsiteY23" fmla="*/ 1139433 h 1355913"/>
                <a:gd name="connsiteX24" fmla="*/ 397623 w 1303698"/>
                <a:gd name="connsiteY24" fmla="*/ 1139433 h 1355913"/>
                <a:gd name="connsiteX25" fmla="*/ 397623 w 1303698"/>
                <a:gd name="connsiteY25" fmla="*/ 1176009 h 1355913"/>
                <a:gd name="connsiteX26" fmla="*/ 443585 w 1303698"/>
                <a:gd name="connsiteY26" fmla="*/ 1176009 h 1355913"/>
                <a:gd name="connsiteX27" fmla="*/ 443585 w 1303698"/>
                <a:gd name="connsiteY27" fmla="*/ 1139433 h 1355913"/>
                <a:gd name="connsiteX28" fmla="*/ 321181 w 1303698"/>
                <a:gd name="connsiteY28" fmla="*/ 1139433 h 1355913"/>
                <a:gd name="connsiteX29" fmla="*/ 321181 w 1303698"/>
                <a:gd name="connsiteY29" fmla="*/ 1176009 h 1355913"/>
                <a:gd name="connsiteX30" fmla="*/ 367143 w 1303698"/>
                <a:gd name="connsiteY30" fmla="*/ 1176009 h 1355913"/>
                <a:gd name="connsiteX31" fmla="*/ 367143 w 1303698"/>
                <a:gd name="connsiteY31" fmla="*/ 1139433 h 1355913"/>
                <a:gd name="connsiteX32" fmla="*/ 244739 w 1303698"/>
                <a:gd name="connsiteY32" fmla="*/ 1139433 h 1355913"/>
                <a:gd name="connsiteX33" fmla="*/ 244739 w 1303698"/>
                <a:gd name="connsiteY33" fmla="*/ 1176009 h 1355913"/>
                <a:gd name="connsiteX34" fmla="*/ 290701 w 1303698"/>
                <a:gd name="connsiteY34" fmla="*/ 1176009 h 1355913"/>
                <a:gd name="connsiteX35" fmla="*/ 290701 w 1303698"/>
                <a:gd name="connsiteY35" fmla="*/ 1139433 h 1355913"/>
                <a:gd name="connsiteX36" fmla="*/ 168297 w 1303698"/>
                <a:gd name="connsiteY36" fmla="*/ 1139433 h 1355913"/>
                <a:gd name="connsiteX37" fmla="*/ 168297 w 1303698"/>
                <a:gd name="connsiteY37" fmla="*/ 1176009 h 1355913"/>
                <a:gd name="connsiteX38" fmla="*/ 214259 w 1303698"/>
                <a:gd name="connsiteY38" fmla="*/ 1176009 h 1355913"/>
                <a:gd name="connsiteX39" fmla="*/ 214259 w 1303698"/>
                <a:gd name="connsiteY39" fmla="*/ 1139433 h 1355913"/>
                <a:gd name="connsiteX40" fmla="*/ 91855 w 1303698"/>
                <a:gd name="connsiteY40" fmla="*/ 1139433 h 1355913"/>
                <a:gd name="connsiteX41" fmla="*/ 91855 w 1303698"/>
                <a:gd name="connsiteY41" fmla="*/ 1176009 h 1355913"/>
                <a:gd name="connsiteX42" fmla="*/ 137817 w 1303698"/>
                <a:gd name="connsiteY42" fmla="*/ 1176009 h 1355913"/>
                <a:gd name="connsiteX43" fmla="*/ 137817 w 1303698"/>
                <a:gd name="connsiteY43" fmla="*/ 1139433 h 1355913"/>
                <a:gd name="connsiteX44" fmla="*/ 550507 w 1303698"/>
                <a:gd name="connsiteY44" fmla="*/ 1066462 h 1355913"/>
                <a:gd name="connsiteX45" fmla="*/ 550507 w 1303698"/>
                <a:gd name="connsiteY45" fmla="*/ 1103038 h 1355913"/>
                <a:gd name="connsiteX46" fmla="*/ 596469 w 1303698"/>
                <a:gd name="connsiteY46" fmla="*/ 1103038 h 1355913"/>
                <a:gd name="connsiteX47" fmla="*/ 596469 w 1303698"/>
                <a:gd name="connsiteY47" fmla="*/ 1066462 h 1355913"/>
                <a:gd name="connsiteX48" fmla="*/ 474065 w 1303698"/>
                <a:gd name="connsiteY48" fmla="*/ 1066462 h 1355913"/>
                <a:gd name="connsiteX49" fmla="*/ 474065 w 1303698"/>
                <a:gd name="connsiteY49" fmla="*/ 1103038 h 1355913"/>
                <a:gd name="connsiteX50" fmla="*/ 520027 w 1303698"/>
                <a:gd name="connsiteY50" fmla="*/ 1103038 h 1355913"/>
                <a:gd name="connsiteX51" fmla="*/ 520027 w 1303698"/>
                <a:gd name="connsiteY51" fmla="*/ 1066462 h 1355913"/>
                <a:gd name="connsiteX52" fmla="*/ 397623 w 1303698"/>
                <a:gd name="connsiteY52" fmla="*/ 1066462 h 1355913"/>
                <a:gd name="connsiteX53" fmla="*/ 397623 w 1303698"/>
                <a:gd name="connsiteY53" fmla="*/ 1103038 h 1355913"/>
                <a:gd name="connsiteX54" fmla="*/ 443585 w 1303698"/>
                <a:gd name="connsiteY54" fmla="*/ 1103038 h 1355913"/>
                <a:gd name="connsiteX55" fmla="*/ 443585 w 1303698"/>
                <a:gd name="connsiteY55" fmla="*/ 1066462 h 1355913"/>
                <a:gd name="connsiteX56" fmla="*/ 321181 w 1303698"/>
                <a:gd name="connsiteY56" fmla="*/ 1066462 h 1355913"/>
                <a:gd name="connsiteX57" fmla="*/ 321181 w 1303698"/>
                <a:gd name="connsiteY57" fmla="*/ 1103038 h 1355913"/>
                <a:gd name="connsiteX58" fmla="*/ 367143 w 1303698"/>
                <a:gd name="connsiteY58" fmla="*/ 1103038 h 1355913"/>
                <a:gd name="connsiteX59" fmla="*/ 367143 w 1303698"/>
                <a:gd name="connsiteY59" fmla="*/ 1066462 h 1355913"/>
                <a:gd name="connsiteX60" fmla="*/ 244739 w 1303698"/>
                <a:gd name="connsiteY60" fmla="*/ 1066462 h 1355913"/>
                <a:gd name="connsiteX61" fmla="*/ 244739 w 1303698"/>
                <a:gd name="connsiteY61" fmla="*/ 1103038 h 1355913"/>
                <a:gd name="connsiteX62" fmla="*/ 290701 w 1303698"/>
                <a:gd name="connsiteY62" fmla="*/ 1103038 h 1355913"/>
                <a:gd name="connsiteX63" fmla="*/ 290701 w 1303698"/>
                <a:gd name="connsiteY63" fmla="*/ 1066462 h 1355913"/>
                <a:gd name="connsiteX64" fmla="*/ 168297 w 1303698"/>
                <a:gd name="connsiteY64" fmla="*/ 1066462 h 1355913"/>
                <a:gd name="connsiteX65" fmla="*/ 168297 w 1303698"/>
                <a:gd name="connsiteY65" fmla="*/ 1103038 h 1355913"/>
                <a:gd name="connsiteX66" fmla="*/ 214259 w 1303698"/>
                <a:gd name="connsiteY66" fmla="*/ 1103038 h 1355913"/>
                <a:gd name="connsiteX67" fmla="*/ 214259 w 1303698"/>
                <a:gd name="connsiteY67" fmla="*/ 1066462 h 1355913"/>
                <a:gd name="connsiteX68" fmla="*/ 91855 w 1303698"/>
                <a:gd name="connsiteY68" fmla="*/ 1066462 h 1355913"/>
                <a:gd name="connsiteX69" fmla="*/ 91855 w 1303698"/>
                <a:gd name="connsiteY69" fmla="*/ 1103038 h 1355913"/>
                <a:gd name="connsiteX70" fmla="*/ 137817 w 1303698"/>
                <a:gd name="connsiteY70" fmla="*/ 1103038 h 1355913"/>
                <a:gd name="connsiteX71" fmla="*/ 137817 w 1303698"/>
                <a:gd name="connsiteY71" fmla="*/ 1066462 h 1355913"/>
                <a:gd name="connsiteX72" fmla="*/ 406719 w 1303698"/>
                <a:gd name="connsiteY72" fmla="*/ 768369 h 1355913"/>
                <a:gd name="connsiteX73" fmla="*/ 392429 w 1303698"/>
                <a:gd name="connsiteY73" fmla="*/ 781560 h 1355913"/>
                <a:gd name="connsiteX74" fmla="*/ 391879 w 1303698"/>
                <a:gd name="connsiteY74" fmla="*/ 942049 h 1355913"/>
                <a:gd name="connsiteX75" fmla="*/ 405620 w 1303698"/>
                <a:gd name="connsiteY75" fmla="*/ 956339 h 1355913"/>
                <a:gd name="connsiteX76" fmla="*/ 419360 w 1303698"/>
                <a:gd name="connsiteY76" fmla="*/ 942049 h 1355913"/>
                <a:gd name="connsiteX77" fmla="*/ 419360 w 1303698"/>
                <a:gd name="connsiteY77" fmla="*/ 863453 h 1355913"/>
                <a:gd name="connsiteX78" fmla="*/ 419360 w 1303698"/>
                <a:gd name="connsiteY78" fmla="*/ 782110 h 1355913"/>
                <a:gd name="connsiteX79" fmla="*/ 406719 w 1303698"/>
                <a:gd name="connsiteY79" fmla="*/ 768369 h 1355913"/>
                <a:gd name="connsiteX80" fmla="*/ 555116 w 1303698"/>
                <a:gd name="connsiteY80" fmla="*/ 723300 h 1355913"/>
                <a:gd name="connsiteX81" fmla="*/ 544674 w 1303698"/>
                <a:gd name="connsiteY81" fmla="*/ 734842 h 1355913"/>
                <a:gd name="connsiteX82" fmla="*/ 545223 w 1303698"/>
                <a:gd name="connsiteY82" fmla="*/ 944797 h 1355913"/>
                <a:gd name="connsiteX83" fmla="*/ 556765 w 1303698"/>
                <a:gd name="connsiteY83" fmla="*/ 956339 h 1355913"/>
                <a:gd name="connsiteX84" fmla="*/ 600185 w 1303698"/>
                <a:gd name="connsiteY84" fmla="*/ 956339 h 1355913"/>
                <a:gd name="connsiteX85" fmla="*/ 615025 w 1303698"/>
                <a:gd name="connsiteY85" fmla="*/ 941499 h 1355913"/>
                <a:gd name="connsiteX86" fmla="*/ 615025 w 1303698"/>
                <a:gd name="connsiteY86" fmla="*/ 866751 h 1355913"/>
                <a:gd name="connsiteX87" fmla="*/ 621071 w 1303698"/>
                <a:gd name="connsiteY87" fmla="*/ 853010 h 1355913"/>
                <a:gd name="connsiteX88" fmla="*/ 637559 w 1303698"/>
                <a:gd name="connsiteY88" fmla="*/ 827728 h 1355913"/>
                <a:gd name="connsiteX89" fmla="*/ 625468 w 1303698"/>
                <a:gd name="connsiteY89" fmla="*/ 816735 h 1355913"/>
                <a:gd name="connsiteX90" fmla="*/ 585895 w 1303698"/>
                <a:gd name="connsiteY90" fmla="*/ 816735 h 1355913"/>
                <a:gd name="connsiteX91" fmla="*/ 567208 w 1303698"/>
                <a:gd name="connsiteY91" fmla="*/ 798598 h 1355913"/>
                <a:gd name="connsiteX92" fmla="*/ 567208 w 1303698"/>
                <a:gd name="connsiteY92" fmla="*/ 767819 h 1355913"/>
                <a:gd name="connsiteX93" fmla="*/ 566659 w 1303698"/>
                <a:gd name="connsiteY93" fmla="*/ 767819 h 1355913"/>
                <a:gd name="connsiteX94" fmla="*/ 566659 w 1303698"/>
                <a:gd name="connsiteY94" fmla="*/ 735392 h 1355913"/>
                <a:gd name="connsiteX95" fmla="*/ 555116 w 1303698"/>
                <a:gd name="connsiteY95" fmla="*/ 723300 h 1355913"/>
                <a:gd name="connsiteX96" fmla="*/ 509498 w 1303698"/>
                <a:gd name="connsiteY96" fmla="*/ 565559 h 1355913"/>
                <a:gd name="connsiteX97" fmla="*/ 495208 w 1303698"/>
                <a:gd name="connsiteY97" fmla="*/ 572704 h 1355913"/>
                <a:gd name="connsiteX98" fmla="*/ 502353 w 1303698"/>
                <a:gd name="connsiteY98" fmla="*/ 601284 h 1355913"/>
                <a:gd name="connsiteX99" fmla="*/ 545223 w 1303698"/>
                <a:gd name="connsiteY99" fmla="*/ 674384 h 1355913"/>
                <a:gd name="connsiteX100" fmla="*/ 571605 w 1303698"/>
                <a:gd name="connsiteY100" fmla="*/ 702964 h 1355913"/>
                <a:gd name="connsiteX101" fmla="*/ 578750 w 1303698"/>
                <a:gd name="connsiteY101" fmla="*/ 703514 h 1355913"/>
                <a:gd name="connsiteX102" fmla="*/ 588643 w 1303698"/>
                <a:gd name="connsiteY102" fmla="*/ 715056 h 1355913"/>
                <a:gd name="connsiteX103" fmla="*/ 588093 w 1303698"/>
                <a:gd name="connsiteY103" fmla="*/ 767270 h 1355913"/>
                <a:gd name="connsiteX104" fmla="*/ 613376 w 1303698"/>
                <a:gd name="connsiteY104" fmla="*/ 794751 h 1355913"/>
                <a:gd name="connsiteX105" fmla="*/ 617773 w 1303698"/>
                <a:gd name="connsiteY105" fmla="*/ 795300 h 1355913"/>
                <a:gd name="connsiteX106" fmla="*/ 637559 w 1303698"/>
                <a:gd name="connsiteY106" fmla="*/ 783758 h 1355913"/>
                <a:gd name="connsiteX107" fmla="*/ 620521 w 1303698"/>
                <a:gd name="connsiteY107" fmla="*/ 754629 h 1355913"/>
                <a:gd name="connsiteX108" fmla="*/ 597987 w 1303698"/>
                <a:gd name="connsiteY108" fmla="*/ 731545 h 1355913"/>
                <a:gd name="connsiteX109" fmla="*/ 597987 w 1303698"/>
                <a:gd name="connsiteY109" fmla="*/ 656796 h 1355913"/>
                <a:gd name="connsiteX110" fmla="*/ 597437 w 1303698"/>
                <a:gd name="connsiteY110" fmla="*/ 656796 h 1355913"/>
                <a:gd name="connsiteX111" fmla="*/ 597437 w 1303698"/>
                <a:gd name="connsiteY111" fmla="*/ 580949 h 1355913"/>
                <a:gd name="connsiteX112" fmla="*/ 582597 w 1303698"/>
                <a:gd name="connsiteY112" fmla="*/ 565559 h 1355913"/>
                <a:gd name="connsiteX113" fmla="*/ 509498 w 1303698"/>
                <a:gd name="connsiteY113" fmla="*/ 565559 h 1355913"/>
                <a:gd name="connsiteX114" fmla="*/ 1099240 w 1303698"/>
                <a:gd name="connsiteY114" fmla="*/ 0 h 1355913"/>
                <a:gd name="connsiteX115" fmla="*/ 1179484 w 1303698"/>
                <a:gd name="connsiteY115" fmla="*/ 0 h 1355913"/>
                <a:gd name="connsiteX116" fmla="*/ 1216309 w 1303698"/>
                <a:gd name="connsiteY116" fmla="*/ 756827 h 1355913"/>
                <a:gd name="connsiteX117" fmla="*/ 1303698 w 1303698"/>
                <a:gd name="connsiteY117" fmla="*/ 758476 h 1355913"/>
                <a:gd name="connsiteX118" fmla="*/ 1301500 w 1303698"/>
                <a:gd name="connsiteY118" fmla="*/ 1355913 h 1355913"/>
                <a:gd name="connsiteX119" fmla="*/ 0 w 1303698"/>
                <a:gd name="connsiteY119" fmla="*/ 1355913 h 1355913"/>
                <a:gd name="connsiteX120" fmla="*/ 2199 w 1303698"/>
                <a:gd name="connsiteY120" fmla="*/ 951942 h 1355913"/>
                <a:gd name="connsiteX121" fmla="*/ 149497 w 1303698"/>
                <a:gd name="connsiteY121" fmla="*/ 867850 h 1355913"/>
                <a:gd name="connsiteX122" fmla="*/ 190719 w 1303698"/>
                <a:gd name="connsiteY122" fmla="*/ 943698 h 1355913"/>
                <a:gd name="connsiteX123" fmla="*/ 325925 w 1303698"/>
                <a:gd name="connsiteY123" fmla="*/ 867300 h 1355913"/>
                <a:gd name="connsiteX124" fmla="*/ 364398 w 1303698"/>
                <a:gd name="connsiteY124" fmla="*/ 938751 h 1355913"/>
                <a:gd name="connsiteX125" fmla="*/ 366047 w 1303698"/>
                <a:gd name="connsiteY125" fmla="*/ 767270 h 1355913"/>
                <a:gd name="connsiteX126" fmla="*/ 391879 w 1303698"/>
                <a:gd name="connsiteY126" fmla="*/ 741987 h 1355913"/>
                <a:gd name="connsiteX127" fmla="*/ 419910 w 1303698"/>
                <a:gd name="connsiteY127" fmla="*/ 714506 h 1355913"/>
                <a:gd name="connsiteX128" fmla="*/ 419910 w 1303698"/>
                <a:gd name="connsiteY128" fmla="*/ 661193 h 1355913"/>
                <a:gd name="connsiteX129" fmla="*/ 454536 w 1303698"/>
                <a:gd name="connsiteY129" fmla="*/ 606231 h 1355913"/>
                <a:gd name="connsiteX130" fmla="*/ 467727 w 1303698"/>
                <a:gd name="connsiteY130" fmla="*/ 584796 h 1355913"/>
                <a:gd name="connsiteX131" fmla="*/ 467177 w 1303698"/>
                <a:gd name="connsiteY131" fmla="*/ 555116 h 1355913"/>
                <a:gd name="connsiteX132" fmla="*/ 482017 w 1303698"/>
                <a:gd name="connsiteY132" fmla="*/ 539178 h 1355913"/>
                <a:gd name="connsiteX133" fmla="*/ 607330 w 1303698"/>
                <a:gd name="connsiteY133" fmla="*/ 539178 h 1355913"/>
                <a:gd name="connsiteX134" fmla="*/ 624368 w 1303698"/>
                <a:gd name="connsiteY134" fmla="*/ 558414 h 1355913"/>
                <a:gd name="connsiteX135" fmla="*/ 624368 w 1303698"/>
                <a:gd name="connsiteY135" fmla="*/ 673834 h 1355913"/>
                <a:gd name="connsiteX136" fmla="*/ 626017 w 1303698"/>
                <a:gd name="connsiteY136" fmla="*/ 717254 h 1355913"/>
                <a:gd name="connsiteX137" fmla="*/ 632063 w 1303698"/>
                <a:gd name="connsiteY137" fmla="*/ 726598 h 1355913"/>
                <a:gd name="connsiteX138" fmla="*/ 637010 w 1303698"/>
                <a:gd name="connsiteY138" fmla="*/ 717804 h 1355913"/>
                <a:gd name="connsiteX139" fmla="*/ 637010 w 1303698"/>
                <a:gd name="connsiteY139" fmla="*/ 690873 h 1355913"/>
                <a:gd name="connsiteX140" fmla="*/ 653498 w 1303698"/>
                <a:gd name="connsiteY140" fmla="*/ 674384 h 1355913"/>
                <a:gd name="connsiteX141" fmla="*/ 671086 w 1303698"/>
                <a:gd name="connsiteY141" fmla="*/ 658445 h 1355913"/>
                <a:gd name="connsiteX142" fmla="*/ 695819 w 1303698"/>
                <a:gd name="connsiteY142" fmla="*/ 611727 h 1355913"/>
                <a:gd name="connsiteX143" fmla="*/ 715056 w 1303698"/>
                <a:gd name="connsiteY143" fmla="*/ 594140 h 1355913"/>
                <a:gd name="connsiteX144" fmla="*/ 753529 w 1303698"/>
                <a:gd name="connsiteY144" fmla="*/ 597987 h 1355913"/>
                <a:gd name="connsiteX145" fmla="*/ 762323 w 1303698"/>
                <a:gd name="connsiteY145" fmla="*/ 606231 h 1355913"/>
                <a:gd name="connsiteX146" fmla="*/ 795850 w 1303698"/>
                <a:gd name="connsiteY146" fmla="*/ 665590 h 1355913"/>
                <a:gd name="connsiteX147" fmla="*/ 795850 w 1303698"/>
                <a:gd name="connsiteY147" fmla="*/ 765071 h 1355913"/>
                <a:gd name="connsiteX148" fmla="*/ 862903 w 1303698"/>
                <a:gd name="connsiteY148" fmla="*/ 761773 h 1355913"/>
                <a:gd name="connsiteX149" fmla="*/ 898079 w 1303698"/>
                <a:gd name="connsiteY149" fmla="*/ 155543 h 1355913"/>
                <a:gd name="connsiteX150" fmla="*/ 979973 w 1303698"/>
                <a:gd name="connsiteY150" fmla="*/ 155543 h 1355913"/>
                <a:gd name="connsiteX151" fmla="*/ 1016797 w 1303698"/>
                <a:gd name="connsiteY151" fmla="*/ 759026 h 1355913"/>
                <a:gd name="connsiteX152" fmla="*/ 1063515 w 1303698"/>
                <a:gd name="connsiteY152" fmla="*/ 757376 h 1355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303698" h="1355913">
                  <a:moveTo>
                    <a:pt x="91855" y="1312553"/>
                  </a:moveTo>
                  <a:lnTo>
                    <a:pt x="91855" y="1330841"/>
                  </a:lnTo>
                  <a:lnTo>
                    <a:pt x="274735" y="1330841"/>
                  </a:lnTo>
                  <a:lnTo>
                    <a:pt x="274735" y="1312553"/>
                  </a:lnTo>
                  <a:close/>
                  <a:moveTo>
                    <a:pt x="91855" y="1284733"/>
                  </a:moveTo>
                  <a:lnTo>
                    <a:pt x="91855" y="1303021"/>
                  </a:lnTo>
                  <a:lnTo>
                    <a:pt x="274735" y="1303021"/>
                  </a:lnTo>
                  <a:lnTo>
                    <a:pt x="274735" y="1284733"/>
                  </a:lnTo>
                  <a:close/>
                  <a:moveTo>
                    <a:pt x="91855" y="1256914"/>
                  </a:moveTo>
                  <a:lnTo>
                    <a:pt x="91855" y="1275202"/>
                  </a:lnTo>
                  <a:lnTo>
                    <a:pt x="274735" y="1275202"/>
                  </a:lnTo>
                  <a:lnTo>
                    <a:pt x="274735" y="1256914"/>
                  </a:lnTo>
                  <a:close/>
                  <a:moveTo>
                    <a:pt x="91855" y="1229095"/>
                  </a:moveTo>
                  <a:lnTo>
                    <a:pt x="91855" y="1247383"/>
                  </a:lnTo>
                  <a:lnTo>
                    <a:pt x="274735" y="1247383"/>
                  </a:lnTo>
                  <a:lnTo>
                    <a:pt x="274735" y="1229095"/>
                  </a:lnTo>
                  <a:close/>
                  <a:moveTo>
                    <a:pt x="550507" y="1139433"/>
                  </a:moveTo>
                  <a:lnTo>
                    <a:pt x="550507" y="1176009"/>
                  </a:lnTo>
                  <a:lnTo>
                    <a:pt x="596469" y="1176009"/>
                  </a:lnTo>
                  <a:lnTo>
                    <a:pt x="596469" y="1139433"/>
                  </a:lnTo>
                  <a:close/>
                  <a:moveTo>
                    <a:pt x="474065" y="1139433"/>
                  </a:moveTo>
                  <a:lnTo>
                    <a:pt x="474065" y="1176009"/>
                  </a:lnTo>
                  <a:lnTo>
                    <a:pt x="520027" y="1176009"/>
                  </a:lnTo>
                  <a:lnTo>
                    <a:pt x="520027" y="1139433"/>
                  </a:lnTo>
                  <a:close/>
                  <a:moveTo>
                    <a:pt x="397623" y="1139433"/>
                  </a:moveTo>
                  <a:lnTo>
                    <a:pt x="397623" y="1176009"/>
                  </a:lnTo>
                  <a:lnTo>
                    <a:pt x="443585" y="1176009"/>
                  </a:lnTo>
                  <a:lnTo>
                    <a:pt x="443585" y="1139433"/>
                  </a:lnTo>
                  <a:close/>
                  <a:moveTo>
                    <a:pt x="321181" y="1139433"/>
                  </a:moveTo>
                  <a:lnTo>
                    <a:pt x="321181" y="1176009"/>
                  </a:lnTo>
                  <a:lnTo>
                    <a:pt x="367143" y="1176009"/>
                  </a:lnTo>
                  <a:lnTo>
                    <a:pt x="367143" y="1139433"/>
                  </a:lnTo>
                  <a:close/>
                  <a:moveTo>
                    <a:pt x="244739" y="1139433"/>
                  </a:moveTo>
                  <a:lnTo>
                    <a:pt x="244739" y="1176009"/>
                  </a:lnTo>
                  <a:lnTo>
                    <a:pt x="290701" y="1176009"/>
                  </a:lnTo>
                  <a:lnTo>
                    <a:pt x="290701" y="1139433"/>
                  </a:lnTo>
                  <a:close/>
                  <a:moveTo>
                    <a:pt x="168297" y="1139433"/>
                  </a:moveTo>
                  <a:lnTo>
                    <a:pt x="168297" y="1176009"/>
                  </a:lnTo>
                  <a:lnTo>
                    <a:pt x="214259" y="1176009"/>
                  </a:lnTo>
                  <a:lnTo>
                    <a:pt x="214259" y="1139433"/>
                  </a:lnTo>
                  <a:close/>
                  <a:moveTo>
                    <a:pt x="91855" y="1139433"/>
                  </a:moveTo>
                  <a:lnTo>
                    <a:pt x="91855" y="1176009"/>
                  </a:lnTo>
                  <a:lnTo>
                    <a:pt x="137817" y="1176009"/>
                  </a:lnTo>
                  <a:lnTo>
                    <a:pt x="137817" y="1139433"/>
                  </a:lnTo>
                  <a:close/>
                  <a:moveTo>
                    <a:pt x="550507" y="1066462"/>
                  </a:moveTo>
                  <a:lnTo>
                    <a:pt x="550507" y="1103038"/>
                  </a:lnTo>
                  <a:lnTo>
                    <a:pt x="596469" y="1103038"/>
                  </a:lnTo>
                  <a:lnTo>
                    <a:pt x="596469" y="1066462"/>
                  </a:lnTo>
                  <a:close/>
                  <a:moveTo>
                    <a:pt x="474065" y="1066462"/>
                  </a:moveTo>
                  <a:lnTo>
                    <a:pt x="474065" y="1103038"/>
                  </a:lnTo>
                  <a:lnTo>
                    <a:pt x="520027" y="1103038"/>
                  </a:lnTo>
                  <a:lnTo>
                    <a:pt x="520027" y="1066462"/>
                  </a:lnTo>
                  <a:close/>
                  <a:moveTo>
                    <a:pt x="397623" y="1066462"/>
                  </a:moveTo>
                  <a:lnTo>
                    <a:pt x="397623" y="1103038"/>
                  </a:lnTo>
                  <a:lnTo>
                    <a:pt x="443585" y="1103038"/>
                  </a:lnTo>
                  <a:lnTo>
                    <a:pt x="443585" y="1066462"/>
                  </a:lnTo>
                  <a:close/>
                  <a:moveTo>
                    <a:pt x="321181" y="1066462"/>
                  </a:moveTo>
                  <a:lnTo>
                    <a:pt x="321181" y="1103038"/>
                  </a:lnTo>
                  <a:lnTo>
                    <a:pt x="367143" y="1103038"/>
                  </a:lnTo>
                  <a:lnTo>
                    <a:pt x="367143" y="1066462"/>
                  </a:lnTo>
                  <a:close/>
                  <a:moveTo>
                    <a:pt x="244739" y="1066462"/>
                  </a:moveTo>
                  <a:lnTo>
                    <a:pt x="244739" y="1103038"/>
                  </a:lnTo>
                  <a:lnTo>
                    <a:pt x="290701" y="1103038"/>
                  </a:lnTo>
                  <a:lnTo>
                    <a:pt x="290701" y="1066462"/>
                  </a:lnTo>
                  <a:close/>
                  <a:moveTo>
                    <a:pt x="168297" y="1066462"/>
                  </a:moveTo>
                  <a:lnTo>
                    <a:pt x="168297" y="1103038"/>
                  </a:lnTo>
                  <a:lnTo>
                    <a:pt x="214259" y="1103038"/>
                  </a:lnTo>
                  <a:lnTo>
                    <a:pt x="214259" y="1066462"/>
                  </a:lnTo>
                  <a:close/>
                  <a:moveTo>
                    <a:pt x="91855" y="1066462"/>
                  </a:moveTo>
                  <a:lnTo>
                    <a:pt x="91855" y="1103038"/>
                  </a:lnTo>
                  <a:lnTo>
                    <a:pt x="137817" y="1103038"/>
                  </a:lnTo>
                  <a:lnTo>
                    <a:pt x="137817" y="1066462"/>
                  </a:lnTo>
                  <a:close/>
                  <a:moveTo>
                    <a:pt x="406719" y="768369"/>
                  </a:moveTo>
                  <a:cubicBezTo>
                    <a:pt x="397376" y="768369"/>
                    <a:pt x="392429" y="770567"/>
                    <a:pt x="392429" y="781560"/>
                  </a:cubicBezTo>
                  <a:cubicBezTo>
                    <a:pt x="392979" y="834873"/>
                    <a:pt x="392979" y="888736"/>
                    <a:pt x="391879" y="942049"/>
                  </a:cubicBezTo>
                  <a:cubicBezTo>
                    <a:pt x="391879" y="951942"/>
                    <a:pt x="395177" y="956339"/>
                    <a:pt x="405620" y="956339"/>
                  </a:cubicBezTo>
                  <a:cubicBezTo>
                    <a:pt x="416063" y="956339"/>
                    <a:pt x="419360" y="952492"/>
                    <a:pt x="419360" y="942049"/>
                  </a:cubicBezTo>
                  <a:cubicBezTo>
                    <a:pt x="418811" y="915667"/>
                    <a:pt x="419360" y="889835"/>
                    <a:pt x="419360" y="863453"/>
                  </a:cubicBezTo>
                  <a:cubicBezTo>
                    <a:pt x="419360" y="836522"/>
                    <a:pt x="418811" y="809041"/>
                    <a:pt x="419360" y="782110"/>
                  </a:cubicBezTo>
                  <a:cubicBezTo>
                    <a:pt x="419360" y="772766"/>
                    <a:pt x="417162" y="768369"/>
                    <a:pt x="406719" y="768369"/>
                  </a:cubicBezTo>
                  <a:close/>
                  <a:moveTo>
                    <a:pt x="555116" y="723300"/>
                  </a:moveTo>
                  <a:cubicBezTo>
                    <a:pt x="546872" y="723300"/>
                    <a:pt x="544674" y="727697"/>
                    <a:pt x="544674" y="734842"/>
                  </a:cubicBezTo>
                  <a:cubicBezTo>
                    <a:pt x="544674" y="804644"/>
                    <a:pt x="544674" y="874446"/>
                    <a:pt x="545223" y="944797"/>
                  </a:cubicBezTo>
                  <a:cubicBezTo>
                    <a:pt x="544674" y="953041"/>
                    <a:pt x="548521" y="956339"/>
                    <a:pt x="556765" y="956339"/>
                  </a:cubicBezTo>
                  <a:cubicBezTo>
                    <a:pt x="571056" y="955789"/>
                    <a:pt x="585895" y="955789"/>
                    <a:pt x="600185" y="956339"/>
                  </a:cubicBezTo>
                  <a:cubicBezTo>
                    <a:pt x="611177" y="956889"/>
                    <a:pt x="615025" y="952492"/>
                    <a:pt x="615025" y="941499"/>
                  </a:cubicBezTo>
                  <a:cubicBezTo>
                    <a:pt x="614475" y="916217"/>
                    <a:pt x="615025" y="891484"/>
                    <a:pt x="615025" y="866751"/>
                  </a:cubicBezTo>
                  <a:cubicBezTo>
                    <a:pt x="615025" y="861255"/>
                    <a:pt x="613926" y="853010"/>
                    <a:pt x="621071" y="853010"/>
                  </a:cubicBezTo>
                  <a:cubicBezTo>
                    <a:pt x="640857" y="853010"/>
                    <a:pt x="637010" y="839270"/>
                    <a:pt x="637559" y="827728"/>
                  </a:cubicBezTo>
                  <a:cubicBezTo>
                    <a:pt x="637559" y="818934"/>
                    <a:pt x="633712" y="816735"/>
                    <a:pt x="625468" y="816735"/>
                  </a:cubicBezTo>
                  <a:cubicBezTo>
                    <a:pt x="612277" y="816735"/>
                    <a:pt x="599086" y="816186"/>
                    <a:pt x="585895" y="816735"/>
                  </a:cubicBezTo>
                  <a:cubicBezTo>
                    <a:pt x="572704" y="817285"/>
                    <a:pt x="567208" y="811239"/>
                    <a:pt x="567208" y="798598"/>
                  </a:cubicBezTo>
                  <a:cubicBezTo>
                    <a:pt x="567208" y="788705"/>
                    <a:pt x="567208" y="778262"/>
                    <a:pt x="567208" y="767819"/>
                  </a:cubicBezTo>
                  <a:cubicBezTo>
                    <a:pt x="566659" y="767819"/>
                    <a:pt x="566659" y="767819"/>
                    <a:pt x="566659" y="767819"/>
                  </a:cubicBezTo>
                  <a:cubicBezTo>
                    <a:pt x="566659" y="756827"/>
                    <a:pt x="566659" y="746384"/>
                    <a:pt x="566659" y="735392"/>
                  </a:cubicBezTo>
                  <a:cubicBezTo>
                    <a:pt x="566659" y="727148"/>
                    <a:pt x="563910" y="723300"/>
                    <a:pt x="555116" y="723300"/>
                  </a:cubicBezTo>
                  <a:close/>
                  <a:moveTo>
                    <a:pt x="509498" y="565559"/>
                  </a:moveTo>
                  <a:cubicBezTo>
                    <a:pt x="503452" y="565559"/>
                    <a:pt x="495208" y="563910"/>
                    <a:pt x="495208" y="572704"/>
                  </a:cubicBezTo>
                  <a:cubicBezTo>
                    <a:pt x="495208" y="582597"/>
                    <a:pt x="488063" y="595239"/>
                    <a:pt x="502353" y="601284"/>
                  </a:cubicBezTo>
                  <a:cubicBezTo>
                    <a:pt x="534781" y="615025"/>
                    <a:pt x="546322" y="640857"/>
                    <a:pt x="545223" y="674384"/>
                  </a:cubicBezTo>
                  <a:cubicBezTo>
                    <a:pt x="544674" y="705712"/>
                    <a:pt x="543025" y="702964"/>
                    <a:pt x="571605" y="702964"/>
                  </a:cubicBezTo>
                  <a:cubicBezTo>
                    <a:pt x="574353" y="702964"/>
                    <a:pt x="576552" y="702964"/>
                    <a:pt x="578750" y="703514"/>
                  </a:cubicBezTo>
                  <a:cubicBezTo>
                    <a:pt x="584796" y="704613"/>
                    <a:pt x="589193" y="706262"/>
                    <a:pt x="588643" y="715056"/>
                  </a:cubicBezTo>
                  <a:cubicBezTo>
                    <a:pt x="586994" y="732644"/>
                    <a:pt x="588093" y="749682"/>
                    <a:pt x="588093" y="767270"/>
                  </a:cubicBezTo>
                  <a:cubicBezTo>
                    <a:pt x="588093" y="793651"/>
                    <a:pt x="588093" y="793651"/>
                    <a:pt x="613376" y="794751"/>
                  </a:cubicBezTo>
                  <a:cubicBezTo>
                    <a:pt x="615025" y="794751"/>
                    <a:pt x="616124" y="795300"/>
                    <a:pt x="617773" y="795300"/>
                  </a:cubicBezTo>
                  <a:cubicBezTo>
                    <a:pt x="627117" y="795850"/>
                    <a:pt x="637010" y="799148"/>
                    <a:pt x="637559" y="783758"/>
                  </a:cubicBezTo>
                  <a:cubicBezTo>
                    <a:pt x="638658" y="756827"/>
                    <a:pt x="638658" y="755178"/>
                    <a:pt x="620521" y="754629"/>
                  </a:cubicBezTo>
                  <a:cubicBezTo>
                    <a:pt x="602384" y="753529"/>
                    <a:pt x="597987" y="749682"/>
                    <a:pt x="597987" y="731545"/>
                  </a:cubicBezTo>
                  <a:cubicBezTo>
                    <a:pt x="597987" y="706262"/>
                    <a:pt x="597987" y="681529"/>
                    <a:pt x="597987" y="656796"/>
                  </a:cubicBezTo>
                  <a:cubicBezTo>
                    <a:pt x="597437" y="656796"/>
                    <a:pt x="597437" y="656796"/>
                    <a:pt x="597437" y="656796"/>
                  </a:cubicBezTo>
                  <a:cubicBezTo>
                    <a:pt x="597437" y="631514"/>
                    <a:pt x="596887" y="606231"/>
                    <a:pt x="597437" y="580949"/>
                  </a:cubicBezTo>
                  <a:cubicBezTo>
                    <a:pt x="597987" y="569956"/>
                    <a:pt x="594689" y="565009"/>
                    <a:pt x="582597" y="565559"/>
                  </a:cubicBezTo>
                  <a:cubicBezTo>
                    <a:pt x="558414" y="566109"/>
                    <a:pt x="533681" y="565559"/>
                    <a:pt x="509498" y="565559"/>
                  </a:cubicBezTo>
                  <a:close/>
                  <a:moveTo>
                    <a:pt x="1099240" y="0"/>
                  </a:moveTo>
                  <a:lnTo>
                    <a:pt x="1179484" y="0"/>
                  </a:lnTo>
                  <a:lnTo>
                    <a:pt x="1216309" y="756827"/>
                  </a:lnTo>
                  <a:lnTo>
                    <a:pt x="1303698" y="758476"/>
                  </a:lnTo>
                  <a:lnTo>
                    <a:pt x="1301500" y="1355913"/>
                  </a:lnTo>
                  <a:lnTo>
                    <a:pt x="0" y="1355913"/>
                  </a:lnTo>
                  <a:lnTo>
                    <a:pt x="2199" y="951942"/>
                  </a:lnTo>
                  <a:lnTo>
                    <a:pt x="149497" y="867850"/>
                  </a:lnTo>
                  <a:lnTo>
                    <a:pt x="190719" y="943698"/>
                  </a:lnTo>
                  <a:lnTo>
                    <a:pt x="325925" y="867300"/>
                  </a:lnTo>
                  <a:lnTo>
                    <a:pt x="364398" y="938751"/>
                  </a:lnTo>
                  <a:cubicBezTo>
                    <a:pt x="364398" y="881591"/>
                    <a:pt x="365498" y="824430"/>
                    <a:pt x="366047" y="767270"/>
                  </a:cubicBezTo>
                  <a:cubicBezTo>
                    <a:pt x="366047" y="743636"/>
                    <a:pt x="367696" y="741987"/>
                    <a:pt x="391879" y="741987"/>
                  </a:cubicBezTo>
                  <a:cubicBezTo>
                    <a:pt x="423208" y="741987"/>
                    <a:pt x="419910" y="745835"/>
                    <a:pt x="419910" y="714506"/>
                  </a:cubicBezTo>
                  <a:cubicBezTo>
                    <a:pt x="419910" y="696918"/>
                    <a:pt x="419910" y="678781"/>
                    <a:pt x="419910" y="661193"/>
                  </a:cubicBezTo>
                  <a:cubicBezTo>
                    <a:pt x="420460" y="635911"/>
                    <a:pt x="431452" y="616674"/>
                    <a:pt x="454536" y="606231"/>
                  </a:cubicBezTo>
                  <a:cubicBezTo>
                    <a:pt x="464979" y="601834"/>
                    <a:pt x="468826" y="595788"/>
                    <a:pt x="467727" y="584796"/>
                  </a:cubicBezTo>
                  <a:cubicBezTo>
                    <a:pt x="466628" y="574903"/>
                    <a:pt x="467177" y="565009"/>
                    <a:pt x="467177" y="555116"/>
                  </a:cubicBezTo>
                  <a:cubicBezTo>
                    <a:pt x="466628" y="544674"/>
                    <a:pt x="471574" y="539178"/>
                    <a:pt x="482017" y="539178"/>
                  </a:cubicBezTo>
                  <a:cubicBezTo>
                    <a:pt x="523788" y="539178"/>
                    <a:pt x="565559" y="539178"/>
                    <a:pt x="607330" y="539178"/>
                  </a:cubicBezTo>
                  <a:cubicBezTo>
                    <a:pt x="620521" y="539178"/>
                    <a:pt x="624368" y="546872"/>
                    <a:pt x="624368" y="558414"/>
                  </a:cubicBezTo>
                  <a:cubicBezTo>
                    <a:pt x="623819" y="596887"/>
                    <a:pt x="623819" y="635361"/>
                    <a:pt x="624368" y="673834"/>
                  </a:cubicBezTo>
                  <a:cubicBezTo>
                    <a:pt x="624368" y="688124"/>
                    <a:pt x="625468" y="702964"/>
                    <a:pt x="626017" y="717254"/>
                  </a:cubicBezTo>
                  <a:cubicBezTo>
                    <a:pt x="626017" y="721651"/>
                    <a:pt x="626017" y="727148"/>
                    <a:pt x="632063" y="726598"/>
                  </a:cubicBezTo>
                  <a:cubicBezTo>
                    <a:pt x="637559" y="726048"/>
                    <a:pt x="637010" y="721651"/>
                    <a:pt x="637010" y="717804"/>
                  </a:cubicBezTo>
                  <a:cubicBezTo>
                    <a:pt x="637010" y="708461"/>
                    <a:pt x="637559" y="699667"/>
                    <a:pt x="637010" y="690873"/>
                  </a:cubicBezTo>
                  <a:cubicBezTo>
                    <a:pt x="636460" y="679330"/>
                    <a:pt x="641407" y="672735"/>
                    <a:pt x="653498" y="674384"/>
                  </a:cubicBezTo>
                  <a:cubicBezTo>
                    <a:pt x="665590" y="676033"/>
                    <a:pt x="671086" y="672186"/>
                    <a:pt x="671086" y="658445"/>
                  </a:cubicBezTo>
                  <a:cubicBezTo>
                    <a:pt x="671086" y="639208"/>
                    <a:pt x="680430" y="623819"/>
                    <a:pt x="695819" y="611727"/>
                  </a:cubicBezTo>
                  <a:cubicBezTo>
                    <a:pt x="702414" y="606231"/>
                    <a:pt x="710109" y="602933"/>
                    <a:pt x="715056" y="594140"/>
                  </a:cubicBezTo>
                  <a:cubicBezTo>
                    <a:pt x="720002" y="585346"/>
                    <a:pt x="748582" y="588643"/>
                    <a:pt x="753529" y="597987"/>
                  </a:cubicBezTo>
                  <a:cubicBezTo>
                    <a:pt x="755728" y="601834"/>
                    <a:pt x="758476" y="604033"/>
                    <a:pt x="762323" y="606231"/>
                  </a:cubicBezTo>
                  <a:cubicBezTo>
                    <a:pt x="785407" y="619422"/>
                    <a:pt x="795850" y="639758"/>
                    <a:pt x="795850" y="665590"/>
                  </a:cubicBezTo>
                  <a:cubicBezTo>
                    <a:pt x="795850" y="698567"/>
                    <a:pt x="795850" y="732094"/>
                    <a:pt x="795850" y="765071"/>
                  </a:cubicBezTo>
                  <a:lnTo>
                    <a:pt x="862903" y="761773"/>
                  </a:lnTo>
                  <a:lnTo>
                    <a:pt x="898079" y="155543"/>
                  </a:lnTo>
                  <a:lnTo>
                    <a:pt x="979973" y="155543"/>
                  </a:lnTo>
                  <a:lnTo>
                    <a:pt x="1016797" y="759026"/>
                  </a:lnTo>
                  <a:lnTo>
                    <a:pt x="1063515" y="757376"/>
                  </a:lnTo>
                  <a:close/>
                </a:path>
              </a:pathLst>
            </a:custGeom>
            <a:solidFill>
              <a:schemeClr val="accent2"/>
            </a:solidFill>
            <a:ln w="9525" cap="flat">
              <a:noFill/>
              <a:prstDash val="solid"/>
              <a:miter/>
            </a:ln>
          </p:spPr>
          <p:txBody>
            <a:bodyPr wrap="square" rtlCol="0" anchor="ctr">
              <a:noAutofit/>
            </a:bodyPr>
            <a:lstStyle/>
            <a:p>
              <a:endParaRPr lang="en-US">
                <a:solidFill>
                  <a:prstClr val="black"/>
                </a:solidFill>
              </a:endParaRPr>
            </a:p>
          </p:txBody>
        </p:sp>
      </p:grpSp>
      <p:sp>
        <p:nvSpPr>
          <p:cNvPr id="9" name="TextBox 8">
            <a:extLst>
              <a:ext uri="{FF2B5EF4-FFF2-40B4-BE49-F238E27FC236}">
                <a16:creationId xmlns:a16="http://schemas.microsoft.com/office/drawing/2014/main" xmlns="" id="{C32397BB-0566-4855-B214-A90EDA930881}"/>
              </a:ext>
            </a:extLst>
          </p:cNvPr>
          <p:cNvSpPr txBox="1"/>
          <p:nvPr/>
        </p:nvSpPr>
        <p:spPr>
          <a:xfrm>
            <a:off x="7087209" y="2098350"/>
            <a:ext cx="653823" cy="555410"/>
          </a:xfrm>
          <a:custGeom>
            <a:avLst/>
            <a:gdLst>
              <a:gd name="connsiteX0" fmla="*/ 717483 w 844822"/>
              <a:gd name="connsiteY0" fmla="*/ 542899 h 717660"/>
              <a:gd name="connsiteX1" fmla="*/ 753792 w 844822"/>
              <a:gd name="connsiteY1" fmla="*/ 536357 h 717660"/>
              <a:gd name="connsiteX2" fmla="*/ 818277 w 844822"/>
              <a:gd name="connsiteY2" fmla="*/ 562525 h 717660"/>
              <a:gd name="connsiteX3" fmla="*/ 844822 w 844822"/>
              <a:gd name="connsiteY3" fmla="*/ 626631 h 717660"/>
              <a:gd name="connsiteX4" fmla="*/ 818276 w 844822"/>
              <a:gd name="connsiteY4" fmla="*/ 691109 h 717660"/>
              <a:gd name="connsiteX5" fmla="*/ 753792 w 844822"/>
              <a:gd name="connsiteY5" fmla="*/ 717660 h 717660"/>
              <a:gd name="connsiteX6" fmla="*/ 687428 w 844822"/>
              <a:gd name="connsiteY6" fmla="*/ 691108 h 717660"/>
              <a:gd name="connsiteX7" fmla="*/ 660499 w 844822"/>
              <a:gd name="connsiteY7" fmla="*/ 626631 h 717660"/>
              <a:gd name="connsiteX8" fmla="*/ 687428 w 844822"/>
              <a:gd name="connsiteY8" fmla="*/ 562525 h 717660"/>
              <a:gd name="connsiteX9" fmla="*/ 717483 w 844822"/>
              <a:gd name="connsiteY9" fmla="*/ 542899 h 717660"/>
              <a:gd name="connsiteX10" fmla="*/ 291596 w 844822"/>
              <a:gd name="connsiteY10" fmla="*/ 251558 h 717660"/>
              <a:gd name="connsiteX11" fmla="*/ 153352 w 844822"/>
              <a:gd name="connsiteY11" fmla="*/ 466855 h 717660"/>
              <a:gd name="connsiteX12" fmla="*/ 291596 w 844822"/>
              <a:gd name="connsiteY12" fmla="*/ 466855 h 717660"/>
              <a:gd name="connsiteX13" fmla="*/ 291596 w 844822"/>
              <a:gd name="connsiteY13" fmla="*/ 0 h 717660"/>
              <a:gd name="connsiteX14" fmla="*/ 444192 w 844822"/>
              <a:gd name="connsiteY14" fmla="*/ 0 h 717660"/>
              <a:gd name="connsiteX15" fmla="*/ 444192 w 844822"/>
              <a:gd name="connsiteY15" fmla="*/ 466856 h 717660"/>
              <a:gd name="connsiteX16" fmla="*/ 524269 w 844822"/>
              <a:gd name="connsiteY16" fmla="*/ 466855 h 717660"/>
              <a:gd name="connsiteX17" fmla="*/ 469123 w 844822"/>
              <a:gd name="connsiteY17" fmla="*/ 602080 h 717660"/>
              <a:gd name="connsiteX18" fmla="*/ 444192 w 844822"/>
              <a:gd name="connsiteY18" fmla="*/ 602080 h 717660"/>
              <a:gd name="connsiteX19" fmla="*/ 444192 w 844822"/>
              <a:gd name="connsiteY19" fmla="*/ 705574 h 717660"/>
              <a:gd name="connsiteX20" fmla="*/ 291596 w 844822"/>
              <a:gd name="connsiteY20" fmla="*/ 705574 h 717660"/>
              <a:gd name="connsiteX21" fmla="*/ 291596 w 844822"/>
              <a:gd name="connsiteY21" fmla="*/ 602080 h 717660"/>
              <a:gd name="connsiteX22" fmla="*/ 0 w 844822"/>
              <a:gd name="connsiteY22" fmla="*/ 602080 h 717660"/>
              <a:gd name="connsiteX23" fmla="*/ 0 w 844822"/>
              <a:gd name="connsiteY23" fmla="*/ 478944 h 717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44822" h="717660">
                <a:moveTo>
                  <a:pt x="717483" y="542899"/>
                </a:moveTo>
                <a:cubicBezTo>
                  <a:pt x="728544" y="538538"/>
                  <a:pt x="740647" y="536358"/>
                  <a:pt x="753792" y="536357"/>
                </a:cubicBezTo>
                <a:cubicBezTo>
                  <a:pt x="779084" y="536357"/>
                  <a:pt x="800579" y="545079"/>
                  <a:pt x="818277" y="562525"/>
                </a:cubicBezTo>
                <a:cubicBezTo>
                  <a:pt x="835975" y="579971"/>
                  <a:pt x="844822" y="601339"/>
                  <a:pt x="844822" y="626631"/>
                </a:cubicBezTo>
                <a:cubicBezTo>
                  <a:pt x="844822" y="651914"/>
                  <a:pt x="835975" y="673405"/>
                  <a:pt x="818276" y="691109"/>
                </a:cubicBezTo>
                <a:cubicBezTo>
                  <a:pt x="800579" y="708810"/>
                  <a:pt x="779084" y="717660"/>
                  <a:pt x="753792" y="717660"/>
                </a:cubicBezTo>
                <a:cubicBezTo>
                  <a:pt x="727501" y="717660"/>
                  <a:pt x="705381" y="708810"/>
                  <a:pt x="687428" y="691108"/>
                </a:cubicBezTo>
                <a:cubicBezTo>
                  <a:pt x="669474" y="673405"/>
                  <a:pt x="660499" y="651914"/>
                  <a:pt x="660499" y="626631"/>
                </a:cubicBezTo>
                <a:cubicBezTo>
                  <a:pt x="660499" y="601339"/>
                  <a:pt x="669474" y="579971"/>
                  <a:pt x="687428" y="562525"/>
                </a:cubicBezTo>
                <a:cubicBezTo>
                  <a:pt x="696405" y="553802"/>
                  <a:pt x="706423" y="547260"/>
                  <a:pt x="717483" y="542899"/>
                </a:cubicBezTo>
                <a:close/>
                <a:moveTo>
                  <a:pt x="291596" y="251558"/>
                </a:moveTo>
                <a:lnTo>
                  <a:pt x="153352" y="466855"/>
                </a:lnTo>
                <a:lnTo>
                  <a:pt x="291596" y="466855"/>
                </a:lnTo>
                <a:close/>
                <a:moveTo>
                  <a:pt x="291596" y="0"/>
                </a:moveTo>
                <a:lnTo>
                  <a:pt x="444192" y="0"/>
                </a:lnTo>
                <a:lnTo>
                  <a:pt x="444192" y="466856"/>
                </a:lnTo>
                <a:lnTo>
                  <a:pt x="524269" y="466855"/>
                </a:lnTo>
                <a:lnTo>
                  <a:pt x="469123" y="602080"/>
                </a:lnTo>
                <a:lnTo>
                  <a:pt x="444192" y="602080"/>
                </a:lnTo>
                <a:lnTo>
                  <a:pt x="444192" y="705574"/>
                </a:lnTo>
                <a:lnTo>
                  <a:pt x="291596" y="705574"/>
                </a:lnTo>
                <a:lnTo>
                  <a:pt x="291596" y="602080"/>
                </a:lnTo>
                <a:lnTo>
                  <a:pt x="0" y="602080"/>
                </a:lnTo>
                <a:lnTo>
                  <a:pt x="0" y="478944"/>
                </a:lnTo>
                <a:close/>
              </a:path>
            </a:pathLst>
          </a:custGeom>
          <a:solidFill>
            <a:schemeClr val="accent6"/>
          </a:solidFill>
          <a:ln w="1270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solidFill>
                <a:prstClr val="black"/>
              </a:solidFill>
              <a:latin typeface="Aharoni" panose="02010803020104030203" pitchFamily="2" charset="-79"/>
              <a:cs typeface="Aharoni" panose="02010803020104030203" pitchFamily="2" charset="-79"/>
            </a:endParaRPr>
          </a:p>
        </p:txBody>
      </p:sp>
      <p:grpSp>
        <p:nvGrpSpPr>
          <p:cNvPr id="10" name="Group 9">
            <a:extLst>
              <a:ext uri="{FF2B5EF4-FFF2-40B4-BE49-F238E27FC236}">
                <a16:creationId xmlns:a16="http://schemas.microsoft.com/office/drawing/2014/main" xmlns="" id="{16E19D0E-9B4A-4456-A49F-EF8E2ACEAD93}"/>
              </a:ext>
            </a:extLst>
          </p:cNvPr>
          <p:cNvGrpSpPr/>
          <p:nvPr/>
        </p:nvGrpSpPr>
        <p:grpSpPr>
          <a:xfrm>
            <a:off x="7805082" y="2098350"/>
            <a:ext cx="556482" cy="555410"/>
            <a:chOff x="7167947" y="1624190"/>
            <a:chExt cx="2677920" cy="2672764"/>
          </a:xfrm>
          <a:solidFill>
            <a:schemeClr val="accent6"/>
          </a:solidFill>
        </p:grpSpPr>
        <p:sp>
          <p:nvSpPr>
            <p:cNvPr id="11" name="Freeform: Shape 10">
              <a:extLst>
                <a:ext uri="{FF2B5EF4-FFF2-40B4-BE49-F238E27FC236}">
                  <a16:creationId xmlns:a16="http://schemas.microsoft.com/office/drawing/2014/main" xmlns="" id="{D964DF17-7F86-4938-94AE-186FD60E7104}"/>
                </a:ext>
              </a:extLst>
            </p:cNvPr>
            <p:cNvSpPr/>
            <p:nvPr/>
          </p:nvSpPr>
          <p:spPr>
            <a:xfrm>
              <a:off x="7167947" y="1624190"/>
              <a:ext cx="2677920" cy="2672764"/>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12700" cap="flat">
              <a:noFill/>
              <a:prstDash val="solid"/>
              <a:miter/>
            </a:ln>
          </p:spPr>
          <p:txBody>
            <a:bodyPr rtlCol="0" anchor="ctr"/>
            <a:lstStyle/>
            <a:p>
              <a:endParaRPr lang="en-US">
                <a:solidFill>
                  <a:prstClr val="black"/>
                </a:solidFill>
              </a:endParaRPr>
            </a:p>
          </p:txBody>
        </p:sp>
        <p:sp>
          <p:nvSpPr>
            <p:cNvPr id="12" name="Freeform: Shape 11">
              <a:extLst>
                <a:ext uri="{FF2B5EF4-FFF2-40B4-BE49-F238E27FC236}">
                  <a16:creationId xmlns:a16="http://schemas.microsoft.com/office/drawing/2014/main" xmlns="" id="{6DBA38F7-B2A4-43C1-9197-40C391E9BBF2}"/>
                </a:ext>
              </a:extLst>
            </p:cNvPr>
            <p:cNvSpPr/>
            <p:nvPr/>
          </p:nvSpPr>
          <p:spPr>
            <a:xfrm>
              <a:off x="7628244" y="2084297"/>
              <a:ext cx="1757326" cy="1752551"/>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12700" cap="flat">
              <a:noFill/>
              <a:prstDash val="solid"/>
              <a:miter/>
            </a:ln>
          </p:spPr>
          <p:txBody>
            <a:bodyPr rtlCol="0" anchor="ctr"/>
            <a:lstStyle/>
            <a:p>
              <a:endParaRPr lang="en-US" dirty="0">
                <a:solidFill>
                  <a:prstClr val="black"/>
                </a:solidFill>
              </a:endParaRPr>
            </a:p>
          </p:txBody>
        </p:sp>
      </p:grpSp>
      <p:sp>
        <p:nvSpPr>
          <p:cNvPr id="13" name="TextBox 12">
            <a:extLst>
              <a:ext uri="{FF2B5EF4-FFF2-40B4-BE49-F238E27FC236}">
                <a16:creationId xmlns:a16="http://schemas.microsoft.com/office/drawing/2014/main" xmlns="" id="{47E9F9A3-41FF-4E8D-BC50-55362F20C346}"/>
              </a:ext>
            </a:extLst>
          </p:cNvPr>
          <p:cNvSpPr txBox="1"/>
          <p:nvPr/>
        </p:nvSpPr>
        <p:spPr>
          <a:xfrm>
            <a:off x="3934530" y="3377289"/>
            <a:ext cx="4331369" cy="995209"/>
          </a:xfrm>
          <a:prstGeom prst="rect">
            <a:avLst/>
          </a:prstGeom>
          <a:noFill/>
        </p:spPr>
        <p:txBody>
          <a:bodyPr wrap="square" rtlCol="0" anchor="ctr">
            <a:spAutoFit/>
          </a:bodyPr>
          <a:lstStyle/>
          <a:p>
            <a:pPr algn="ctr"/>
            <a:r>
              <a:rPr lang="en-US" altLang="ko-KR" sz="5867" dirty="0">
                <a:solidFill>
                  <a:prstClr val="white"/>
                </a:solidFill>
                <a:cs typeface="Arial" pitchFamily="34" charset="0"/>
              </a:rPr>
              <a:t>Thank You</a:t>
            </a:r>
            <a:endParaRPr lang="ko-KR" altLang="en-US" sz="5867" dirty="0">
              <a:solidFill>
                <a:prstClr val="white"/>
              </a:solidFill>
              <a:cs typeface="Arial" pitchFamily="34" charset="0"/>
            </a:endParaRPr>
          </a:p>
        </p:txBody>
      </p:sp>
      <p:sp>
        <p:nvSpPr>
          <p:cNvPr id="14" name="TextBox 13">
            <a:extLst>
              <a:ext uri="{FF2B5EF4-FFF2-40B4-BE49-F238E27FC236}">
                <a16:creationId xmlns:a16="http://schemas.microsoft.com/office/drawing/2014/main" xmlns="" id="{17A7DDD5-7A69-4408-A169-D3BEB20173D5}"/>
              </a:ext>
            </a:extLst>
          </p:cNvPr>
          <p:cNvSpPr txBox="1"/>
          <p:nvPr/>
        </p:nvSpPr>
        <p:spPr>
          <a:xfrm>
            <a:off x="3934482" y="4264092"/>
            <a:ext cx="4331317" cy="666977"/>
          </a:xfrm>
          <a:prstGeom prst="rect">
            <a:avLst/>
          </a:prstGeom>
          <a:noFill/>
        </p:spPr>
        <p:txBody>
          <a:bodyPr wrap="square" rtlCol="0" anchor="ctr">
            <a:spAutoFit/>
          </a:bodyPr>
          <a:lstStyle/>
          <a:p>
            <a:pPr algn="ctr"/>
            <a:r>
              <a:rPr lang="en-US" altLang="ko-KR" sz="1867" dirty="0" err="1" smtClean="0">
                <a:solidFill>
                  <a:prstClr val="white"/>
                </a:solidFill>
                <a:cs typeface="Arial" pitchFamily="34" charset="0"/>
              </a:rPr>
              <a:t>Đã</a:t>
            </a:r>
            <a:r>
              <a:rPr lang="en-US" altLang="ko-KR" sz="1867" dirty="0" smtClean="0">
                <a:solidFill>
                  <a:prstClr val="white"/>
                </a:solidFill>
                <a:cs typeface="Arial" pitchFamily="34" charset="0"/>
              </a:rPr>
              <a:t> </a:t>
            </a:r>
            <a:r>
              <a:rPr lang="en-US" altLang="ko-KR" sz="1867" dirty="0" err="1" smtClean="0">
                <a:solidFill>
                  <a:prstClr val="white"/>
                </a:solidFill>
                <a:cs typeface="Arial" pitchFamily="34" charset="0"/>
              </a:rPr>
              <a:t>tham</a:t>
            </a:r>
            <a:r>
              <a:rPr lang="en-US" altLang="ko-KR" sz="1867" dirty="0" smtClean="0">
                <a:solidFill>
                  <a:prstClr val="white"/>
                </a:solidFill>
                <a:cs typeface="Arial" pitchFamily="34" charset="0"/>
              </a:rPr>
              <a:t> </a:t>
            </a:r>
            <a:r>
              <a:rPr lang="en-US" altLang="ko-KR" sz="1867" dirty="0" err="1" smtClean="0">
                <a:solidFill>
                  <a:prstClr val="white"/>
                </a:solidFill>
                <a:cs typeface="Arial" pitchFamily="34" charset="0"/>
              </a:rPr>
              <a:t>dự</a:t>
            </a:r>
            <a:r>
              <a:rPr lang="en-US" altLang="ko-KR" sz="1867" dirty="0" smtClean="0">
                <a:solidFill>
                  <a:prstClr val="white"/>
                </a:solidFill>
                <a:cs typeface="Arial" pitchFamily="34" charset="0"/>
              </a:rPr>
              <a:t> </a:t>
            </a:r>
            <a:r>
              <a:rPr lang="en-US" altLang="ko-KR" sz="1867" dirty="0" err="1" smtClean="0">
                <a:solidFill>
                  <a:prstClr val="white"/>
                </a:solidFill>
                <a:cs typeface="Arial" pitchFamily="34" charset="0"/>
              </a:rPr>
              <a:t>buổi</a:t>
            </a:r>
            <a:r>
              <a:rPr lang="en-US" altLang="ko-KR" sz="1867" dirty="0" smtClean="0">
                <a:solidFill>
                  <a:prstClr val="white"/>
                </a:solidFill>
                <a:cs typeface="Arial" pitchFamily="34" charset="0"/>
              </a:rPr>
              <a:t> </a:t>
            </a:r>
            <a:r>
              <a:rPr lang="en-US" altLang="ko-KR" sz="1867" dirty="0" err="1" smtClean="0">
                <a:solidFill>
                  <a:prstClr val="white"/>
                </a:solidFill>
                <a:cs typeface="Arial" pitchFamily="34" charset="0"/>
              </a:rPr>
              <a:t>thuyết</a:t>
            </a:r>
            <a:r>
              <a:rPr lang="en-US" altLang="ko-KR" sz="1867" dirty="0" smtClean="0">
                <a:solidFill>
                  <a:prstClr val="white"/>
                </a:solidFill>
                <a:cs typeface="Arial" pitchFamily="34" charset="0"/>
              </a:rPr>
              <a:t> </a:t>
            </a:r>
            <a:r>
              <a:rPr lang="en-US" altLang="ko-KR" sz="1867" dirty="0" err="1" smtClean="0">
                <a:solidFill>
                  <a:prstClr val="white"/>
                </a:solidFill>
                <a:cs typeface="Arial" pitchFamily="34" charset="0"/>
              </a:rPr>
              <a:t>trình</a:t>
            </a:r>
            <a:r>
              <a:rPr lang="en-US" altLang="ko-KR" sz="1867" dirty="0" smtClean="0">
                <a:solidFill>
                  <a:prstClr val="white"/>
                </a:solidFill>
                <a:cs typeface="Arial" pitchFamily="34" charset="0"/>
              </a:rPr>
              <a:t> </a:t>
            </a:r>
            <a:r>
              <a:rPr lang="en-US" altLang="ko-KR" sz="1867" dirty="0" err="1" smtClean="0">
                <a:solidFill>
                  <a:prstClr val="white"/>
                </a:solidFill>
                <a:cs typeface="Arial" pitchFamily="34" charset="0"/>
              </a:rPr>
              <a:t>ngày</a:t>
            </a:r>
            <a:r>
              <a:rPr lang="en-US" altLang="ko-KR" sz="1867" dirty="0" smtClean="0">
                <a:solidFill>
                  <a:prstClr val="white"/>
                </a:solidFill>
                <a:cs typeface="Arial" pitchFamily="34" charset="0"/>
              </a:rPr>
              <a:t> </a:t>
            </a:r>
            <a:r>
              <a:rPr lang="en-US" altLang="ko-KR" sz="1867" dirty="0" err="1" smtClean="0">
                <a:solidFill>
                  <a:prstClr val="white"/>
                </a:solidFill>
                <a:cs typeface="Arial" pitchFamily="34" charset="0"/>
              </a:rPr>
              <a:t>hôm</a:t>
            </a:r>
            <a:r>
              <a:rPr lang="en-US" altLang="ko-KR" sz="1867" dirty="0" smtClean="0">
                <a:solidFill>
                  <a:prstClr val="white"/>
                </a:solidFill>
                <a:cs typeface="Arial" pitchFamily="34" charset="0"/>
              </a:rPr>
              <a:t> nay</a:t>
            </a:r>
            <a:endParaRPr lang="ko-KR" altLang="en-US" sz="1867" dirty="0">
              <a:solidFill>
                <a:prstClr val="white"/>
              </a:solidFill>
              <a:cs typeface="Arial" pitchFamily="34" charset="0"/>
            </a:endParaRPr>
          </a:p>
        </p:txBody>
      </p:sp>
    </p:spTree>
    <p:extLst>
      <p:ext uri="{BB962C8B-B14F-4D97-AF65-F5344CB8AC3E}">
        <p14:creationId xmlns:p14="http://schemas.microsoft.com/office/powerpoint/2010/main" val="933785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normAutofit/>
          </a:bodyPr>
          <a:lstStyle/>
          <a:p>
            <a:r>
              <a:rPr lang="en-US" sz="4800" dirty="0" err="1" smtClean="0"/>
              <a:t>Nội</a:t>
            </a:r>
            <a:r>
              <a:rPr lang="en-US" sz="4800" dirty="0" smtClean="0"/>
              <a:t> dung</a:t>
            </a:r>
            <a:endParaRPr lang="en-US" sz="4800" dirty="0"/>
          </a:p>
        </p:txBody>
      </p:sp>
      <p:sp>
        <p:nvSpPr>
          <p:cNvPr id="3" name="Content Placeholder 2"/>
          <p:cNvSpPr>
            <a:spLocks noGrp="1"/>
          </p:cNvSpPr>
          <p:nvPr>
            <p:ph idx="1"/>
          </p:nvPr>
        </p:nvSpPr>
        <p:spPr/>
        <p:txBody>
          <a:bodyPr>
            <a:normAutofit/>
          </a:bodyPr>
          <a:lstStyle/>
          <a:p>
            <a:r>
              <a:rPr lang="en-US" sz="2400" dirty="0" err="1">
                <a:solidFill>
                  <a:schemeClr val="tx1">
                    <a:lumMod val="95000"/>
                    <a:lumOff val="5000"/>
                  </a:schemeClr>
                </a:solidFill>
                <a:latin typeface="Arial" panose="020B0604020202020204" pitchFamily="34" charset="0"/>
                <a:cs typeface="Arial" panose="020B0604020202020204" pitchFamily="34" charset="0"/>
              </a:rPr>
              <a:t>Khái</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niệm</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về</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cách</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mạng</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công</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nghiệp</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và</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các</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cuộc</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cách</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mạng</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công</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nghiệp</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đã</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trải</a:t>
            </a:r>
            <a:r>
              <a:rPr lang="en-US" sz="2400" dirty="0">
                <a:solidFill>
                  <a:schemeClr val="tx1">
                    <a:lumMod val="95000"/>
                    <a:lumOff val="5000"/>
                  </a:schemeClr>
                </a:solidFill>
                <a:latin typeface="Arial" panose="020B0604020202020204" pitchFamily="34" charset="0"/>
                <a:cs typeface="Arial" panose="020B0604020202020204" pitchFamily="34" charset="0"/>
              </a:rPr>
              <a:t> qua</a:t>
            </a:r>
          </a:p>
          <a:p>
            <a:r>
              <a:rPr lang="en-US" sz="2400" dirty="0" err="1" smtClean="0">
                <a:solidFill>
                  <a:schemeClr val="tx1">
                    <a:lumMod val="95000"/>
                    <a:lumOff val="5000"/>
                  </a:schemeClr>
                </a:solidFill>
                <a:latin typeface="Arial" panose="020B0604020202020204" pitchFamily="34" charset="0"/>
                <a:cs typeface="Arial" panose="020B0604020202020204" pitchFamily="34" charset="0"/>
              </a:rPr>
              <a:t>Tổng</a:t>
            </a:r>
            <a:r>
              <a:rPr lang="en-US" sz="2400" dirty="0" smtClean="0">
                <a:solidFill>
                  <a:schemeClr val="tx1">
                    <a:lumMod val="95000"/>
                    <a:lumOff val="5000"/>
                  </a:schemeClr>
                </a:solidFill>
                <a:latin typeface="Arial" panose="020B0604020202020204" pitchFamily="34" charset="0"/>
                <a:cs typeface="Arial" panose="020B0604020202020204" pitchFamily="34" charset="0"/>
              </a:rPr>
              <a:t> </a:t>
            </a:r>
            <a:r>
              <a:rPr lang="en-US" sz="2400" dirty="0" err="1" smtClean="0">
                <a:solidFill>
                  <a:schemeClr val="tx1">
                    <a:lumMod val="95000"/>
                    <a:lumOff val="5000"/>
                  </a:schemeClr>
                </a:solidFill>
                <a:latin typeface="Arial" panose="020B0604020202020204" pitchFamily="34" charset="0"/>
                <a:cs typeface="Arial" panose="020B0604020202020204" pitchFamily="34" charset="0"/>
              </a:rPr>
              <a:t>quan</a:t>
            </a:r>
            <a:r>
              <a:rPr lang="en-US" sz="2400" dirty="0" smtClean="0">
                <a:solidFill>
                  <a:schemeClr val="tx1">
                    <a:lumMod val="95000"/>
                    <a:lumOff val="5000"/>
                  </a:schemeClr>
                </a:solidFill>
                <a:latin typeface="Arial" panose="020B0604020202020204" pitchFamily="34" charset="0"/>
                <a:cs typeface="Arial" panose="020B0604020202020204" pitchFamily="34" charset="0"/>
              </a:rPr>
              <a:t> </a:t>
            </a:r>
            <a:r>
              <a:rPr lang="en-US" sz="2400" dirty="0" err="1" smtClean="0">
                <a:solidFill>
                  <a:schemeClr val="tx1">
                    <a:lumMod val="95000"/>
                    <a:lumOff val="5000"/>
                  </a:schemeClr>
                </a:solidFill>
                <a:latin typeface="Arial" panose="020B0604020202020204" pitchFamily="34" charset="0"/>
                <a:cs typeface="Arial" panose="020B0604020202020204" pitchFamily="34" charset="0"/>
              </a:rPr>
              <a:t>về</a:t>
            </a:r>
            <a:r>
              <a:rPr lang="en-US" sz="2400" dirty="0" smtClean="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công</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nghiệp</a:t>
            </a:r>
            <a:r>
              <a:rPr lang="en-US" sz="2400" dirty="0">
                <a:solidFill>
                  <a:schemeClr val="tx1">
                    <a:lumMod val="95000"/>
                    <a:lumOff val="5000"/>
                  </a:schemeClr>
                </a:solidFill>
                <a:latin typeface="Arial" panose="020B0604020202020204" pitchFamily="34" charset="0"/>
                <a:cs typeface="Arial" panose="020B0604020202020204" pitchFamily="34" charset="0"/>
              </a:rPr>
              <a:t> 4.0</a:t>
            </a:r>
          </a:p>
          <a:p>
            <a:r>
              <a:rPr lang="en-US" sz="2400" dirty="0" err="1">
                <a:solidFill>
                  <a:schemeClr val="tx1">
                    <a:lumMod val="95000"/>
                    <a:lumOff val="5000"/>
                  </a:schemeClr>
                </a:solidFill>
                <a:latin typeface="Arial" panose="020B0604020202020204" pitchFamily="34" charset="0"/>
                <a:cs typeface="Arial" panose="020B0604020202020204" pitchFamily="34" charset="0"/>
              </a:rPr>
              <a:t>Những</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thành</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tựu</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của</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công</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nghiệp</a:t>
            </a:r>
            <a:r>
              <a:rPr lang="en-US" sz="2400" dirty="0">
                <a:solidFill>
                  <a:schemeClr val="tx1">
                    <a:lumMod val="95000"/>
                    <a:lumOff val="5000"/>
                  </a:schemeClr>
                </a:solidFill>
                <a:latin typeface="Arial" panose="020B0604020202020204" pitchFamily="34" charset="0"/>
                <a:cs typeface="Arial" panose="020B0604020202020204" pitchFamily="34" charset="0"/>
              </a:rPr>
              <a:t> 4.0</a:t>
            </a:r>
          </a:p>
          <a:p>
            <a:r>
              <a:rPr lang="en-US" sz="2400" dirty="0" err="1">
                <a:solidFill>
                  <a:schemeClr val="tx1">
                    <a:lumMod val="95000"/>
                    <a:lumOff val="5000"/>
                  </a:schemeClr>
                </a:solidFill>
                <a:latin typeface="Arial" panose="020B0604020202020204" pitchFamily="34" charset="0"/>
                <a:cs typeface="Arial" panose="020B0604020202020204" pitchFamily="34" charset="0"/>
              </a:rPr>
              <a:t>Thuận</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lợi</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và</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khó</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khăn</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của</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công</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smtClean="0">
                <a:solidFill>
                  <a:schemeClr val="tx1">
                    <a:lumMod val="95000"/>
                    <a:lumOff val="5000"/>
                  </a:schemeClr>
                </a:solidFill>
                <a:latin typeface="Arial" panose="020B0604020202020204" pitchFamily="34" charset="0"/>
                <a:cs typeface="Arial" panose="020B0604020202020204" pitchFamily="34" charset="0"/>
              </a:rPr>
              <a:t>nghiệp</a:t>
            </a:r>
            <a:r>
              <a:rPr lang="en-US" sz="2400" dirty="0" smtClean="0">
                <a:solidFill>
                  <a:schemeClr val="tx1">
                    <a:lumMod val="95000"/>
                    <a:lumOff val="5000"/>
                  </a:schemeClr>
                </a:solidFill>
                <a:latin typeface="Arial" panose="020B0604020202020204" pitchFamily="34" charset="0"/>
                <a:cs typeface="Arial" panose="020B0604020202020204" pitchFamily="34" charset="0"/>
              </a:rPr>
              <a:t> 4.0</a:t>
            </a:r>
            <a:endParaRPr lang="en-US" sz="2400" dirty="0">
              <a:solidFill>
                <a:schemeClr val="tx1">
                  <a:lumMod val="95000"/>
                  <a:lumOff val="5000"/>
                </a:schemeClr>
              </a:solidFill>
              <a:latin typeface="Arial" panose="020B0604020202020204" pitchFamily="34" charset="0"/>
              <a:cs typeface="Arial" panose="020B0604020202020204" pitchFamily="34" charset="0"/>
            </a:endParaRPr>
          </a:p>
          <a:p>
            <a:r>
              <a:rPr lang="en-US" sz="2400" dirty="0" err="1">
                <a:solidFill>
                  <a:schemeClr val="tx1">
                    <a:lumMod val="95000"/>
                    <a:lumOff val="5000"/>
                  </a:schemeClr>
                </a:solidFill>
                <a:latin typeface="Arial" panose="020B0604020202020204" pitchFamily="34" charset="0"/>
                <a:cs typeface="Arial" panose="020B0604020202020204" pitchFamily="34" charset="0"/>
              </a:rPr>
              <a:t>Tài</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liệu</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tham</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khảo</a:t>
            </a:r>
            <a:endParaRPr lang="en-US" sz="2400" dirty="0">
              <a:solidFill>
                <a:schemeClr val="tx1">
                  <a:lumMod val="95000"/>
                  <a:lumOff val="5000"/>
                </a:schemeClr>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FF3FB215-F31D-4572-B976-82201FC7BDB7}" type="slidenum">
              <a:rPr lang="en-US" smtClean="0"/>
              <a:t>2</a:t>
            </a:fld>
            <a:endParaRPr lang="en-US"/>
          </a:p>
        </p:txBody>
      </p:sp>
    </p:spTree>
    <p:extLst>
      <p:ext uri="{BB962C8B-B14F-4D97-AF65-F5344CB8AC3E}">
        <p14:creationId xmlns:p14="http://schemas.microsoft.com/office/powerpoint/2010/main" val="3237503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vi-VN" sz="2000" dirty="0"/>
              <a:t>Cách mạng công nghiệp là cuộc cách mạng trong lĩnh vực sản xuất; là sự thay đổi cơ bản các điều kiện kinh tế xã hội, văn hóa và kỹ thuật, xuất phát từ nước Anh sau đó lan tỏa ra toàn thế giới. Trong thời kỳ này, nền kinh tế giản đơn, quy mô nhỏ, dựa trên lao động chân tay được thay thế bằng công nghiệp và chế tạo máy móc quy mô lớn. Tên gọi "Cách mạng công nghiệp" thường dùng để chỉ giai đoạn thứ nhất của nó diễn ra ở cuối thế kỷ 18 và đầu thế kỷ 19. Giai đoạn hai hay còn gọi là Cách mạng công nghiệp lần thứ hai tiếp tục ngay sau đó từ nửa sau thế kỷ 19 đến đầu thế kỷ 20. Ảnh hưởng của nó diễn ra ở Tây Âu và Bắc Mỹ trong suốt thế kỷ 19 và sau đó là toàn thế giới</a:t>
            </a:r>
            <a:r>
              <a:rPr lang="vi-VN" sz="2000" dirty="0" smtClean="0"/>
              <a:t>.</a:t>
            </a:r>
            <a:endParaRPr lang="vi-VN" sz="2000" dirty="0"/>
          </a:p>
        </p:txBody>
      </p:sp>
      <p:sp>
        <p:nvSpPr>
          <p:cNvPr id="3" name="Title 2"/>
          <p:cNvSpPr>
            <a:spLocks noGrp="1"/>
          </p:cNvSpPr>
          <p:nvPr>
            <p:ph type="title"/>
          </p:nvPr>
        </p:nvSpPr>
        <p:spPr/>
        <p:txBody>
          <a:bodyPr/>
          <a:lstStyle/>
          <a:p>
            <a:r>
              <a:rPr lang="en-US" dirty="0" err="1" smtClean="0"/>
              <a:t>Khái</a:t>
            </a:r>
            <a:r>
              <a:rPr lang="en-US" dirty="0" smtClean="0"/>
              <a:t> </a:t>
            </a:r>
            <a:r>
              <a:rPr lang="en-US" dirty="0" err="1" smtClean="0"/>
              <a:t>niệm</a:t>
            </a:r>
            <a:r>
              <a:rPr lang="en-US" dirty="0" smtClean="0"/>
              <a:t> </a:t>
            </a:r>
            <a:r>
              <a:rPr lang="en-US" dirty="0" err="1" smtClean="0"/>
              <a:t>về</a:t>
            </a:r>
            <a:r>
              <a:rPr lang="en-US" dirty="0" smtClean="0"/>
              <a:t> </a:t>
            </a:r>
            <a:r>
              <a:rPr lang="en-US" dirty="0" err="1" smtClean="0"/>
              <a:t>cách</a:t>
            </a:r>
            <a:r>
              <a:rPr lang="en-US" dirty="0" smtClean="0"/>
              <a:t> </a:t>
            </a:r>
            <a:r>
              <a:rPr lang="en-US" dirty="0" err="1" smtClean="0"/>
              <a:t>mạng</a:t>
            </a:r>
            <a:r>
              <a:rPr lang="en-US" dirty="0" smtClean="0"/>
              <a:t> </a:t>
            </a:r>
            <a:r>
              <a:rPr lang="en-US" dirty="0" err="1" smtClean="0"/>
              <a:t>công</a:t>
            </a:r>
            <a:r>
              <a:rPr lang="en-US" dirty="0" smtClean="0"/>
              <a:t> </a:t>
            </a:r>
            <a:r>
              <a:rPr lang="en-US" dirty="0" err="1" smtClean="0"/>
              <a:t>nghiệp</a:t>
            </a:r>
            <a:endParaRPr lang="en-US" dirty="0"/>
          </a:p>
        </p:txBody>
      </p:sp>
      <p:sp>
        <p:nvSpPr>
          <p:cNvPr id="4" name="Slide Number Placeholder 3"/>
          <p:cNvSpPr>
            <a:spLocks noGrp="1"/>
          </p:cNvSpPr>
          <p:nvPr>
            <p:ph type="sldNum" sz="quarter" idx="12"/>
          </p:nvPr>
        </p:nvSpPr>
        <p:spPr/>
        <p:txBody>
          <a:bodyPr/>
          <a:lstStyle/>
          <a:p>
            <a:fld id="{FF3FB215-F31D-4572-B976-82201FC7BDB7}" type="slidenum">
              <a:rPr lang="en-US" smtClean="0"/>
              <a:t>3</a:t>
            </a:fld>
            <a:endParaRPr lang="en-US"/>
          </a:p>
        </p:txBody>
      </p:sp>
    </p:spTree>
    <p:extLst>
      <p:ext uri="{BB962C8B-B14F-4D97-AF65-F5344CB8AC3E}">
        <p14:creationId xmlns:p14="http://schemas.microsoft.com/office/powerpoint/2010/main" val="2388245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SzPct val="90000"/>
              <a:buNone/>
            </a:pPr>
            <a:r>
              <a:rPr lang="en-US" sz="2000" dirty="0" err="1" smtClean="0"/>
              <a:t>Cách</a:t>
            </a:r>
            <a:r>
              <a:rPr lang="en-US" sz="2000" dirty="0" smtClean="0"/>
              <a:t> </a:t>
            </a:r>
            <a:r>
              <a:rPr lang="en-US" sz="2000" dirty="0" err="1" smtClean="0"/>
              <a:t>mạng</a:t>
            </a:r>
            <a:r>
              <a:rPr lang="en-US" sz="2000" dirty="0" smtClean="0"/>
              <a:t> </a:t>
            </a:r>
            <a:r>
              <a:rPr lang="en-US" sz="2000" dirty="0" err="1" smtClean="0"/>
              <a:t>công</a:t>
            </a:r>
            <a:r>
              <a:rPr lang="en-US" sz="2000" dirty="0" smtClean="0"/>
              <a:t> </a:t>
            </a:r>
            <a:r>
              <a:rPr lang="en-US" sz="2000" dirty="0" err="1" smtClean="0"/>
              <a:t>nghiệp</a:t>
            </a:r>
            <a:r>
              <a:rPr lang="en-US" sz="2000" dirty="0" smtClean="0"/>
              <a:t> </a:t>
            </a:r>
            <a:r>
              <a:rPr lang="en-US" sz="2000" dirty="0" err="1" smtClean="0"/>
              <a:t>lần</a:t>
            </a:r>
            <a:r>
              <a:rPr lang="en-US" sz="2000" dirty="0" smtClean="0"/>
              <a:t> </a:t>
            </a:r>
            <a:r>
              <a:rPr lang="en-US" sz="2000" dirty="0" err="1" smtClean="0"/>
              <a:t>thứ</a:t>
            </a:r>
            <a:r>
              <a:rPr lang="en-US" sz="2000" dirty="0" smtClean="0"/>
              <a:t> </a:t>
            </a:r>
            <a:r>
              <a:rPr lang="en-US" sz="2000" dirty="0" err="1" smtClean="0"/>
              <a:t>nhất</a:t>
            </a:r>
            <a:r>
              <a:rPr lang="en-US" sz="2000" dirty="0" smtClean="0"/>
              <a:t> (CMCN 1.0)</a:t>
            </a:r>
          </a:p>
          <a:p>
            <a:pPr>
              <a:buSzPct val="90000"/>
            </a:pPr>
            <a:r>
              <a:rPr lang="en-US" sz="2000" dirty="0" err="1" smtClean="0"/>
              <a:t>Cách</a:t>
            </a:r>
            <a:r>
              <a:rPr lang="en-US" sz="2000" dirty="0" smtClean="0"/>
              <a:t> </a:t>
            </a:r>
            <a:r>
              <a:rPr lang="en-US" sz="2000" dirty="0" err="1" smtClean="0"/>
              <a:t>mạng</a:t>
            </a:r>
            <a:r>
              <a:rPr lang="en-US" sz="2000" dirty="0" smtClean="0"/>
              <a:t> </a:t>
            </a:r>
            <a:r>
              <a:rPr lang="en-US" sz="2000" dirty="0" err="1" smtClean="0"/>
              <a:t>công</a:t>
            </a:r>
            <a:r>
              <a:rPr lang="en-US" sz="2000" dirty="0" smtClean="0"/>
              <a:t> </a:t>
            </a:r>
            <a:r>
              <a:rPr lang="en-US" sz="2000" dirty="0" err="1" smtClean="0"/>
              <a:t>nghiệp</a:t>
            </a:r>
            <a:r>
              <a:rPr lang="en-US" sz="2000" dirty="0" smtClean="0"/>
              <a:t> </a:t>
            </a:r>
            <a:r>
              <a:rPr lang="en-US" sz="2000" dirty="0" err="1" smtClean="0"/>
              <a:t>lần</a:t>
            </a:r>
            <a:r>
              <a:rPr lang="en-US" sz="2000" dirty="0" smtClean="0"/>
              <a:t> </a:t>
            </a:r>
            <a:r>
              <a:rPr lang="en-US" sz="2000" dirty="0" err="1" smtClean="0"/>
              <a:t>thứ</a:t>
            </a:r>
            <a:r>
              <a:rPr lang="en-US" sz="2000" dirty="0" smtClean="0"/>
              <a:t> </a:t>
            </a:r>
            <a:r>
              <a:rPr lang="en-US" sz="2000" dirty="0" err="1" smtClean="0"/>
              <a:t>nhất</a:t>
            </a:r>
            <a:r>
              <a:rPr lang="en-US" sz="2000" dirty="0" smtClean="0"/>
              <a:t> </a:t>
            </a:r>
            <a:r>
              <a:rPr lang="en-US" sz="2000" dirty="0" err="1" smtClean="0"/>
              <a:t>diễn</a:t>
            </a:r>
            <a:r>
              <a:rPr lang="en-US" sz="2000" dirty="0" smtClean="0"/>
              <a:t> </a:t>
            </a:r>
            <a:r>
              <a:rPr lang="en-US" sz="2000" dirty="0" err="1" smtClean="0"/>
              <a:t>ra</a:t>
            </a:r>
            <a:r>
              <a:rPr lang="en-US" sz="2000" dirty="0" smtClean="0"/>
              <a:t> </a:t>
            </a:r>
            <a:r>
              <a:rPr lang="en-US" sz="2000" dirty="0" err="1" smtClean="0"/>
              <a:t>vào</a:t>
            </a:r>
            <a:r>
              <a:rPr lang="en-US" sz="2000" dirty="0" smtClean="0"/>
              <a:t> </a:t>
            </a:r>
            <a:r>
              <a:rPr lang="en-US" sz="2000" dirty="0" err="1" smtClean="0"/>
              <a:t>khoảng</a:t>
            </a:r>
            <a:r>
              <a:rPr lang="en-US" sz="2000" dirty="0" smtClean="0"/>
              <a:t> </a:t>
            </a:r>
            <a:r>
              <a:rPr lang="en-US" sz="2000" dirty="0" err="1" smtClean="0"/>
              <a:t>năm</a:t>
            </a:r>
            <a:r>
              <a:rPr lang="en-US" sz="2000" dirty="0" smtClean="0"/>
              <a:t> 1760 </a:t>
            </a:r>
            <a:r>
              <a:rPr lang="en-US" sz="2000" dirty="0" err="1" smtClean="0"/>
              <a:t>đến</a:t>
            </a:r>
            <a:r>
              <a:rPr lang="en-US" sz="2000" dirty="0" smtClean="0"/>
              <a:t> </a:t>
            </a:r>
            <a:r>
              <a:rPr lang="en-US" sz="2000" dirty="0" err="1" smtClean="0"/>
              <a:t>khoảng</a:t>
            </a:r>
            <a:r>
              <a:rPr lang="en-US" sz="2000" dirty="0" smtClean="0"/>
              <a:t> </a:t>
            </a:r>
            <a:r>
              <a:rPr lang="en-US" sz="2000" dirty="0" err="1" smtClean="0"/>
              <a:t>giữa</a:t>
            </a:r>
            <a:r>
              <a:rPr lang="en-US" sz="2000" dirty="0" smtClean="0"/>
              <a:t> </a:t>
            </a:r>
            <a:r>
              <a:rPr lang="en-US" sz="2000" dirty="0" err="1" smtClean="0"/>
              <a:t>năm</a:t>
            </a:r>
            <a:r>
              <a:rPr lang="en-US" sz="2000" dirty="0" smtClean="0"/>
              <a:t> 1820 </a:t>
            </a:r>
            <a:r>
              <a:rPr lang="en-US" sz="2000" dirty="0" err="1" smtClean="0"/>
              <a:t>và</a:t>
            </a:r>
            <a:r>
              <a:rPr lang="en-US" sz="2000" dirty="0" smtClean="0"/>
              <a:t> 1840 </a:t>
            </a:r>
            <a:r>
              <a:rPr lang="en-US" sz="2000" dirty="0" err="1" smtClean="0"/>
              <a:t>tại</a:t>
            </a:r>
            <a:r>
              <a:rPr lang="en-US" sz="2000" dirty="0" smtClean="0"/>
              <a:t> </a:t>
            </a:r>
            <a:r>
              <a:rPr lang="en-US" sz="2000" dirty="0" err="1" smtClean="0"/>
              <a:t>châu</a:t>
            </a:r>
            <a:r>
              <a:rPr lang="en-US" sz="2000" dirty="0" smtClean="0"/>
              <a:t> </a:t>
            </a:r>
            <a:r>
              <a:rPr lang="en-US" sz="2000" dirty="0" err="1" smtClean="0"/>
              <a:t>Âu</a:t>
            </a:r>
            <a:r>
              <a:rPr lang="en-US" sz="2000" dirty="0" smtClean="0"/>
              <a:t> </a:t>
            </a:r>
            <a:r>
              <a:rPr lang="en-US" sz="2000" dirty="0" err="1" smtClean="0"/>
              <a:t>và</a:t>
            </a:r>
            <a:r>
              <a:rPr lang="en-US" sz="2000" dirty="0" smtClean="0"/>
              <a:t> </a:t>
            </a:r>
            <a:r>
              <a:rPr lang="en-US" sz="2000" dirty="0" err="1" smtClean="0"/>
              <a:t>Mỹ</a:t>
            </a:r>
            <a:r>
              <a:rPr lang="en-US" sz="2000" dirty="0" smtClean="0"/>
              <a:t>. </a:t>
            </a:r>
            <a:r>
              <a:rPr lang="vi-VN" sz="2000" dirty="0"/>
              <a:t>Quá trình chuyển đổi này bao gồm từ phương pháp sản xuất thủ công sang máy móc , mới sản xuất hóa chất và sản xuất sắt quy trình, việc sử dụng ngày càng tăng của năng lượng hơi nước và năng lượng sức nước, sự phát triển của máy công cụ và sự nổi lên của cơ giới hóa hệ thống nhà máy</a:t>
            </a:r>
            <a:endParaRPr lang="en-US" sz="2000" dirty="0"/>
          </a:p>
        </p:txBody>
      </p:sp>
      <p:sp>
        <p:nvSpPr>
          <p:cNvPr id="3" name="Slide Number Placeholder 2"/>
          <p:cNvSpPr>
            <a:spLocks noGrp="1"/>
          </p:cNvSpPr>
          <p:nvPr>
            <p:ph type="sldNum" sz="quarter" idx="12"/>
          </p:nvPr>
        </p:nvSpPr>
        <p:spPr/>
        <p:txBody>
          <a:bodyPr/>
          <a:lstStyle/>
          <a:p>
            <a:fld id="{FF3FB215-F31D-4572-B976-82201FC7BDB7}" type="slidenum">
              <a:rPr lang="en-US" smtClean="0"/>
              <a:t>4</a:t>
            </a:fld>
            <a:endParaRPr lang="en-US"/>
          </a:p>
        </p:txBody>
      </p:sp>
      <p:sp>
        <p:nvSpPr>
          <p:cNvPr id="4" name="Title 3"/>
          <p:cNvSpPr>
            <a:spLocks noGrp="1"/>
          </p:cNvSpPr>
          <p:nvPr>
            <p:ph type="title"/>
          </p:nvPr>
        </p:nvSpPr>
        <p:spPr/>
        <p:txBody>
          <a:bodyPr/>
          <a:lstStyle/>
          <a:p>
            <a:r>
              <a:rPr lang="en-US" dirty="0" err="1" smtClean="0"/>
              <a:t>Các</a:t>
            </a:r>
            <a:r>
              <a:rPr lang="en-US" dirty="0" smtClean="0"/>
              <a:t> </a:t>
            </a:r>
            <a:r>
              <a:rPr lang="en-US" dirty="0" err="1" smtClean="0"/>
              <a:t>cuộc</a:t>
            </a:r>
            <a:r>
              <a:rPr lang="en-US" dirty="0" smtClean="0"/>
              <a:t> </a:t>
            </a:r>
            <a:r>
              <a:rPr lang="en-US" dirty="0" err="1" smtClean="0"/>
              <a:t>cách</a:t>
            </a:r>
            <a:r>
              <a:rPr lang="en-US" dirty="0" smtClean="0"/>
              <a:t> </a:t>
            </a:r>
            <a:r>
              <a:rPr lang="en-US" dirty="0" err="1" smtClean="0"/>
              <a:t>mạng</a:t>
            </a:r>
            <a:r>
              <a:rPr lang="en-US" dirty="0" smtClean="0"/>
              <a:t> </a:t>
            </a:r>
            <a:r>
              <a:rPr lang="en-US" dirty="0" err="1" smtClean="0"/>
              <a:t>công</a:t>
            </a:r>
            <a:r>
              <a:rPr lang="en-US" dirty="0" smtClean="0"/>
              <a:t> </a:t>
            </a:r>
            <a:r>
              <a:rPr lang="en-US" dirty="0" err="1" smtClean="0"/>
              <a:t>nghiệp</a:t>
            </a:r>
            <a:r>
              <a:rPr lang="en-US" dirty="0" smtClean="0"/>
              <a:t> </a:t>
            </a:r>
            <a:r>
              <a:rPr lang="en-US" dirty="0" err="1" smtClean="0"/>
              <a:t>đã</a:t>
            </a:r>
            <a:r>
              <a:rPr lang="en-US" dirty="0" smtClean="0"/>
              <a:t> </a:t>
            </a:r>
            <a:r>
              <a:rPr lang="en-US" dirty="0" err="1" smtClean="0"/>
              <a:t>trải</a:t>
            </a:r>
            <a:r>
              <a:rPr lang="en-US" dirty="0" smtClean="0"/>
              <a:t> qua</a:t>
            </a:r>
            <a:endParaRPr lang="en-US" dirty="0"/>
          </a:p>
        </p:txBody>
      </p:sp>
    </p:spTree>
    <p:extLst>
      <p:ext uri="{BB962C8B-B14F-4D97-AF65-F5344CB8AC3E}">
        <p14:creationId xmlns:p14="http://schemas.microsoft.com/office/powerpoint/2010/main" val="2845742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SzPct val="90000"/>
              <a:buNone/>
            </a:pPr>
            <a:r>
              <a:rPr lang="en-US" sz="2000" dirty="0" err="1" smtClean="0"/>
              <a:t>Cách</a:t>
            </a:r>
            <a:r>
              <a:rPr lang="en-US" sz="2000" dirty="0" smtClean="0"/>
              <a:t> </a:t>
            </a:r>
            <a:r>
              <a:rPr lang="en-US" sz="2000" dirty="0" err="1" smtClean="0"/>
              <a:t>mạng</a:t>
            </a:r>
            <a:r>
              <a:rPr lang="en-US" sz="2000" dirty="0" smtClean="0"/>
              <a:t> </a:t>
            </a:r>
            <a:r>
              <a:rPr lang="en-US" sz="2000" dirty="0" err="1" smtClean="0"/>
              <a:t>công</a:t>
            </a:r>
            <a:r>
              <a:rPr lang="en-US" sz="2000" dirty="0" smtClean="0"/>
              <a:t> </a:t>
            </a:r>
            <a:r>
              <a:rPr lang="en-US" sz="2000" dirty="0" err="1" smtClean="0"/>
              <a:t>nghiệp</a:t>
            </a:r>
            <a:r>
              <a:rPr lang="en-US" sz="2000" dirty="0"/>
              <a:t> </a:t>
            </a:r>
            <a:r>
              <a:rPr lang="en-US" sz="2000" dirty="0" err="1" smtClean="0"/>
              <a:t>lần</a:t>
            </a:r>
            <a:r>
              <a:rPr lang="en-US" sz="2000" dirty="0" smtClean="0"/>
              <a:t> </a:t>
            </a:r>
            <a:r>
              <a:rPr lang="en-US" sz="2000" dirty="0" err="1" smtClean="0"/>
              <a:t>thứ</a:t>
            </a:r>
            <a:r>
              <a:rPr lang="en-US" sz="2000" dirty="0" smtClean="0"/>
              <a:t> 2</a:t>
            </a:r>
          </a:p>
          <a:p>
            <a:pPr>
              <a:buSzPct val="90000"/>
            </a:pPr>
            <a:r>
              <a:rPr lang="vi-VN" sz="2000" dirty="0" smtClean="0"/>
              <a:t>Cách </a:t>
            </a:r>
            <a:r>
              <a:rPr lang="vi-VN" sz="2000" dirty="0"/>
              <a:t>mạng công nghiệp lần thứ hai diễn ra từ năm 1870 đến năm 1914, ngay trước Thế chiến I. Đó là giai đoạn tăng trưởng của các ngành công nghiệp đã có từ trước và mở rộng các ngành mới, như thép, dầu, điện, và sử dụng điện để sản xuất hàng loạt. Các tiến bộ kỹ thuật chủ yếu trong giai đoạn này bao gồm điện thoại, bóng đèn, đĩa hát và động cơ đốt trong</a:t>
            </a:r>
            <a:endParaRPr lang="en-US" sz="2000" dirty="0"/>
          </a:p>
        </p:txBody>
      </p:sp>
      <p:sp>
        <p:nvSpPr>
          <p:cNvPr id="3" name="Slide Number Placeholder 2"/>
          <p:cNvSpPr>
            <a:spLocks noGrp="1"/>
          </p:cNvSpPr>
          <p:nvPr>
            <p:ph type="sldNum" sz="quarter" idx="12"/>
          </p:nvPr>
        </p:nvSpPr>
        <p:spPr/>
        <p:txBody>
          <a:bodyPr/>
          <a:lstStyle/>
          <a:p>
            <a:fld id="{FF3FB215-F31D-4572-B976-82201FC7BDB7}" type="slidenum">
              <a:rPr lang="en-US" smtClean="0"/>
              <a:t>5</a:t>
            </a:fld>
            <a:endParaRPr lang="en-US"/>
          </a:p>
        </p:txBody>
      </p:sp>
      <p:sp>
        <p:nvSpPr>
          <p:cNvPr id="4" name="Title 3"/>
          <p:cNvSpPr>
            <a:spLocks noGrp="1"/>
          </p:cNvSpPr>
          <p:nvPr>
            <p:ph type="title"/>
          </p:nvPr>
        </p:nvSpPr>
        <p:spPr/>
        <p:txBody>
          <a:bodyPr/>
          <a:lstStyle/>
          <a:p>
            <a:r>
              <a:rPr lang="en-US" dirty="0" err="1"/>
              <a:t>Các</a:t>
            </a:r>
            <a:r>
              <a:rPr lang="en-US" dirty="0"/>
              <a:t> </a:t>
            </a:r>
            <a:r>
              <a:rPr lang="en-US" dirty="0" err="1"/>
              <a:t>cuộc</a:t>
            </a:r>
            <a:r>
              <a:rPr lang="en-US" dirty="0"/>
              <a:t> </a:t>
            </a:r>
            <a:r>
              <a:rPr lang="en-US" dirty="0" err="1"/>
              <a:t>cách</a:t>
            </a:r>
            <a:r>
              <a:rPr lang="en-US" dirty="0"/>
              <a:t> </a:t>
            </a:r>
            <a:r>
              <a:rPr lang="en-US" dirty="0" err="1"/>
              <a:t>mạng</a:t>
            </a:r>
            <a:r>
              <a:rPr lang="en-US" dirty="0"/>
              <a:t> </a:t>
            </a:r>
            <a:r>
              <a:rPr lang="en-US" dirty="0" err="1"/>
              <a:t>công</a:t>
            </a:r>
            <a:r>
              <a:rPr lang="en-US" dirty="0"/>
              <a:t> </a:t>
            </a:r>
            <a:r>
              <a:rPr lang="en-US" dirty="0" err="1"/>
              <a:t>nghiệp</a:t>
            </a:r>
            <a:r>
              <a:rPr lang="en-US" dirty="0"/>
              <a:t> </a:t>
            </a:r>
            <a:r>
              <a:rPr lang="en-US" dirty="0" err="1"/>
              <a:t>đã</a:t>
            </a:r>
            <a:r>
              <a:rPr lang="en-US" dirty="0"/>
              <a:t> </a:t>
            </a:r>
            <a:r>
              <a:rPr lang="en-US" dirty="0" err="1"/>
              <a:t>trải</a:t>
            </a:r>
            <a:r>
              <a:rPr lang="en-US" dirty="0"/>
              <a:t> qua</a:t>
            </a:r>
          </a:p>
        </p:txBody>
      </p:sp>
    </p:spTree>
    <p:extLst>
      <p:ext uri="{BB962C8B-B14F-4D97-AF65-F5344CB8AC3E}">
        <p14:creationId xmlns:p14="http://schemas.microsoft.com/office/powerpoint/2010/main" val="357528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US" sz="2000" dirty="0" err="1" smtClean="0"/>
              <a:t>Cách</a:t>
            </a:r>
            <a:r>
              <a:rPr lang="en-US" sz="2000" dirty="0" smtClean="0"/>
              <a:t> </a:t>
            </a:r>
            <a:r>
              <a:rPr lang="en-US" sz="2000" dirty="0" err="1" smtClean="0"/>
              <a:t>mạng</a:t>
            </a:r>
            <a:r>
              <a:rPr lang="en-US" sz="2000" dirty="0" smtClean="0"/>
              <a:t> </a:t>
            </a:r>
            <a:r>
              <a:rPr lang="en-US" sz="2000" dirty="0" err="1" smtClean="0"/>
              <a:t>công</a:t>
            </a:r>
            <a:r>
              <a:rPr lang="en-US" sz="2000" dirty="0" smtClean="0"/>
              <a:t> </a:t>
            </a:r>
            <a:r>
              <a:rPr lang="en-US" sz="2000" dirty="0" err="1" smtClean="0"/>
              <a:t>nghiệp</a:t>
            </a:r>
            <a:r>
              <a:rPr lang="en-US" sz="2000" dirty="0" smtClean="0"/>
              <a:t> </a:t>
            </a:r>
            <a:r>
              <a:rPr lang="en-US" sz="2000" dirty="0" err="1" smtClean="0"/>
              <a:t>lần</a:t>
            </a:r>
            <a:r>
              <a:rPr lang="en-US" sz="2000" dirty="0" smtClean="0"/>
              <a:t> </a:t>
            </a:r>
            <a:r>
              <a:rPr lang="en-US" sz="2000" dirty="0" err="1" smtClean="0"/>
              <a:t>thứ</a:t>
            </a:r>
            <a:r>
              <a:rPr lang="en-US" sz="2000" dirty="0" smtClean="0"/>
              <a:t> 3</a:t>
            </a:r>
          </a:p>
          <a:p>
            <a:r>
              <a:rPr lang="en-US" sz="2000" dirty="0" err="1" smtClean="0"/>
              <a:t>Cách</a:t>
            </a:r>
            <a:r>
              <a:rPr lang="en-US" sz="2000" dirty="0" smtClean="0"/>
              <a:t> </a:t>
            </a:r>
            <a:r>
              <a:rPr lang="en-US" sz="2000" dirty="0" err="1" smtClean="0"/>
              <a:t>mạng</a:t>
            </a:r>
            <a:r>
              <a:rPr lang="en-US" sz="2000" dirty="0" smtClean="0"/>
              <a:t> </a:t>
            </a:r>
            <a:r>
              <a:rPr lang="en-US" sz="2000" dirty="0" err="1" smtClean="0"/>
              <a:t>công</a:t>
            </a:r>
            <a:r>
              <a:rPr lang="en-US" sz="2000" dirty="0" smtClean="0"/>
              <a:t> </a:t>
            </a:r>
            <a:r>
              <a:rPr lang="en-US" sz="2000" dirty="0" err="1" smtClean="0"/>
              <a:t>nghiệp</a:t>
            </a:r>
            <a:r>
              <a:rPr lang="en-US" sz="2000" dirty="0" smtClean="0"/>
              <a:t> </a:t>
            </a:r>
            <a:r>
              <a:rPr lang="en-US" sz="2000" dirty="0" err="1" smtClean="0"/>
              <a:t>lần</a:t>
            </a:r>
            <a:r>
              <a:rPr lang="en-US" sz="2000" dirty="0" smtClean="0"/>
              <a:t> </a:t>
            </a:r>
            <a:r>
              <a:rPr lang="en-US" sz="2000" dirty="0" err="1" smtClean="0"/>
              <a:t>thứ</a:t>
            </a:r>
            <a:r>
              <a:rPr lang="en-US" sz="2000" dirty="0" smtClean="0"/>
              <a:t> 3 </a:t>
            </a:r>
            <a:r>
              <a:rPr lang="en-US" sz="2000" dirty="0" err="1" smtClean="0"/>
              <a:t>còn</a:t>
            </a:r>
            <a:r>
              <a:rPr lang="en-US" sz="2000" dirty="0" smtClean="0"/>
              <a:t> </a:t>
            </a:r>
            <a:r>
              <a:rPr lang="en-US" sz="2000" dirty="0" err="1" smtClean="0"/>
              <a:t>được</a:t>
            </a:r>
            <a:r>
              <a:rPr lang="en-US" sz="2000" dirty="0" smtClean="0"/>
              <a:t> </a:t>
            </a:r>
            <a:r>
              <a:rPr lang="en-US" sz="2000" dirty="0" err="1" smtClean="0"/>
              <a:t>gọi</a:t>
            </a:r>
            <a:r>
              <a:rPr lang="en-US" sz="2000" dirty="0" smtClean="0"/>
              <a:t> </a:t>
            </a:r>
            <a:r>
              <a:rPr lang="en-US" sz="2000" dirty="0" err="1" smtClean="0"/>
              <a:t>là</a:t>
            </a:r>
            <a:r>
              <a:rPr lang="en-US" sz="2000" dirty="0" smtClean="0"/>
              <a:t> </a:t>
            </a:r>
            <a:r>
              <a:rPr lang="en-US" sz="2000" dirty="0" err="1" smtClean="0"/>
              <a:t>cuộc</a:t>
            </a:r>
            <a:r>
              <a:rPr lang="en-US" sz="2000" dirty="0" smtClean="0"/>
              <a:t> </a:t>
            </a:r>
            <a:r>
              <a:rPr lang="en-US" sz="2000" dirty="0" err="1" smtClean="0"/>
              <a:t>cách</a:t>
            </a:r>
            <a:r>
              <a:rPr lang="en-US" sz="2000" dirty="0" smtClean="0"/>
              <a:t> </a:t>
            </a:r>
            <a:r>
              <a:rPr lang="en-US" sz="2000" dirty="0" err="1" smtClean="0"/>
              <a:t>mạng</a:t>
            </a:r>
            <a:r>
              <a:rPr lang="en-US" sz="2000" dirty="0" smtClean="0"/>
              <a:t> </a:t>
            </a:r>
            <a:r>
              <a:rPr lang="en-US" sz="2000" dirty="0" err="1" smtClean="0"/>
              <a:t>kỹ</a:t>
            </a:r>
            <a:r>
              <a:rPr lang="en-US" sz="2000" dirty="0" smtClean="0"/>
              <a:t> </a:t>
            </a:r>
            <a:r>
              <a:rPr lang="en-US" sz="2000" dirty="0" err="1" smtClean="0"/>
              <a:t>thuật</a:t>
            </a:r>
            <a:r>
              <a:rPr lang="en-US" sz="2000" dirty="0" smtClean="0"/>
              <a:t> </a:t>
            </a:r>
            <a:r>
              <a:rPr lang="en-US" sz="2000" dirty="0" err="1" smtClean="0"/>
              <a:t>số</a:t>
            </a:r>
            <a:r>
              <a:rPr lang="en-US" sz="2000" dirty="0" smtClean="0"/>
              <a:t> </a:t>
            </a:r>
            <a:r>
              <a:rPr lang="en-US" sz="2000" dirty="0" err="1" smtClean="0"/>
              <a:t>được</a:t>
            </a:r>
            <a:r>
              <a:rPr lang="en-US" sz="2000" dirty="0" smtClean="0"/>
              <a:t> </a:t>
            </a:r>
            <a:r>
              <a:rPr lang="en-US" sz="2000" dirty="0" err="1" smtClean="0"/>
              <a:t>bắt</a:t>
            </a:r>
            <a:r>
              <a:rPr lang="en-US" sz="2000" dirty="0" smtClean="0"/>
              <a:t> </a:t>
            </a:r>
            <a:r>
              <a:rPr lang="en-US" sz="2000" dirty="0" err="1" smtClean="0"/>
              <a:t>đầu</a:t>
            </a:r>
            <a:r>
              <a:rPr lang="en-US" sz="2000" dirty="0" smtClean="0"/>
              <a:t> </a:t>
            </a:r>
            <a:r>
              <a:rPr lang="en-US" sz="2000" dirty="0" err="1" smtClean="0"/>
              <a:t>vào</a:t>
            </a:r>
            <a:r>
              <a:rPr lang="en-US" sz="2000" dirty="0" smtClean="0"/>
              <a:t> </a:t>
            </a:r>
            <a:r>
              <a:rPr lang="en-US" sz="2000" dirty="0" err="1" smtClean="0"/>
              <a:t>cuối</a:t>
            </a:r>
            <a:r>
              <a:rPr lang="en-US" sz="2000" dirty="0" smtClean="0"/>
              <a:t> </a:t>
            </a:r>
            <a:r>
              <a:rPr lang="en-US" sz="2000" dirty="0" err="1" smtClean="0"/>
              <a:t>năm</a:t>
            </a:r>
            <a:r>
              <a:rPr lang="en-US" sz="2000" dirty="0" smtClean="0"/>
              <a:t> 1960 </a:t>
            </a:r>
            <a:r>
              <a:rPr lang="en-US" sz="2000" dirty="0" err="1" smtClean="0"/>
              <a:t>đến</a:t>
            </a:r>
            <a:r>
              <a:rPr lang="en-US" sz="2000" dirty="0" smtClean="0"/>
              <a:t> </a:t>
            </a:r>
            <a:r>
              <a:rPr lang="en-US" sz="2000" dirty="0" err="1" smtClean="0"/>
              <a:t>cuối</a:t>
            </a:r>
            <a:r>
              <a:rPr lang="en-US" sz="2000" dirty="0" smtClean="0"/>
              <a:t> </a:t>
            </a:r>
            <a:r>
              <a:rPr lang="en-US" sz="2000" dirty="0" err="1" smtClean="0"/>
              <a:t>năm</a:t>
            </a:r>
            <a:r>
              <a:rPr lang="en-US" sz="2000" dirty="0" smtClean="0"/>
              <a:t> 1970 </a:t>
            </a:r>
            <a:r>
              <a:rPr lang="en-US" sz="2000" dirty="0" err="1" smtClean="0"/>
              <a:t>và</a:t>
            </a:r>
            <a:r>
              <a:rPr lang="en-US" sz="2000" dirty="0" smtClean="0"/>
              <a:t> </a:t>
            </a:r>
            <a:r>
              <a:rPr lang="en-US" sz="2000" dirty="0" err="1" smtClean="0"/>
              <a:t>thuật</a:t>
            </a:r>
            <a:r>
              <a:rPr lang="en-US" sz="2000" dirty="0" smtClean="0"/>
              <a:t> </a:t>
            </a:r>
            <a:r>
              <a:rPr lang="en-US" sz="2000" dirty="0" err="1" smtClean="0"/>
              <a:t>ngữ</a:t>
            </a:r>
            <a:r>
              <a:rPr lang="en-US" sz="2000" dirty="0" smtClean="0"/>
              <a:t> </a:t>
            </a:r>
            <a:r>
              <a:rPr lang="en-US" sz="2000" dirty="0" err="1" smtClean="0"/>
              <a:t>này</a:t>
            </a:r>
            <a:r>
              <a:rPr lang="en-US" sz="2000" dirty="0" smtClean="0"/>
              <a:t> </a:t>
            </a:r>
            <a:r>
              <a:rPr lang="en-US" sz="2000" dirty="0" err="1" smtClean="0"/>
              <a:t>cũng</a:t>
            </a:r>
            <a:r>
              <a:rPr lang="en-US" sz="2000" dirty="0" smtClean="0"/>
              <a:t> </a:t>
            </a:r>
            <a:r>
              <a:rPr lang="en-US" sz="2000" dirty="0" err="1" smtClean="0"/>
              <a:t>đề</a:t>
            </a:r>
            <a:r>
              <a:rPr lang="en-US" sz="2000" dirty="0" smtClean="0"/>
              <a:t> </a:t>
            </a:r>
            <a:r>
              <a:rPr lang="en-US" sz="2000" dirty="0" err="1" smtClean="0"/>
              <a:t>cập</a:t>
            </a:r>
            <a:r>
              <a:rPr lang="en-US" sz="2000" dirty="0" smtClean="0"/>
              <a:t> </a:t>
            </a:r>
            <a:r>
              <a:rPr lang="en-US" sz="2000" dirty="0" err="1" smtClean="0"/>
              <a:t>đến</a:t>
            </a:r>
            <a:r>
              <a:rPr lang="en-US" sz="2000" dirty="0"/>
              <a:t> </a:t>
            </a:r>
            <a:r>
              <a:rPr lang="en-US" sz="2000" dirty="0" err="1"/>
              <a:t>đến</a:t>
            </a:r>
            <a:r>
              <a:rPr lang="en-US" sz="2000" dirty="0"/>
              <a:t> </a:t>
            </a:r>
            <a:r>
              <a:rPr lang="en-US" sz="2000" dirty="0" err="1"/>
              <a:t>những</a:t>
            </a:r>
            <a:r>
              <a:rPr lang="en-US" sz="2000" dirty="0"/>
              <a:t> </a:t>
            </a:r>
            <a:r>
              <a:rPr lang="en-US" sz="2000" dirty="0" err="1"/>
              <a:t>thay</a:t>
            </a:r>
            <a:r>
              <a:rPr lang="en-US" sz="2000" dirty="0"/>
              <a:t> </a:t>
            </a:r>
            <a:r>
              <a:rPr lang="en-US" sz="2000" dirty="0" err="1"/>
              <a:t>đổi</a:t>
            </a:r>
            <a:r>
              <a:rPr lang="en-US" sz="2000" dirty="0"/>
              <a:t> </a:t>
            </a:r>
            <a:r>
              <a:rPr lang="en-US" sz="2000" dirty="0" err="1"/>
              <a:t>sâu</a:t>
            </a:r>
            <a:r>
              <a:rPr lang="en-US" sz="2000" dirty="0"/>
              <a:t> </a:t>
            </a:r>
            <a:r>
              <a:rPr lang="en-US" sz="2000" dirty="0" err="1"/>
              <a:t>rộng</a:t>
            </a:r>
            <a:r>
              <a:rPr lang="en-US" sz="2000" dirty="0"/>
              <a:t> do </a:t>
            </a:r>
            <a:r>
              <a:rPr lang="en-US" sz="2000" dirty="0" err="1"/>
              <a:t>công</a:t>
            </a:r>
            <a:r>
              <a:rPr lang="en-US" sz="2000" dirty="0"/>
              <a:t> </a:t>
            </a:r>
            <a:r>
              <a:rPr lang="en-US" sz="2000" dirty="0" err="1"/>
              <a:t>nghệ</a:t>
            </a:r>
            <a:r>
              <a:rPr lang="en-US" sz="2000" dirty="0"/>
              <a:t> </a:t>
            </a:r>
            <a:r>
              <a:rPr lang="en-US" sz="2000" dirty="0" err="1"/>
              <a:t>điện</a:t>
            </a:r>
            <a:r>
              <a:rPr lang="en-US" sz="2000" dirty="0"/>
              <a:t> </a:t>
            </a:r>
            <a:r>
              <a:rPr lang="en-US" sz="2000" dirty="0" err="1"/>
              <a:t>toán</a:t>
            </a:r>
            <a:r>
              <a:rPr lang="en-US" sz="2000" dirty="0"/>
              <a:t> </a:t>
            </a:r>
            <a:r>
              <a:rPr lang="en-US" sz="2000" dirty="0" err="1"/>
              <a:t>và</a:t>
            </a:r>
            <a:r>
              <a:rPr lang="en-US" sz="2000" dirty="0"/>
              <a:t> </a:t>
            </a:r>
            <a:r>
              <a:rPr lang="en-US" sz="2000" dirty="0" err="1"/>
              <a:t>truyền</a:t>
            </a:r>
            <a:r>
              <a:rPr lang="en-US" sz="2000" dirty="0"/>
              <a:t> </a:t>
            </a:r>
            <a:r>
              <a:rPr lang="en-US" sz="2000" dirty="0" err="1"/>
              <a:t>thông</a:t>
            </a:r>
            <a:r>
              <a:rPr lang="en-US" sz="2000" dirty="0"/>
              <a:t> </a:t>
            </a:r>
            <a:r>
              <a:rPr lang="en-US" sz="2000" dirty="0" err="1"/>
              <a:t>kỹ</a:t>
            </a:r>
            <a:r>
              <a:rPr lang="en-US" sz="2000" dirty="0"/>
              <a:t> </a:t>
            </a:r>
            <a:r>
              <a:rPr lang="en-US" sz="2000" dirty="0" err="1"/>
              <a:t>thuật</a:t>
            </a:r>
            <a:r>
              <a:rPr lang="en-US" sz="2000" dirty="0"/>
              <a:t> </a:t>
            </a:r>
            <a:r>
              <a:rPr lang="en-US" sz="2000" dirty="0" err="1"/>
              <a:t>số</a:t>
            </a:r>
            <a:r>
              <a:rPr lang="en-US" sz="2000" dirty="0"/>
              <a:t> </a:t>
            </a:r>
            <a:r>
              <a:rPr lang="en-US" sz="2000" dirty="0" err="1"/>
              <a:t>mang</a:t>
            </a:r>
            <a:r>
              <a:rPr lang="en-US" sz="2000" dirty="0"/>
              <a:t> </a:t>
            </a:r>
            <a:r>
              <a:rPr lang="en-US" sz="2000" dirty="0" err="1"/>
              <a:t>lại</a:t>
            </a:r>
            <a:r>
              <a:rPr lang="en-US" sz="2000" dirty="0"/>
              <a:t> </a:t>
            </a:r>
            <a:r>
              <a:rPr lang="en-US" sz="2000" dirty="0" err="1"/>
              <a:t>trong</a:t>
            </a:r>
            <a:r>
              <a:rPr lang="en-US" sz="2000" dirty="0"/>
              <a:t> (</a:t>
            </a:r>
            <a:r>
              <a:rPr lang="en-US" sz="2000" dirty="0" err="1"/>
              <a:t>và</a:t>
            </a:r>
            <a:r>
              <a:rPr lang="en-US" sz="2000" dirty="0"/>
              <a:t> </a:t>
            </a:r>
            <a:r>
              <a:rPr lang="en-US" sz="2000" dirty="0" err="1"/>
              <a:t>sau</a:t>
            </a:r>
            <a:r>
              <a:rPr lang="en-US" sz="2000" dirty="0"/>
              <a:t>) </a:t>
            </a:r>
            <a:r>
              <a:rPr lang="en-US" sz="2000" dirty="0" err="1"/>
              <a:t>nửa</a:t>
            </a:r>
            <a:r>
              <a:rPr lang="en-US" sz="2000" dirty="0"/>
              <a:t> </a:t>
            </a:r>
            <a:r>
              <a:rPr lang="en-US" sz="2000" dirty="0" err="1"/>
              <a:t>sau</a:t>
            </a:r>
            <a:r>
              <a:rPr lang="en-US" sz="2000" dirty="0"/>
              <a:t> </a:t>
            </a:r>
            <a:r>
              <a:rPr lang="en-US" sz="2000" dirty="0" err="1"/>
              <a:t>của</a:t>
            </a:r>
            <a:r>
              <a:rPr lang="en-US" sz="2000" dirty="0"/>
              <a:t> </a:t>
            </a:r>
            <a:r>
              <a:rPr lang="en-US" sz="2000" dirty="0" err="1"/>
              <a:t>thế</a:t>
            </a:r>
            <a:r>
              <a:rPr lang="en-US" sz="2000" dirty="0"/>
              <a:t> </a:t>
            </a:r>
            <a:r>
              <a:rPr lang="en-US" sz="2000" dirty="0" err="1"/>
              <a:t>kỷ</a:t>
            </a:r>
            <a:r>
              <a:rPr lang="en-US" sz="2000" dirty="0"/>
              <a:t> </a:t>
            </a:r>
            <a:r>
              <a:rPr lang="en-US" sz="2000" dirty="0" smtClean="0"/>
              <a:t>20, </a:t>
            </a:r>
            <a:r>
              <a:rPr lang="en-US" sz="2000" dirty="0" err="1"/>
              <a:t>cuộc</a:t>
            </a:r>
            <a:r>
              <a:rPr lang="en-US" sz="2000" dirty="0"/>
              <a:t> </a:t>
            </a:r>
            <a:r>
              <a:rPr lang="en-US" sz="2000" dirty="0" err="1"/>
              <a:t>cách</a:t>
            </a:r>
            <a:r>
              <a:rPr lang="en-US" sz="2000" dirty="0"/>
              <a:t> </a:t>
            </a:r>
            <a:r>
              <a:rPr lang="en-US" sz="2000" dirty="0" err="1"/>
              <a:t>mạng</a:t>
            </a:r>
            <a:r>
              <a:rPr lang="en-US" sz="2000" dirty="0"/>
              <a:t> </a:t>
            </a:r>
            <a:r>
              <a:rPr lang="en-US" sz="2000" dirty="0" err="1"/>
              <a:t>kỹ</a:t>
            </a:r>
            <a:r>
              <a:rPr lang="en-US" sz="2000" dirty="0"/>
              <a:t> </a:t>
            </a:r>
            <a:r>
              <a:rPr lang="en-US" sz="2000" dirty="0" err="1"/>
              <a:t>thuật</a:t>
            </a:r>
            <a:r>
              <a:rPr lang="en-US" sz="2000" dirty="0"/>
              <a:t> </a:t>
            </a:r>
            <a:r>
              <a:rPr lang="en-US" sz="2000" dirty="0" err="1"/>
              <a:t>số</a:t>
            </a:r>
            <a:r>
              <a:rPr lang="en-US" sz="2000" dirty="0"/>
              <a:t> </a:t>
            </a:r>
            <a:r>
              <a:rPr lang="en-US" sz="2000" dirty="0" err="1"/>
              <a:t>đánh</a:t>
            </a:r>
            <a:r>
              <a:rPr lang="en-US" sz="2000" dirty="0"/>
              <a:t> </a:t>
            </a:r>
            <a:r>
              <a:rPr lang="en-US" sz="2000" dirty="0" err="1"/>
              <a:t>dấu</a:t>
            </a:r>
            <a:r>
              <a:rPr lang="en-US" sz="2000" dirty="0"/>
              <a:t> </a:t>
            </a:r>
            <a:r>
              <a:rPr lang="en-US" sz="2000" dirty="0" err="1"/>
              <a:t>sự</a:t>
            </a:r>
            <a:r>
              <a:rPr lang="en-US" sz="2000" dirty="0"/>
              <a:t> </a:t>
            </a:r>
            <a:r>
              <a:rPr lang="en-US" sz="2000" dirty="0" err="1"/>
              <a:t>khởi</a:t>
            </a:r>
            <a:r>
              <a:rPr lang="en-US" sz="2000" dirty="0"/>
              <a:t> </a:t>
            </a:r>
            <a:r>
              <a:rPr lang="en-US" sz="2000" dirty="0" err="1"/>
              <a:t>đầu</a:t>
            </a:r>
            <a:r>
              <a:rPr lang="en-US" sz="2000" dirty="0"/>
              <a:t> </a:t>
            </a:r>
            <a:r>
              <a:rPr lang="en-US" sz="2000" dirty="0" err="1"/>
              <a:t>của</a:t>
            </a:r>
            <a:r>
              <a:rPr lang="en-US" sz="2000" dirty="0"/>
              <a:t> </a:t>
            </a:r>
            <a:r>
              <a:rPr lang="en-US" sz="2000" dirty="0" err="1"/>
              <a:t>kỷ</a:t>
            </a:r>
            <a:r>
              <a:rPr lang="en-US" sz="2000" dirty="0"/>
              <a:t> </a:t>
            </a:r>
            <a:r>
              <a:rPr lang="en-US" sz="2000" dirty="0" err="1"/>
              <a:t>nguyên</a:t>
            </a:r>
            <a:r>
              <a:rPr lang="en-US" sz="2000" dirty="0"/>
              <a:t> </a:t>
            </a:r>
            <a:r>
              <a:rPr lang="en-US" sz="2000" dirty="0" err="1"/>
              <a:t>thông</a:t>
            </a:r>
            <a:r>
              <a:rPr lang="en-US" sz="2000" dirty="0"/>
              <a:t> tin. </a:t>
            </a:r>
            <a:r>
              <a:rPr lang="en-US" sz="2000" dirty="0" err="1"/>
              <a:t>Trọng</a:t>
            </a:r>
            <a:r>
              <a:rPr lang="en-US" sz="2000" dirty="0"/>
              <a:t> </a:t>
            </a:r>
            <a:r>
              <a:rPr lang="en-US" sz="2000" dirty="0" err="1"/>
              <a:t>tâm</a:t>
            </a:r>
            <a:r>
              <a:rPr lang="en-US" sz="2000" dirty="0"/>
              <a:t> </a:t>
            </a:r>
            <a:r>
              <a:rPr lang="en-US" sz="2000" dirty="0" err="1"/>
              <a:t>của</a:t>
            </a:r>
            <a:r>
              <a:rPr lang="en-US" sz="2000" dirty="0"/>
              <a:t> </a:t>
            </a:r>
            <a:r>
              <a:rPr lang="en-US" sz="2000" dirty="0" err="1"/>
              <a:t>cuộc</a:t>
            </a:r>
            <a:r>
              <a:rPr lang="en-US" sz="2000" dirty="0"/>
              <a:t> </a:t>
            </a:r>
            <a:r>
              <a:rPr lang="en-US" sz="2000" dirty="0" err="1"/>
              <a:t>cách</a:t>
            </a:r>
            <a:r>
              <a:rPr lang="en-US" sz="2000" dirty="0"/>
              <a:t> </a:t>
            </a:r>
            <a:r>
              <a:rPr lang="en-US" sz="2000" dirty="0" err="1"/>
              <a:t>mạng</a:t>
            </a:r>
            <a:r>
              <a:rPr lang="en-US" sz="2000" dirty="0"/>
              <a:t> </a:t>
            </a:r>
            <a:r>
              <a:rPr lang="en-US" sz="2000" dirty="0" err="1"/>
              <a:t>này</a:t>
            </a:r>
            <a:r>
              <a:rPr lang="en-US" sz="2000" dirty="0"/>
              <a:t> </a:t>
            </a:r>
            <a:r>
              <a:rPr lang="en-US" sz="2000" dirty="0" err="1"/>
              <a:t>là</a:t>
            </a:r>
            <a:r>
              <a:rPr lang="en-US" sz="2000" dirty="0"/>
              <a:t> </a:t>
            </a:r>
            <a:r>
              <a:rPr lang="en-US" sz="2000" dirty="0" err="1"/>
              <a:t>việc</a:t>
            </a:r>
            <a:r>
              <a:rPr lang="en-US" sz="2000" dirty="0"/>
              <a:t> </a:t>
            </a:r>
            <a:r>
              <a:rPr lang="en-US" sz="2000" dirty="0" err="1"/>
              <a:t>sản</a:t>
            </a:r>
            <a:r>
              <a:rPr lang="en-US" sz="2000" dirty="0"/>
              <a:t> </a:t>
            </a:r>
            <a:r>
              <a:rPr lang="en-US" sz="2000" dirty="0" err="1"/>
              <a:t>xuất</a:t>
            </a:r>
            <a:r>
              <a:rPr lang="en-US" sz="2000" dirty="0"/>
              <a:t> </a:t>
            </a:r>
            <a:r>
              <a:rPr lang="en-US" sz="2000" dirty="0" err="1"/>
              <a:t>hàng</a:t>
            </a:r>
            <a:r>
              <a:rPr lang="en-US" sz="2000" dirty="0"/>
              <a:t> </a:t>
            </a:r>
            <a:r>
              <a:rPr lang="en-US" sz="2000" dirty="0" err="1"/>
              <a:t>loạt</a:t>
            </a:r>
            <a:r>
              <a:rPr lang="en-US" sz="2000" dirty="0"/>
              <a:t> </a:t>
            </a:r>
            <a:r>
              <a:rPr lang="en-US" sz="2000" dirty="0" err="1"/>
              <a:t>và</a:t>
            </a:r>
            <a:r>
              <a:rPr lang="en-US" sz="2000" dirty="0"/>
              <a:t> </a:t>
            </a:r>
            <a:r>
              <a:rPr lang="en-US" sz="2000" dirty="0" err="1"/>
              <a:t>sử</a:t>
            </a:r>
            <a:r>
              <a:rPr lang="en-US" sz="2000" dirty="0"/>
              <a:t> </a:t>
            </a:r>
            <a:r>
              <a:rPr lang="en-US" sz="2000" dirty="0" err="1"/>
              <a:t>dụng</a:t>
            </a:r>
            <a:r>
              <a:rPr lang="en-US" sz="2000" dirty="0"/>
              <a:t> </a:t>
            </a:r>
            <a:r>
              <a:rPr lang="en-US" sz="2000" dirty="0" err="1"/>
              <a:t>rộng</a:t>
            </a:r>
            <a:r>
              <a:rPr lang="en-US" sz="2000" dirty="0"/>
              <a:t> </a:t>
            </a:r>
            <a:r>
              <a:rPr lang="en-US" sz="2000" dirty="0" err="1"/>
              <a:t>rãi</a:t>
            </a:r>
            <a:r>
              <a:rPr lang="en-US" sz="2000" dirty="0"/>
              <a:t> </a:t>
            </a:r>
            <a:r>
              <a:rPr lang="en-US" sz="2000" dirty="0" err="1"/>
              <a:t>các</a:t>
            </a:r>
            <a:r>
              <a:rPr lang="en-US" sz="2000" dirty="0"/>
              <a:t> </a:t>
            </a:r>
            <a:r>
              <a:rPr lang="en-US" sz="2000" dirty="0" err="1"/>
              <a:t>mạch</a:t>
            </a:r>
            <a:r>
              <a:rPr lang="en-US" sz="2000" dirty="0"/>
              <a:t> logic </a:t>
            </a:r>
            <a:r>
              <a:rPr lang="en-US" sz="2000" dirty="0" err="1"/>
              <a:t>kỹ</a:t>
            </a:r>
            <a:r>
              <a:rPr lang="en-US" sz="2000" dirty="0"/>
              <a:t> </a:t>
            </a:r>
            <a:r>
              <a:rPr lang="en-US" sz="2000" dirty="0" err="1"/>
              <a:t>thuật</a:t>
            </a:r>
            <a:r>
              <a:rPr lang="en-US" sz="2000" dirty="0"/>
              <a:t> </a:t>
            </a:r>
            <a:r>
              <a:rPr lang="en-US" sz="2000" dirty="0" err="1"/>
              <a:t>số</a:t>
            </a:r>
            <a:r>
              <a:rPr lang="en-US" sz="2000" dirty="0"/>
              <a:t> </a:t>
            </a:r>
            <a:r>
              <a:rPr lang="en-US" sz="2000" dirty="0" err="1"/>
              <a:t>và</a:t>
            </a:r>
            <a:r>
              <a:rPr lang="en-US" sz="2000" dirty="0"/>
              <a:t> </a:t>
            </a:r>
            <a:r>
              <a:rPr lang="en-US" sz="2000" dirty="0" err="1"/>
              <a:t>các</a:t>
            </a:r>
            <a:r>
              <a:rPr lang="en-US" sz="2000" dirty="0"/>
              <a:t> </a:t>
            </a:r>
            <a:r>
              <a:rPr lang="en-US" sz="2000" dirty="0" err="1"/>
              <a:t>công</a:t>
            </a:r>
            <a:r>
              <a:rPr lang="en-US" sz="2000" dirty="0"/>
              <a:t> </a:t>
            </a:r>
            <a:r>
              <a:rPr lang="en-US" sz="2000" dirty="0" err="1"/>
              <a:t>nghệ</a:t>
            </a:r>
            <a:r>
              <a:rPr lang="en-US" sz="2000" dirty="0"/>
              <a:t> </a:t>
            </a:r>
            <a:r>
              <a:rPr lang="en-US" sz="2000" dirty="0" err="1"/>
              <a:t>có</a:t>
            </a:r>
            <a:r>
              <a:rPr lang="en-US" sz="2000" dirty="0"/>
              <a:t> </a:t>
            </a:r>
            <a:r>
              <a:rPr lang="en-US" sz="2000" dirty="0" err="1"/>
              <a:t>nguồn</a:t>
            </a:r>
            <a:r>
              <a:rPr lang="en-US" sz="2000" dirty="0"/>
              <a:t> </a:t>
            </a:r>
            <a:r>
              <a:rPr lang="en-US" sz="2000" dirty="0" err="1"/>
              <a:t>gốc</a:t>
            </a:r>
            <a:r>
              <a:rPr lang="en-US" sz="2000" dirty="0"/>
              <a:t> </a:t>
            </a:r>
            <a:r>
              <a:rPr lang="en-US" sz="2000" dirty="0" err="1"/>
              <a:t>của</a:t>
            </a:r>
            <a:r>
              <a:rPr lang="en-US" sz="2000" dirty="0"/>
              <a:t> </a:t>
            </a:r>
            <a:r>
              <a:rPr lang="en-US" sz="2000" dirty="0" err="1"/>
              <a:t>nó</a:t>
            </a:r>
            <a:r>
              <a:rPr lang="en-US" sz="2000" dirty="0"/>
              <a:t>, </a:t>
            </a:r>
            <a:r>
              <a:rPr lang="en-US" sz="2000" dirty="0" err="1"/>
              <a:t>bao</a:t>
            </a:r>
            <a:r>
              <a:rPr lang="en-US" sz="2000" dirty="0"/>
              <a:t> </a:t>
            </a:r>
            <a:r>
              <a:rPr lang="en-US" sz="2000" dirty="0" err="1"/>
              <a:t>gồm</a:t>
            </a:r>
            <a:r>
              <a:rPr lang="en-US" sz="2000" dirty="0"/>
              <a:t> </a:t>
            </a:r>
            <a:r>
              <a:rPr lang="en-US" sz="2000" dirty="0" err="1"/>
              <a:t>máy</a:t>
            </a:r>
            <a:r>
              <a:rPr lang="en-US" sz="2000" dirty="0"/>
              <a:t> </a:t>
            </a:r>
            <a:r>
              <a:rPr lang="en-US" sz="2000" dirty="0" err="1"/>
              <a:t>tính</a:t>
            </a:r>
            <a:r>
              <a:rPr lang="en-US" sz="2000" dirty="0"/>
              <a:t> , </a:t>
            </a:r>
            <a:r>
              <a:rPr lang="en-US" sz="2000" dirty="0" smtClean="0"/>
              <a:t>smart phone </a:t>
            </a:r>
            <a:r>
              <a:rPr lang="en-US" sz="2000" dirty="0" err="1" smtClean="0"/>
              <a:t>và</a:t>
            </a:r>
            <a:r>
              <a:rPr lang="en-US" sz="2000" dirty="0" smtClean="0"/>
              <a:t> </a:t>
            </a:r>
            <a:r>
              <a:rPr lang="en-US" sz="2000" dirty="0"/>
              <a:t>Internet</a:t>
            </a:r>
          </a:p>
        </p:txBody>
      </p:sp>
      <p:sp>
        <p:nvSpPr>
          <p:cNvPr id="3" name="Slide Number Placeholder 2"/>
          <p:cNvSpPr>
            <a:spLocks noGrp="1"/>
          </p:cNvSpPr>
          <p:nvPr>
            <p:ph type="sldNum" sz="quarter" idx="12"/>
          </p:nvPr>
        </p:nvSpPr>
        <p:spPr/>
        <p:txBody>
          <a:bodyPr/>
          <a:lstStyle/>
          <a:p>
            <a:fld id="{FF3FB215-F31D-4572-B976-82201FC7BDB7}" type="slidenum">
              <a:rPr lang="en-US" smtClean="0"/>
              <a:t>6</a:t>
            </a:fld>
            <a:endParaRPr lang="en-US"/>
          </a:p>
        </p:txBody>
      </p:sp>
      <p:sp>
        <p:nvSpPr>
          <p:cNvPr id="4" name="Title 3"/>
          <p:cNvSpPr>
            <a:spLocks noGrp="1"/>
          </p:cNvSpPr>
          <p:nvPr>
            <p:ph type="title"/>
          </p:nvPr>
        </p:nvSpPr>
        <p:spPr/>
        <p:txBody>
          <a:bodyPr/>
          <a:lstStyle/>
          <a:p>
            <a:r>
              <a:rPr lang="en-US" dirty="0" err="1"/>
              <a:t>Các</a:t>
            </a:r>
            <a:r>
              <a:rPr lang="en-US" dirty="0"/>
              <a:t> </a:t>
            </a:r>
            <a:r>
              <a:rPr lang="en-US" dirty="0" err="1"/>
              <a:t>cuộc</a:t>
            </a:r>
            <a:r>
              <a:rPr lang="en-US" dirty="0"/>
              <a:t> </a:t>
            </a:r>
            <a:r>
              <a:rPr lang="en-US" dirty="0" err="1"/>
              <a:t>cách</a:t>
            </a:r>
            <a:r>
              <a:rPr lang="en-US" dirty="0"/>
              <a:t> </a:t>
            </a:r>
            <a:r>
              <a:rPr lang="en-US" dirty="0" err="1"/>
              <a:t>mạng</a:t>
            </a:r>
            <a:r>
              <a:rPr lang="en-US" dirty="0"/>
              <a:t> </a:t>
            </a:r>
            <a:r>
              <a:rPr lang="en-US" dirty="0" err="1"/>
              <a:t>công</a:t>
            </a:r>
            <a:r>
              <a:rPr lang="en-US" dirty="0"/>
              <a:t> </a:t>
            </a:r>
            <a:r>
              <a:rPr lang="en-US" dirty="0" err="1"/>
              <a:t>nghiệp</a:t>
            </a:r>
            <a:r>
              <a:rPr lang="en-US" dirty="0"/>
              <a:t> </a:t>
            </a:r>
            <a:r>
              <a:rPr lang="en-US" dirty="0" err="1"/>
              <a:t>đã</a:t>
            </a:r>
            <a:r>
              <a:rPr lang="en-US" dirty="0"/>
              <a:t> </a:t>
            </a:r>
            <a:r>
              <a:rPr lang="en-US" dirty="0" err="1"/>
              <a:t>trải</a:t>
            </a:r>
            <a:r>
              <a:rPr lang="en-US" dirty="0"/>
              <a:t> qua</a:t>
            </a:r>
          </a:p>
        </p:txBody>
      </p:sp>
    </p:spTree>
    <p:extLst>
      <p:ext uri="{BB962C8B-B14F-4D97-AF65-F5344CB8AC3E}">
        <p14:creationId xmlns:p14="http://schemas.microsoft.com/office/powerpoint/2010/main" val="2953892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457200" indent="-457200">
              <a:buSzPct val="95000"/>
              <a:buFont typeface="+mj-lt"/>
              <a:buAutoNum type="arabicPeriod"/>
            </a:pPr>
            <a:r>
              <a:rPr lang="en-US" sz="2000" dirty="0" err="1" smtClean="0"/>
              <a:t>Khái</a:t>
            </a:r>
            <a:r>
              <a:rPr lang="en-US" sz="2000" dirty="0" smtClean="0"/>
              <a:t> </a:t>
            </a:r>
            <a:r>
              <a:rPr lang="en-US" sz="2000" dirty="0" err="1" smtClean="0"/>
              <a:t>niệm</a:t>
            </a:r>
            <a:endParaRPr lang="en-US" sz="2000" dirty="0" smtClean="0"/>
          </a:p>
          <a:p>
            <a:r>
              <a:rPr lang="vi-VN" sz="2000" dirty="0" smtClean="0"/>
              <a:t>Công </a:t>
            </a:r>
            <a:r>
              <a:rPr lang="vi-VN" sz="2000" dirty="0"/>
              <a:t>nghiệp 4.0 là xu hướng hiện thời trong việc tự động hóa và trao đổi dữ liệu trong công nghệ sản xuất. Nó bao gồm các hệ thống không gian mạng thực-ảo (cyber-physical system), Internet Vạn Vật và điện toán đám mây và điện toán nhận thức (cognitive computing).</a:t>
            </a:r>
          </a:p>
          <a:p>
            <a:r>
              <a:rPr lang="vi-VN" sz="2000" dirty="0"/>
              <a:t>Công nghiệp 4.0 tạo ra nhà máy thông minh (tiếng Anh: smart factory). Trong các nhà máy thông minh với cấu trúc kiểu mô-đun, hệ thống thực-ảo giám sát các quy trình thực tế, tạo ra một bản sao ảo của thế giới thực và đưa ra các quyết định phân tán. Qua Internet Vạn Vật, các hệ thống thực-ảo giao tiếp và cộng tác với nhau và với con người trong thời gian thực, và với sự hỗ trợ của Internet Dịch vụ, dịch vụ nội hàm và dịch vụ xuyên tổ chức được cung cấp cho các bên tham gia chuỗi giá trị sử dụng. Công nghiệp 4.0 thường được gọi là cuộc cách mạng công nghiệp thứ tư</a:t>
            </a:r>
          </a:p>
          <a:p>
            <a:endParaRPr lang="en-US" sz="2000" dirty="0"/>
          </a:p>
        </p:txBody>
      </p:sp>
      <p:sp>
        <p:nvSpPr>
          <p:cNvPr id="3" name="Slide Number Placeholder 2"/>
          <p:cNvSpPr>
            <a:spLocks noGrp="1"/>
          </p:cNvSpPr>
          <p:nvPr>
            <p:ph type="sldNum" sz="quarter" idx="12"/>
          </p:nvPr>
        </p:nvSpPr>
        <p:spPr/>
        <p:txBody>
          <a:bodyPr/>
          <a:lstStyle/>
          <a:p>
            <a:fld id="{FF3FB215-F31D-4572-B976-82201FC7BDB7}" type="slidenum">
              <a:rPr lang="en-US" smtClean="0"/>
              <a:t>7</a:t>
            </a:fld>
            <a:endParaRPr lang="en-US"/>
          </a:p>
        </p:txBody>
      </p:sp>
      <p:sp>
        <p:nvSpPr>
          <p:cNvPr id="4" name="Title 3"/>
          <p:cNvSpPr>
            <a:spLocks noGrp="1"/>
          </p:cNvSpPr>
          <p:nvPr>
            <p:ph type="title"/>
          </p:nvPr>
        </p:nvSpPr>
        <p:spPr/>
        <p:txBody>
          <a:bodyPr>
            <a:normAutofit fontScale="90000"/>
          </a:bodyPr>
          <a:lstStyle/>
          <a:p>
            <a:r>
              <a:rPr lang="en-US" sz="4000" dirty="0" err="1"/>
              <a:t>Tổng</a:t>
            </a:r>
            <a:r>
              <a:rPr lang="en-US" sz="4000" dirty="0"/>
              <a:t> </a:t>
            </a:r>
            <a:r>
              <a:rPr lang="en-US" sz="4000" dirty="0" err="1"/>
              <a:t>quan</a:t>
            </a:r>
            <a:r>
              <a:rPr lang="en-US" sz="4000" dirty="0"/>
              <a:t> </a:t>
            </a:r>
            <a:r>
              <a:rPr lang="en-US" sz="4000" dirty="0" err="1"/>
              <a:t>về</a:t>
            </a:r>
            <a:r>
              <a:rPr lang="en-US" sz="4000" dirty="0"/>
              <a:t> </a:t>
            </a:r>
            <a:r>
              <a:rPr lang="en-US" sz="4000" dirty="0" err="1"/>
              <a:t>công</a:t>
            </a:r>
            <a:r>
              <a:rPr lang="en-US" sz="4000" dirty="0"/>
              <a:t> </a:t>
            </a:r>
            <a:r>
              <a:rPr lang="en-US" sz="4000" dirty="0" err="1"/>
              <a:t>nghiệp</a:t>
            </a:r>
            <a:r>
              <a:rPr lang="en-US" sz="4000" dirty="0"/>
              <a:t> 4.0</a:t>
            </a:r>
            <a:r>
              <a:rPr lang="en-US" dirty="0"/>
              <a:t/>
            </a:r>
            <a:br>
              <a:rPr lang="en-US" dirty="0"/>
            </a:br>
            <a:r>
              <a:rPr lang="en-US" dirty="0" smtClean="0"/>
              <a:t/>
            </a:r>
            <a:br>
              <a:rPr lang="en-US" dirty="0" smtClean="0"/>
            </a:br>
            <a:endParaRPr lang="en-US" dirty="0"/>
          </a:p>
        </p:txBody>
      </p:sp>
    </p:spTree>
    <p:extLst>
      <p:ext uri="{BB962C8B-B14F-4D97-AF65-F5344CB8AC3E}">
        <p14:creationId xmlns:p14="http://schemas.microsoft.com/office/powerpoint/2010/main" val="2955501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SzPct val="95000"/>
              <a:buFont typeface="+mj-lt"/>
              <a:buAutoNum type="arabicPeriod" startAt="2"/>
            </a:pPr>
            <a:r>
              <a:rPr lang="en-US" sz="2000" dirty="0" err="1" smtClean="0"/>
              <a:t>Tên</a:t>
            </a:r>
            <a:r>
              <a:rPr lang="en-US" sz="2000" dirty="0" smtClean="0"/>
              <a:t> </a:t>
            </a:r>
            <a:r>
              <a:rPr lang="en-US" sz="2000" dirty="0" err="1" smtClean="0"/>
              <a:t>gọi</a:t>
            </a:r>
            <a:endParaRPr lang="en-US" sz="2000" dirty="0" smtClean="0"/>
          </a:p>
          <a:p>
            <a:pPr>
              <a:buSzPct val="95000"/>
            </a:pPr>
            <a:r>
              <a:rPr lang="vi-VN" sz="2000" dirty="0"/>
              <a:t>Thuật ngữ "Công nghiệp 4.0", rút ​​ngắn thành I4.0 hoặc đơn giản là I4, bắt nguồn từ một dự án trong chiến lược công nghệ cao của chính phủ Đức , thúc </a:t>
            </a:r>
            <a:r>
              <a:rPr lang="vi-VN" sz="2000" dirty="0" smtClean="0"/>
              <a:t>đẩy </a:t>
            </a:r>
            <a:r>
              <a:rPr lang="vi-VN" sz="2000" dirty="0"/>
              <a:t>việc tin học hóa sản </a:t>
            </a:r>
            <a:r>
              <a:rPr lang="vi-VN" sz="2000" dirty="0" smtClean="0"/>
              <a:t>xuất</a:t>
            </a:r>
            <a:endParaRPr lang="en-US" sz="2000" dirty="0" smtClean="0"/>
          </a:p>
          <a:p>
            <a:pPr>
              <a:buSzPct val="95000"/>
            </a:pPr>
            <a:r>
              <a:rPr lang="vi-VN" sz="2000" dirty="0"/>
              <a:t>Thuật ngữ "Công nghiệp 4.0" đã </a:t>
            </a:r>
            <a:r>
              <a:rPr lang="vi-VN" sz="2000" dirty="0" smtClean="0"/>
              <a:t>được</a:t>
            </a:r>
            <a:r>
              <a:rPr lang="en-US" sz="2000" dirty="0" smtClean="0"/>
              <a:t> </a:t>
            </a:r>
            <a:r>
              <a:rPr lang="en-US" sz="2000" dirty="0" err="1" smtClean="0"/>
              <a:t>nhắc</a:t>
            </a:r>
            <a:r>
              <a:rPr lang="en-US" sz="2000" dirty="0" smtClean="0"/>
              <a:t> </a:t>
            </a:r>
            <a:r>
              <a:rPr lang="en-US" sz="2000" dirty="0" err="1" smtClean="0"/>
              <a:t>đến</a:t>
            </a:r>
            <a:r>
              <a:rPr lang="en-US" sz="2000" dirty="0" smtClean="0"/>
              <a:t> </a:t>
            </a:r>
            <a:r>
              <a:rPr lang="vi-VN" sz="2000" dirty="0" smtClean="0"/>
              <a:t>vào </a:t>
            </a:r>
            <a:r>
              <a:rPr lang="vi-VN" sz="2000" dirty="0"/>
              <a:t>năm 2011 tại Hội chợ </a:t>
            </a:r>
            <a:r>
              <a:rPr lang="vi-VN" sz="2000" dirty="0" smtClean="0"/>
              <a:t>Hannover.</a:t>
            </a:r>
            <a:r>
              <a:rPr lang="en-US" sz="2000" dirty="0" smtClean="0"/>
              <a:t> </a:t>
            </a:r>
            <a:r>
              <a:rPr lang="vi-VN" sz="2000" dirty="0" smtClean="0"/>
              <a:t>Vào </a:t>
            </a:r>
            <a:r>
              <a:rPr lang="vi-VN" sz="2000" dirty="0"/>
              <a:t>tháng 10 năm 2012, Nhóm Công tác về Công nghiệp 4.0 đã trình bày một bộ các khuyến nghị thực hiện Công nghiệp 4.0 cho chính phủ liên bang Đức. Các thành viên và đối tác của Nhóm Công nghiệp 4.0 được công nhận là những người sáng lập và động lực đằng sau Công nghiệp 4.0.</a:t>
            </a:r>
            <a:endParaRPr lang="en-US" sz="2000" dirty="0"/>
          </a:p>
        </p:txBody>
      </p:sp>
      <p:sp>
        <p:nvSpPr>
          <p:cNvPr id="3" name="Slide Number Placeholder 2"/>
          <p:cNvSpPr>
            <a:spLocks noGrp="1"/>
          </p:cNvSpPr>
          <p:nvPr>
            <p:ph type="sldNum" sz="quarter" idx="12"/>
          </p:nvPr>
        </p:nvSpPr>
        <p:spPr/>
        <p:txBody>
          <a:bodyPr/>
          <a:lstStyle/>
          <a:p>
            <a:fld id="{FF3FB215-F31D-4572-B976-82201FC7BDB7}" type="slidenum">
              <a:rPr lang="en-US" smtClean="0"/>
              <a:t>8</a:t>
            </a:fld>
            <a:endParaRPr lang="en-US"/>
          </a:p>
        </p:txBody>
      </p:sp>
      <p:sp>
        <p:nvSpPr>
          <p:cNvPr id="4" name="Title 3"/>
          <p:cNvSpPr>
            <a:spLocks noGrp="1"/>
          </p:cNvSpPr>
          <p:nvPr>
            <p:ph type="title"/>
          </p:nvPr>
        </p:nvSpPr>
        <p:spPr/>
        <p:txBody>
          <a:bodyPr/>
          <a:lstStyle/>
          <a:p>
            <a:r>
              <a:rPr lang="en-US" dirty="0" err="1"/>
              <a:t>Tổng</a:t>
            </a:r>
            <a:r>
              <a:rPr lang="en-US" dirty="0"/>
              <a:t> </a:t>
            </a:r>
            <a:r>
              <a:rPr lang="en-US" dirty="0" err="1" smtClean="0"/>
              <a:t>quan</a:t>
            </a:r>
            <a:r>
              <a:rPr lang="en-US" dirty="0" smtClean="0"/>
              <a:t> </a:t>
            </a:r>
            <a:r>
              <a:rPr lang="en-US" dirty="0" err="1" smtClean="0"/>
              <a:t>về</a:t>
            </a:r>
            <a:r>
              <a:rPr lang="en-US" dirty="0" smtClean="0"/>
              <a:t> </a:t>
            </a:r>
            <a:r>
              <a:rPr lang="en-US" dirty="0" err="1" smtClean="0"/>
              <a:t>công</a:t>
            </a:r>
            <a:r>
              <a:rPr lang="en-US" dirty="0" smtClean="0"/>
              <a:t> </a:t>
            </a:r>
            <a:r>
              <a:rPr lang="en-US" dirty="0" err="1" smtClean="0"/>
              <a:t>nghiệp</a:t>
            </a:r>
            <a:r>
              <a:rPr lang="en-US" dirty="0" smtClean="0"/>
              <a:t> 4.0</a:t>
            </a:r>
            <a:r>
              <a:rPr lang="en-US" dirty="0"/>
              <a:t/>
            </a:r>
            <a:br>
              <a:rPr lang="en-US" dirty="0"/>
            </a:br>
            <a:endParaRPr lang="en-US" dirty="0"/>
          </a:p>
        </p:txBody>
      </p:sp>
    </p:spTree>
    <p:extLst>
      <p:ext uri="{BB962C8B-B14F-4D97-AF65-F5344CB8AC3E}">
        <p14:creationId xmlns:p14="http://schemas.microsoft.com/office/powerpoint/2010/main" val="960869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SzPct val="95000"/>
              <a:buFont typeface="+mj-lt"/>
              <a:buAutoNum type="arabicPeriod" startAt="3"/>
            </a:pPr>
            <a:r>
              <a:rPr lang="en-US" sz="2000" dirty="0" err="1" smtClean="0"/>
              <a:t>Các</a:t>
            </a:r>
            <a:r>
              <a:rPr lang="en-US" sz="2000" dirty="0"/>
              <a:t> </a:t>
            </a:r>
            <a:r>
              <a:rPr lang="en-US" sz="2000" dirty="0" err="1" smtClean="0"/>
              <a:t>nhân</a:t>
            </a:r>
            <a:r>
              <a:rPr lang="en-US" sz="2000" dirty="0" smtClean="0"/>
              <a:t> </a:t>
            </a:r>
            <a:r>
              <a:rPr lang="en-US" sz="2000" dirty="0" err="1" smtClean="0"/>
              <a:t>tố</a:t>
            </a:r>
            <a:r>
              <a:rPr lang="en-US" sz="2000" dirty="0" smtClean="0"/>
              <a:t> </a:t>
            </a:r>
            <a:r>
              <a:rPr lang="en-US" sz="2000" dirty="0" err="1" smtClean="0"/>
              <a:t>thúc</a:t>
            </a:r>
            <a:r>
              <a:rPr lang="en-US" sz="2000" dirty="0" smtClean="0"/>
              <a:t> </a:t>
            </a:r>
            <a:r>
              <a:rPr lang="en-US" sz="2000" smtClean="0"/>
              <a:t>đẩy</a:t>
            </a:r>
            <a:endParaRPr lang="en-US" sz="2000" dirty="0"/>
          </a:p>
          <a:p>
            <a:pPr>
              <a:buSzPct val="95000"/>
            </a:pPr>
            <a:r>
              <a:rPr lang="vi-VN" sz="2000" dirty="0"/>
              <a:t>Vật lý/hữu hình: Bốn đại diện chính của xu hướng lớn về phát triển công nghệ dễ nhận thấy nhất là</a:t>
            </a:r>
            <a:r>
              <a:rPr lang="vi-VN" sz="2000" dirty="0" smtClean="0"/>
              <a:t>:</a:t>
            </a:r>
            <a:endParaRPr lang="en-US" sz="2000" dirty="0" smtClean="0"/>
          </a:p>
          <a:p>
            <a:pPr>
              <a:buSzPct val="95000"/>
              <a:buFont typeface="Arial" panose="020B0604020202020204" pitchFamily="34" charset="0"/>
              <a:buChar char="•"/>
            </a:pPr>
            <a:r>
              <a:rPr lang="vi-VN" sz="2000" dirty="0"/>
              <a:t>Xe tự lái: Những xe ô tô này xử lý một lượng lớn dữ liệu cảm biến từ các radar, máy ảnh, máy đo khoảng cách bằng siêu âm, GPS và bản đồ được gắn trên xe để điều hướng các tuyến đường đi qua các tình huống giao thông phức tạp và thay đổi nhanh chóng hơn mà không cần bất kỳ sự tham gia nào của con </a:t>
            </a:r>
            <a:r>
              <a:rPr lang="vi-VN" sz="2000" dirty="0" smtClean="0"/>
              <a:t>người</a:t>
            </a:r>
            <a:endParaRPr lang="en-US" sz="2000" dirty="0" smtClean="0"/>
          </a:p>
          <a:p>
            <a:pPr>
              <a:buSzPct val="95000"/>
              <a:buFont typeface="Arial" panose="020B0604020202020204" pitchFamily="34" charset="0"/>
              <a:buChar char="•"/>
            </a:pPr>
            <a:r>
              <a:rPr lang="vi-VN" sz="2000" dirty="0"/>
              <a:t>Vật liệu mới: Với thuộc tính mà mà chỉ cách đây vài năm vẫn còn được coi là viễn tưởng, những vật liệu mới đang được đưa ra thị trường. về tổng thể, chúng nhẹ hơn, bền hơn, có thể tái chế và dễ thích ứng.</a:t>
            </a:r>
            <a:endParaRPr lang="en-US" sz="2000" dirty="0"/>
          </a:p>
        </p:txBody>
      </p:sp>
      <p:sp>
        <p:nvSpPr>
          <p:cNvPr id="3" name="Slide Number Placeholder 2"/>
          <p:cNvSpPr>
            <a:spLocks noGrp="1"/>
          </p:cNvSpPr>
          <p:nvPr>
            <p:ph type="sldNum" sz="quarter" idx="12"/>
          </p:nvPr>
        </p:nvSpPr>
        <p:spPr/>
        <p:txBody>
          <a:bodyPr/>
          <a:lstStyle/>
          <a:p>
            <a:fld id="{FF3FB215-F31D-4572-B976-82201FC7BDB7}" type="slidenum">
              <a:rPr lang="en-US" smtClean="0"/>
              <a:t>9</a:t>
            </a:fld>
            <a:endParaRPr lang="en-US"/>
          </a:p>
        </p:txBody>
      </p:sp>
      <p:sp>
        <p:nvSpPr>
          <p:cNvPr id="4" name="Title 3"/>
          <p:cNvSpPr>
            <a:spLocks noGrp="1"/>
          </p:cNvSpPr>
          <p:nvPr>
            <p:ph type="title"/>
          </p:nvPr>
        </p:nvSpPr>
        <p:spPr/>
        <p:txBody>
          <a:bodyPr/>
          <a:lstStyle/>
          <a:p>
            <a:r>
              <a:rPr lang="en-US" dirty="0" err="1"/>
              <a:t>Tổng</a:t>
            </a:r>
            <a:r>
              <a:rPr lang="en-US" dirty="0"/>
              <a:t> </a:t>
            </a:r>
            <a:r>
              <a:rPr lang="en-US" dirty="0" err="1"/>
              <a:t>quan</a:t>
            </a:r>
            <a:r>
              <a:rPr lang="en-US" dirty="0"/>
              <a:t> </a:t>
            </a:r>
            <a:r>
              <a:rPr lang="en-US" dirty="0" err="1"/>
              <a:t>về</a:t>
            </a:r>
            <a:r>
              <a:rPr lang="en-US" dirty="0"/>
              <a:t> </a:t>
            </a:r>
            <a:r>
              <a:rPr lang="en-US" dirty="0" err="1"/>
              <a:t>công</a:t>
            </a:r>
            <a:r>
              <a:rPr lang="en-US" dirty="0"/>
              <a:t> </a:t>
            </a:r>
            <a:r>
              <a:rPr lang="en-US" dirty="0" err="1"/>
              <a:t>nghiệp</a:t>
            </a:r>
            <a:r>
              <a:rPr lang="en-US" dirty="0"/>
              <a:t> 4.0</a:t>
            </a:r>
            <a:br>
              <a:rPr lang="en-US" dirty="0"/>
            </a:br>
            <a:endParaRPr lang="en-US" dirty="0"/>
          </a:p>
        </p:txBody>
      </p:sp>
    </p:spTree>
    <p:extLst>
      <p:ext uri="{BB962C8B-B14F-4D97-AF65-F5344CB8AC3E}">
        <p14:creationId xmlns:p14="http://schemas.microsoft.com/office/powerpoint/2010/main" val="18503604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Cover and End Slide Master">
  <a:themeElements>
    <a:clrScheme name="ALLPPT-COLOR-A34">
      <a:dk1>
        <a:sysClr val="windowText" lastClr="000000"/>
      </a:dk1>
      <a:lt1>
        <a:sysClr val="window" lastClr="FFFFFF"/>
      </a:lt1>
      <a:dk2>
        <a:srgbClr val="1F497D"/>
      </a:dk2>
      <a:lt2>
        <a:srgbClr val="EEECE1"/>
      </a:lt2>
      <a:accent1>
        <a:srgbClr val="277DBA"/>
      </a:accent1>
      <a:accent2>
        <a:srgbClr val="19A695"/>
      </a:accent2>
      <a:accent3>
        <a:srgbClr val="9AB854"/>
      </a:accent3>
      <a:accent4>
        <a:srgbClr val="EE9E13"/>
      </a:accent4>
      <a:accent5>
        <a:srgbClr val="BA3C2E"/>
      </a:accent5>
      <a:accent6>
        <a:srgbClr val="35455E"/>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351</TotalTime>
  <Words>1631</Words>
  <Application>Microsoft Office PowerPoint</Application>
  <PresentationFormat>Widescreen</PresentationFormat>
  <Paragraphs>64</Paragraphs>
  <Slides>15</Slides>
  <Notes>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15</vt:i4>
      </vt:variant>
    </vt:vector>
  </HeadingPairs>
  <TitlesOfParts>
    <vt:vector size="22" baseType="lpstr">
      <vt:lpstr>Aharoni</vt:lpstr>
      <vt:lpstr>Arial</vt:lpstr>
      <vt:lpstr>Arial Unicode MS</vt:lpstr>
      <vt:lpstr>Calibri</vt:lpstr>
      <vt:lpstr>Wingdings 3</vt:lpstr>
      <vt:lpstr>Facet</vt:lpstr>
      <vt:lpstr>Cover and End Slide Master</vt:lpstr>
      <vt:lpstr>Công nghiệp 4.0</vt:lpstr>
      <vt:lpstr>Nội dung</vt:lpstr>
      <vt:lpstr>Khái niệm về cách mạng công nghiệp</vt:lpstr>
      <vt:lpstr>Các cuộc cách mạng công nghiệp đã trải qua</vt:lpstr>
      <vt:lpstr>Các cuộc cách mạng công nghiệp đã trải qua</vt:lpstr>
      <vt:lpstr>Các cuộc cách mạng công nghiệp đã trải qua</vt:lpstr>
      <vt:lpstr>Tổng quan về công nghiệp 4.0  </vt:lpstr>
      <vt:lpstr>Tổng quan về công nghiệp 4.0 </vt:lpstr>
      <vt:lpstr>Tổng quan về công nghiệp 4.0 </vt:lpstr>
      <vt:lpstr>Tổng quan về công nghiệp 4.0 </vt:lpstr>
      <vt:lpstr>Tổng quan về công nghiệp 4.0</vt:lpstr>
      <vt:lpstr>Tổng quan về công nghiệp 4.0</vt:lpstr>
      <vt:lpstr>Thuận lợi và khó khăn của công nghiệp 4.0  </vt:lpstr>
      <vt:lpstr>Tài liệu tham khảo</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Công nghiệp 4.0</dc:title>
  <dc:creator>PhuongMeo</dc:creator>
  <cp:lastModifiedBy>PhuongMeo</cp:lastModifiedBy>
  <cp:revision>32</cp:revision>
  <dcterms:created xsi:type="dcterms:W3CDTF">2019-05-28T08:54:36Z</dcterms:created>
  <dcterms:modified xsi:type="dcterms:W3CDTF">2019-05-29T16:37:30Z</dcterms:modified>
</cp:coreProperties>
</file>