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6"/>
  </p:notesMasterIdLst>
  <p:sldIdLst>
    <p:sldId id="256" r:id="rId3"/>
    <p:sldId id="257" r:id="rId4"/>
    <p:sldId id="258" r:id="rId5"/>
    <p:sldId id="259" r:id="rId6"/>
    <p:sldId id="260" r:id="rId7"/>
    <p:sldId id="261" r:id="rId8"/>
    <p:sldId id="265" r:id="rId9"/>
    <p:sldId id="266" r:id="rId10"/>
    <p:sldId id="267" r:id="rId11"/>
    <p:sldId id="268" r:id="rId12"/>
    <p:sldId id="27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30/05/2019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30/05/2019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30/05/2019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30/05/2019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30/05/2019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30/05/2019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30/05/2019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30/05/2019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30/05/2019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3" y="5445455"/>
            <a:ext cx="3466533" cy="338554"/>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 </a:t>
            </a: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9909" y="220425"/>
            <a:ext cx="1904940" cy="1495378"/>
          </a:xfrm>
          <a:prstGeom prst="rect">
            <a:avLst/>
          </a:prstGeom>
        </p:spPr>
      </p:pic>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SzPct val="95000"/>
              <a:buFont typeface="+mj-lt"/>
              <a:buAutoNum type="arabicPeriod"/>
            </a:pPr>
            <a:r>
              <a:rPr lang="en-US" sz="2000" dirty="0" err="1" smtClean="0"/>
              <a:t>Thuận</a:t>
            </a:r>
            <a:r>
              <a:rPr lang="en-US" sz="2000" dirty="0" smtClean="0"/>
              <a:t> </a:t>
            </a:r>
            <a:r>
              <a:rPr lang="en-US" sz="2000" dirty="0" err="1" smtClean="0"/>
              <a:t>lợi</a:t>
            </a:r>
            <a:endParaRPr lang="en-US" sz="2000" dirty="0" smtClean="0"/>
          </a:p>
          <a:p>
            <a:pPr>
              <a:buSzPct val="95000"/>
            </a:pPr>
            <a:r>
              <a:rPr lang="vi-VN" sz="2000" dirty="0"/>
              <a:t>Sản xuất nhanh hơn, tốn ít sức người hơn, dữ liệu thu thập đầy đủ hơn, quyết định được đưa ra nhanh chóng hơn.</a:t>
            </a:r>
          </a:p>
          <a:p>
            <a:pPr>
              <a:buSzPct val="95000"/>
            </a:pPr>
            <a:r>
              <a:rPr lang="vi-VN" sz="2000" dirty="0"/>
              <a:t>Con người sẽ được làm những việc vui vẻ hơn, hấp dẫn hơn, không bị nhàm chán. Những thứ này để máy làm.</a:t>
            </a:r>
          </a:p>
          <a:p>
            <a:pPr>
              <a:buSzPct val="95000"/>
            </a:pPr>
            <a:r>
              <a:rPr lang="vi-VN" sz="2000" dirty="0"/>
              <a:t>Trong những môi trường làm việc nguy hiểm, con người không phải xuất hiện nên giảm tỉ lệ tử vong, bệnh tật cho người lao động.</a:t>
            </a:r>
          </a:p>
          <a:p>
            <a:pPr>
              <a:buSzPct val="95000"/>
            </a:pPr>
            <a:r>
              <a:rPr lang="vi-VN" sz="2000" dirty="0"/>
              <a:t>Kiểm soát được món hàng từ nguyên vật liệu cho đến khi thành hình và chuyển đến tay người tiêu dùng</a:t>
            </a:r>
          </a:p>
          <a:p>
            <a:pPr>
              <a:buSzPct val="95000"/>
            </a:pPr>
            <a:r>
              <a:rPr lang="vi-VN" sz="2000" dirty="0"/>
              <a:t>Đảm bảo chất lượng đồng đều giữa các mẻ thành phẩm (vì máy làm tự động, không phải người làm)</a:t>
            </a:r>
          </a:p>
          <a:p>
            <a:pPr>
              <a:buSzPct val="95000"/>
            </a:pPr>
            <a:r>
              <a:rPr lang="vi-VN" sz="2000" dirty="0"/>
              <a:t>Khi có dữ liệu càng chi tiết và càng nhiều, các thuật toán machine learning lại càng chạy chính xác hơn để đưa ra những quyết định tốt hơn.</a:t>
            </a:r>
          </a:p>
          <a:p>
            <a:pPr>
              <a:buSzPct val="95000"/>
            </a:pPr>
            <a:r>
              <a:rPr lang="vi-VN" sz="2000" dirty="0"/>
              <a:t>Các công ty sẽ giảm chi phí, tăng thị phần, lợi nhuận</a:t>
            </a:r>
            <a:endParaRPr lang="en-US" sz="2000" dirty="0" smtClean="0"/>
          </a:p>
          <a:p>
            <a:pPr>
              <a:buSzPct val="95000"/>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10</a:t>
            </a:fld>
            <a:endParaRPr lang="en-US"/>
          </a:p>
        </p:txBody>
      </p:sp>
      <p:sp>
        <p:nvSpPr>
          <p:cNvPr id="4" name="Title 3"/>
          <p:cNvSpPr>
            <a:spLocks noGrp="1"/>
          </p:cNvSpPr>
          <p:nvPr>
            <p:ph type="title"/>
          </p:nvPr>
        </p:nvSpPr>
        <p:spPr/>
        <p:txBody>
          <a:bodyPr>
            <a:normAutofit fontScale="90000"/>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br>
              <a:rPr lang="en-US" dirty="0"/>
            </a:br>
            <a:r>
              <a:rPr lang="en-US" dirty="0"/>
              <a:t> </a:t>
            </a:r>
          </a:p>
        </p:txBody>
      </p:sp>
    </p:spTree>
    <p:extLst>
      <p:ext uri="{BB962C8B-B14F-4D97-AF65-F5344CB8AC3E}">
        <p14:creationId xmlns:p14="http://schemas.microsoft.com/office/powerpoint/2010/main" val="365385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dirty="0" err="1" smtClean="0"/>
              <a:t>Khó</a:t>
            </a:r>
            <a:r>
              <a:rPr lang="en-US" dirty="0" smtClean="0"/>
              <a:t> </a:t>
            </a:r>
            <a:r>
              <a:rPr lang="en-US" dirty="0" err="1" smtClean="0"/>
              <a:t>khăn</a:t>
            </a:r>
            <a:endParaRPr lang="en-US" dirty="0" smtClean="0"/>
          </a:p>
          <a:p>
            <a:pPr>
              <a:buSzPct val="95000"/>
            </a:pPr>
            <a:r>
              <a:rPr lang="en-US" dirty="0" err="1" smtClean="0"/>
              <a:t>Bảo</a:t>
            </a:r>
            <a:r>
              <a:rPr lang="en-US" dirty="0" smtClean="0"/>
              <a:t> </a:t>
            </a:r>
            <a:r>
              <a:rPr lang="en-US" dirty="0" err="1" smtClean="0"/>
              <a:t>mật</a:t>
            </a:r>
            <a:r>
              <a:rPr lang="en-US" dirty="0" smtClean="0"/>
              <a:t> an </a:t>
            </a:r>
            <a:r>
              <a:rPr lang="en-US" dirty="0" err="1" smtClean="0"/>
              <a:t>toàn</a:t>
            </a:r>
            <a:r>
              <a:rPr lang="en-US" dirty="0" smtClean="0"/>
              <a:t> </a:t>
            </a:r>
            <a:r>
              <a:rPr lang="en-US" dirty="0" err="1" smtClean="0"/>
              <a:t>thông</a:t>
            </a:r>
            <a:r>
              <a:rPr lang="en-US" dirty="0" smtClean="0"/>
              <a:t> tin</a:t>
            </a:r>
          </a:p>
          <a:p>
            <a:pPr>
              <a:buSzPct val="95000"/>
            </a:pPr>
            <a:r>
              <a:rPr lang="en-US" dirty="0" err="1" smtClean="0"/>
              <a:t>Vấn</a:t>
            </a:r>
            <a:r>
              <a:rPr lang="en-US" dirty="0" smtClean="0"/>
              <a:t> </a:t>
            </a:r>
            <a:r>
              <a:rPr lang="en-US" dirty="0" err="1" smtClean="0"/>
              <a:t>đề</a:t>
            </a:r>
            <a:r>
              <a:rPr lang="en-US" dirty="0" smtClean="0"/>
              <a:t> </a:t>
            </a:r>
            <a:r>
              <a:rPr lang="en-US" dirty="0" err="1" smtClean="0"/>
              <a:t>việc</a:t>
            </a:r>
            <a:r>
              <a:rPr lang="en-US" dirty="0" smtClean="0"/>
              <a:t> </a:t>
            </a:r>
            <a:r>
              <a:rPr lang="en-US" dirty="0" err="1" smtClean="0"/>
              <a:t>làm</a:t>
            </a:r>
            <a:endParaRPr lang="en-US" dirty="0" smtClean="0"/>
          </a:p>
          <a:p>
            <a:pPr>
              <a:buSzPct val="95000"/>
            </a:pPr>
            <a:r>
              <a:rPr lang="en-US" dirty="0" err="1" smtClean="0"/>
              <a:t>Quyền</a:t>
            </a:r>
            <a:r>
              <a:rPr lang="en-US" dirty="0" smtClean="0"/>
              <a:t> </a:t>
            </a:r>
            <a:r>
              <a:rPr lang="en-US" dirty="0" err="1" smtClean="0"/>
              <a:t>riêng</a:t>
            </a:r>
            <a:r>
              <a:rPr lang="en-US" dirty="0" smtClean="0"/>
              <a:t> </a:t>
            </a:r>
            <a:r>
              <a:rPr lang="en-US" dirty="0" err="1" smtClean="0"/>
              <a:t>tư</a:t>
            </a:r>
            <a:r>
              <a:rPr lang="en-US" dirty="0" smtClean="0"/>
              <a:t> </a:t>
            </a:r>
            <a:r>
              <a:rPr lang="en-US" dirty="0" err="1" smtClean="0"/>
              <a:t>của</a:t>
            </a:r>
            <a:r>
              <a:rPr lang="en-US" dirty="0" smtClean="0"/>
              <a:t> </a:t>
            </a:r>
            <a:r>
              <a:rPr lang="en-US" dirty="0" err="1" smtClean="0"/>
              <a:t>cá</a:t>
            </a:r>
            <a:r>
              <a:rPr lang="en-US" dirty="0" smtClean="0"/>
              <a:t> </a:t>
            </a:r>
            <a:r>
              <a:rPr lang="en-US" dirty="0" err="1" smtClean="0"/>
              <a:t>nhân</a:t>
            </a:r>
            <a:endParaRPr lang="en-US" dirty="0" smtClean="0"/>
          </a:p>
          <a:p>
            <a:pPr>
              <a:buSzPct val="95000"/>
            </a:pPr>
            <a:r>
              <a:rPr lang="en-US" dirty="0" err="1" smtClean="0"/>
              <a:t>Nguồn</a:t>
            </a:r>
            <a:r>
              <a:rPr lang="en-US" dirty="0" smtClean="0"/>
              <a:t> </a:t>
            </a:r>
            <a:r>
              <a:rPr lang="en-US" smtClean="0"/>
              <a:t>vốn</a:t>
            </a:r>
            <a:endParaRPr lang="en-US" dirty="0" smtClean="0"/>
          </a:p>
          <a:p>
            <a:pPr>
              <a:buSzPct val="95000"/>
            </a:pPr>
            <a:endParaRPr lang="en-US" dirty="0" smtClean="0"/>
          </a:p>
          <a:p>
            <a:pPr>
              <a:buSzPct val="95000"/>
            </a:pPr>
            <a:endParaRPr lang="en-US" sz="2000" dirty="0" smtClean="0"/>
          </a:p>
          <a:p>
            <a:pPr>
              <a:buSzPct val="95000"/>
            </a:pPr>
            <a:endParaRPr lang="en-US" sz="1600" dirty="0"/>
          </a:p>
        </p:txBody>
      </p:sp>
      <p:sp>
        <p:nvSpPr>
          <p:cNvPr id="3" name="Slide Number Placeholder 2"/>
          <p:cNvSpPr>
            <a:spLocks noGrp="1"/>
          </p:cNvSpPr>
          <p:nvPr>
            <p:ph type="sldNum" sz="quarter" idx="12"/>
          </p:nvPr>
        </p:nvSpPr>
        <p:spPr/>
        <p:txBody>
          <a:bodyPr/>
          <a:lstStyle/>
          <a:p>
            <a:fld id="{FF3FB215-F31D-4572-B976-82201FC7BDB7}" type="slidenum">
              <a:rPr lang="en-US" smtClean="0"/>
              <a:t>11</a:t>
            </a:fld>
            <a:endParaRPr lang="en-US"/>
          </a:p>
        </p:txBody>
      </p:sp>
      <p:sp>
        <p:nvSpPr>
          <p:cNvPr id="4" name="Title 3"/>
          <p:cNvSpPr>
            <a:spLocks noGrp="1"/>
          </p:cNvSpPr>
          <p:nvPr>
            <p:ph type="title"/>
          </p:nvPr>
        </p:nvSpPr>
        <p:spPr/>
        <p:txBody>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p>
        </p:txBody>
      </p:sp>
    </p:spTree>
    <p:extLst>
      <p:ext uri="{BB962C8B-B14F-4D97-AF65-F5344CB8AC3E}">
        <p14:creationId xmlns:p14="http://schemas.microsoft.com/office/powerpoint/2010/main" val="396110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12</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a16="http://schemas.microsoft.com/office/drawing/2014/main" xmlns=""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a16="http://schemas.microsoft.com/office/drawing/2014/main" xmlns=""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a16="http://schemas.microsoft.com/office/drawing/2014/main" xmlns=""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nghiệp</a:t>
            </a:r>
            <a:r>
              <a:rPr lang="en-US" sz="2400" dirty="0" smtClean="0">
                <a:solidFill>
                  <a:schemeClr val="tx1">
                    <a:lumMod val="95000"/>
                    <a:lumOff val="5000"/>
                  </a:schemeClr>
                </a:solidFill>
                <a:latin typeface="Arial" panose="020B0604020202020204" pitchFamily="34" charset="0"/>
                <a:cs typeface="Arial" panose="020B0604020202020204" pitchFamily="34" charset="0"/>
              </a:rPr>
              <a:t> 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lần</a:t>
            </a:r>
            <a:r>
              <a:rPr lang="en-US" dirty="0" smtClean="0"/>
              <a:t> </a:t>
            </a:r>
            <a:r>
              <a:rPr lang="en-US" dirty="0" err="1" smtClean="0"/>
              <a:t>thứ</a:t>
            </a:r>
            <a:r>
              <a:rPr lang="en-US" dirty="0" smtClean="0"/>
              <a:t> </a:t>
            </a:r>
            <a:r>
              <a:rPr lang="en-US" dirty="0" err="1" smtClean="0"/>
              <a:t>nhất</a:t>
            </a:r>
            <a:endParaRPr lang="en-US" dirty="0" smtClean="0"/>
          </a:p>
          <a:p>
            <a:pPr>
              <a:buSzPct val="90000"/>
            </a:pP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lần</a:t>
            </a:r>
            <a:r>
              <a:rPr lang="en-US" dirty="0" smtClean="0"/>
              <a:t> </a:t>
            </a:r>
            <a:r>
              <a:rPr lang="en-US" dirty="0" err="1" smtClean="0"/>
              <a:t>thứ</a:t>
            </a:r>
            <a:r>
              <a:rPr lang="en-US" dirty="0" smtClean="0"/>
              <a:t> </a:t>
            </a:r>
            <a:r>
              <a:rPr lang="en-US" dirty="0" err="1" smtClean="0"/>
              <a:t>nhất</a:t>
            </a:r>
            <a:r>
              <a:rPr lang="en-US" dirty="0" smtClean="0"/>
              <a:t> </a:t>
            </a:r>
            <a:r>
              <a:rPr lang="en-US" dirty="0" err="1" smtClean="0"/>
              <a:t>diễn</a:t>
            </a:r>
            <a:r>
              <a:rPr lang="en-US" dirty="0" smtClean="0"/>
              <a:t> </a:t>
            </a:r>
            <a:r>
              <a:rPr lang="en-US" dirty="0" err="1" smtClean="0"/>
              <a:t>ra</a:t>
            </a:r>
            <a:r>
              <a:rPr lang="en-US" dirty="0" smtClean="0"/>
              <a:t> </a:t>
            </a:r>
            <a:r>
              <a:rPr lang="en-US" dirty="0" err="1" smtClean="0"/>
              <a:t>vào</a:t>
            </a:r>
            <a:r>
              <a:rPr lang="en-US" dirty="0" smtClean="0"/>
              <a:t> </a:t>
            </a:r>
            <a:r>
              <a:rPr lang="en-US" dirty="0" err="1" smtClean="0"/>
              <a:t>khoảng</a:t>
            </a:r>
            <a:r>
              <a:rPr lang="en-US" dirty="0" smtClean="0"/>
              <a:t> </a:t>
            </a:r>
            <a:r>
              <a:rPr lang="en-US" dirty="0" err="1" smtClean="0"/>
              <a:t>năm</a:t>
            </a:r>
            <a:r>
              <a:rPr lang="en-US" dirty="0" smtClean="0"/>
              <a:t> 1760 </a:t>
            </a:r>
            <a:r>
              <a:rPr lang="en-US" dirty="0" err="1" smtClean="0"/>
              <a:t>đến</a:t>
            </a:r>
            <a:r>
              <a:rPr lang="en-US" dirty="0" smtClean="0"/>
              <a:t> </a:t>
            </a:r>
            <a:r>
              <a:rPr lang="en-US" dirty="0" err="1" smtClean="0"/>
              <a:t>khoảng</a:t>
            </a:r>
            <a:r>
              <a:rPr lang="en-US" dirty="0" smtClean="0"/>
              <a:t> </a:t>
            </a:r>
            <a:r>
              <a:rPr lang="en-US" dirty="0" err="1" smtClean="0"/>
              <a:t>giữa</a:t>
            </a:r>
            <a:r>
              <a:rPr lang="en-US" dirty="0" smtClean="0"/>
              <a:t> </a:t>
            </a:r>
            <a:r>
              <a:rPr lang="en-US" dirty="0" err="1" smtClean="0"/>
              <a:t>năm</a:t>
            </a:r>
            <a:r>
              <a:rPr lang="en-US" dirty="0" smtClean="0"/>
              <a:t> 1820 </a:t>
            </a:r>
            <a:r>
              <a:rPr lang="en-US" dirty="0" err="1" smtClean="0"/>
              <a:t>và</a:t>
            </a:r>
            <a:r>
              <a:rPr lang="en-US" dirty="0" smtClean="0"/>
              <a:t> 1840 </a:t>
            </a:r>
            <a:r>
              <a:rPr lang="en-US" dirty="0" err="1" smtClean="0"/>
              <a:t>tại</a:t>
            </a:r>
            <a:r>
              <a:rPr lang="en-US" dirty="0" smtClean="0"/>
              <a:t> </a:t>
            </a:r>
            <a:r>
              <a:rPr lang="en-US" dirty="0" err="1" smtClean="0"/>
              <a:t>châu</a:t>
            </a:r>
            <a:r>
              <a:rPr lang="en-US" dirty="0" smtClean="0"/>
              <a:t> </a:t>
            </a:r>
            <a:r>
              <a:rPr lang="en-US" dirty="0" err="1" smtClean="0"/>
              <a:t>Âu</a:t>
            </a:r>
            <a:r>
              <a:rPr lang="en-US" dirty="0" smtClean="0"/>
              <a:t> </a:t>
            </a:r>
            <a:r>
              <a:rPr lang="en-US" dirty="0" err="1" smtClean="0"/>
              <a:t>và</a:t>
            </a:r>
            <a:r>
              <a:rPr lang="en-US" dirty="0" smtClean="0"/>
              <a:t> </a:t>
            </a:r>
            <a:r>
              <a:rPr lang="en-US" dirty="0" err="1" smtClean="0"/>
              <a:t>Mỹ</a:t>
            </a:r>
            <a:r>
              <a:rPr lang="en-US" dirty="0" smtClean="0"/>
              <a:t>. </a:t>
            </a:r>
            <a:r>
              <a:rPr lang="vi-VN"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a:t> </a:t>
            </a:r>
            <a:r>
              <a:rPr lang="en-US" dirty="0" err="1" smtClean="0"/>
              <a:t>lần</a:t>
            </a:r>
            <a:r>
              <a:rPr lang="en-US" dirty="0" smtClean="0"/>
              <a:t> </a:t>
            </a:r>
            <a:r>
              <a:rPr lang="en-US" dirty="0" err="1" smtClean="0"/>
              <a:t>thứ</a:t>
            </a:r>
            <a:r>
              <a:rPr lang="en-US" dirty="0" smtClean="0"/>
              <a:t> 2</a:t>
            </a:r>
          </a:p>
          <a:p>
            <a:pPr>
              <a:buSzPct val="90000"/>
            </a:pPr>
            <a:r>
              <a:rPr lang="vi-VN" dirty="0" smtClean="0"/>
              <a:t>Cách </a:t>
            </a:r>
            <a:r>
              <a:rPr lang="vi-VN"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lần</a:t>
            </a:r>
            <a:r>
              <a:rPr lang="en-US" dirty="0" smtClean="0"/>
              <a:t> </a:t>
            </a:r>
            <a:r>
              <a:rPr lang="en-US" dirty="0" err="1" smtClean="0"/>
              <a:t>thứ</a:t>
            </a:r>
            <a:r>
              <a:rPr lang="en-US" dirty="0" smtClean="0"/>
              <a:t> 3</a:t>
            </a:r>
          </a:p>
          <a:p>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lần</a:t>
            </a:r>
            <a:r>
              <a:rPr lang="en-US" dirty="0" smtClean="0"/>
              <a:t> </a:t>
            </a:r>
            <a:r>
              <a:rPr lang="en-US" dirty="0" err="1" smtClean="0"/>
              <a:t>thứ</a:t>
            </a:r>
            <a:r>
              <a:rPr lang="en-US" dirty="0" smtClean="0"/>
              <a:t> 3 </a:t>
            </a:r>
            <a:r>
              <a:rPr lang="en-US" dirty="0" err="1" smtClean="0"/>
              <a:t>còn</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số</a:t>
            </a:r>
            <a:r>
              <a:rPr lang="en-US" dirty="0" smtClean="0"/>
              <a:t> </a:t>
            </a:r>
            <a:r>
              <a:rPr lang="en-US" dirty="0" err="1" smtClean="0"/>
              <a:t>được</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cuối</a:t>
            </a:r>
            <a:r>
              <a:rPr lang="en-US" dirty="0" smtClean="0"/>
              <a:t> </a:t>
            </a:r>
            <a:r>
              <a:rPr lang="en-US" dirty="0" err="1" smtClean="0"/>
              <a:t>năm</a:t>
            </a:r>
            <a:r>
              <a:rPr lang="en-US" dirty="0" smtClean="0"/>
              <a:t> 1960 </a:t>
            </a:r>
            <a:r>
              <a:rPr lang="en-US" dirty="0" err="1" smtClean="0"/>
              <a:t>đến</a:t>
            </a:r>
            <a:r>
              <a:rPr lang="en-US" dirty="0" smtClean="0"/>
              <a:t> </a:t>
            </a:r>
            <a:r>
              <a:rPr lang="en-US" dirty="0" err="1" smtClean="0"/>
              <a:t>cuối</a:t>
            </a:r>
            <a:r>
              <a:rPr lang="en-US" dirty="0" smtClean="0"/>
              <a:t> </a:t>
            </a:r>
            <a:r>
              <a:rPr lang="en-US" dirty="0" err="1" smtClean="0"/>
              <a:t>năm</a:t>
            </a:r>
            <a:r>
              <a:rPr lang="en-US" dirty="0" smtClean="0"/>
              <a:t> 1970 </a:t>
            </a:r>
            <a:r>
              <a:rPr lang="en-US" dirty="0" err="1" smtClean="0"/>
              <a:t>và</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cũng</a:t>
            </a:r>
            <a:r>
              <a:rPr lang="en-US" dirty="0" smtClean="0"/>
              <a:t> </a:t>
            </a:r>
            <a:r>
              <a:rPr lang="en-US" dirty="0" err="1" smtClean="0"/>
              <a:t>đề</a:t>
            </a:r>
            <a:r>
              <a:rPr lang="en-US" dirty="0" smtClean="0"/>
              <a:t> </a:t>
            </a:r>
            <a:r>
              <a:rPr lang="en-US" dirty="0" err="1" smtClean="0"/>
              <a:t>cập</a:t>
            </a:r>
            <a:r>
              <a:rPr lang="en-US" dirty="0" smtClean="0"/>
              <a:t> </a:t>
            </a:r>
            <a:r>
              <a:rPr lang="en-US" dirty="0" err="1" smtClean="0"/>
              <a:t>đến</a:t>
            </a:r>
            <a:r>
              <a:rPr lang="en-US" dirty="0"/>
              <a:t> </a:t>
            </a:r>
            <a:r>
              <a:rPr lang="en-US" dirty="0" err="1"/>
              <a:t>đến</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sâu</a:t>
            </a:r>
            <a:r>
              <a:rPr lang="en-US" dirty="0"/>
              <a:t> </a:t>
            </a:r>
            <a:r>
              <a:rPr lang="en-US" dirty="0" err="1"/>
              <a:t>rộng</a:t>
            </a:r>
            <a:r>
              <a:rPr lang="en-US" dirty="0"/>
              <a:t> do </a:t>
            </a:r>
            <a:r>
              <a:rPr lang="en-US" dirty="0" err="1"/>
              <a:t>công</a:t>
            </a:r>
            <a:r>
              <a:rPr lang="en-US" dirty="0"/>
              <a:t> </a:t>
            </a:r>
            <a:r>
              <a:rPr lang="en-US" dirty="0" err="1"/>
              <a:t>nghệ</a:t>
            </a:r>
            <a:r>
              <a:rPr lang="en-US" dirty="0"/>
              <a:t> </a:t>
            </a:r>
            <a:r>
              <a:rPr lang="en-US" dirty="0" err="1"/>
              <a:t>điện</a:t>
            </a:r>
            <a:r>
              <a:rPr lang="en-US" dirty="0"/>
              <a:t> </a:t>
            </a:r>
            <a:r>
              <a:rPr lang="en-US" dirty="0" err="1"/>
              <a:t>toán</a:t>
            </a:r>
            <a:r>
              <a:rPr lang="en-US" dirty="0"/>
              <a:t> </a:t>
            </a:r>
            <a:r>
              <a:rPr lang="en-US" dirty="0" err="1"/>
              <a:t>và</a:t>
            </a:r>
            <a:r>
              <a:rPr lang="en-US" dirty="0"/>
              <a:t> </a:t>
            </a:r>
            <a:r>
              <a:rPr lang="en-US" dirty="0" err="1"/>
              <a:t>truyền</a:t>
            </a:r>
            <a:r>
              <a:rPr lang="en-US" dirty="0"/>
              <a:t> </a:t>
            </a:r>
            <a:r>
              <a:rPr lang="en-US" dirty="0" err="1"/>
              <a:t>thông</a:t>
            </a:r>
            <a:r>
              <a:rPr lang="en-US" dirty="0"/>
              <a:t> </a:t>
            </a:r>
            <a:r>
              <a:rPr lang="en-US" dirty="0" err="1"/>
              <a:t>kỹ</a:t>
            </a:r>
            <a:r>
              <a:rPr lang="en-US" dirty="0"/>
              <a:t> </a:t>
            </a:r>
            <a:r>
              <a:rPr lang="en-US" dirty="0" err="1"/>
              <a:t>thuật</a:t>
            </a:r>
            <a:r>
              <a:rPr lang="en-US" dirty="0"/>
              <a:t> </a:t>
            </a:r>
            <a:r>
              <a:rPr lang="en-US" dirty="0" err="1"/>
              <a:t>số</a:t>
            </a:r>
            <a:r>
              <a:rPr lang="en-US" dirty="0"/>
              <a:t> </a:t>
            </a:r>
            <a:r>
              <a:rPr lang="en-US" dirty="0" err="1"/>
              <a:t>mang</a:t>
            </a:r>
            <a:r>
              <a:rPr lang="en-US" dirty="0"/>
              <a:t> </a:t>
            </a:r>
            <a:r>
              <a:rPr lang="en-US" dirty="0" err="1"/>
              <a:t>lại</a:t>
            </a:r>
            <a:r>
              <a:rPr lang="en-US" dirty="0"/>
              <a:t> </a:t>
            </a:r>
            <a:r>
              <a:rPr lang="en-US" dirty="0" err="1"/>
              <a:t>trong</a:t>
            </a:r>
            <a:r>
              <a:rPr lang="en-US" dirty="0"/>
              <a:t> (</a:t>
            </a:r>
            <a:r>
              <a:rPr lang="en-US" dirty="0" err="1"/>
              <a:t>và</a:t>
            </a:r>
            <a:r>
              <a:rPr lang="en-US" dirty="0"/>
              <a:t> </a:t>
            </a:r>
            <a:r>
              <a:rPr lang="en-US" dirty="0" err="1"/>
              <a:t>sau</a:t>
            </a:r>
            <a:r>
              <a:rPr lang="en-US" dirty="0"/>
              <a:t>) </a:t>
            </a:r>
            <a:r>
              <a:rPr lang="en-US" dirty="0" err="1"/>
              <a:t>nửa</a:t>
            </a:r>
            <a:r>
              <a:rPr lang="en-US" dirty="0"/>
              <a:t> </a:t>
            </a:r>
            <a:r>
              <a:rPr lang="en-US" dirty="0" err="1"/>
              <a:t>sau</a:t>
            </a:r>
            <a:r>
              <a:rPr lang="en-US" dirty="0"/>
              <a:t> </a:t>
            </a:r>
            <a:r>
              <a:rPr lang="en-US" dirty="0" err="1"/>
              <a:t>của</a:t>
            </a:r>
            <a:r>
              <a:rPr lang="en-US" dirty="0"/>
              <a:t> </a:t>
            </a:r>
            <a:r>
              <a:rPr lang="en-US" dirty="0" err="1"/>
              <a:t>thế</a:t>
            </a:r>
            <a:r>
              <a:rPr lang="en-US" dirty="0"/>
              <a:t> </a:t>
            </a:r>
            <a:r>
              <a:rPr lang="en-US" dirty="0" err="1"/>
              <a:t>kỷ</a:t>
            </a:r>
            <a:r>
              <a:rPr lang="en-US" dirty="0"/>
              <a:t> </a:t>
            </a:r>
            <a:r>
              <a:rPr lang="en-US" dirty="0" smtClean="0"/>
              <a:t>20, </a:t>
            </a:r>
            <a:r>
              <a:rPr lang="en-US" dirty="0" err="1"/>
              <a:t>cuộc</a:t>
            </a:r>
            <a:r>
              <a:rPr lang="en-US" dirty="0"/>
              <a:t> </a:t>
            </a:r>
            <a:r>
              <a:rPr lang="en-US" dirty="0" err="1"/>
              <a:t>cách</a:t>
            </a:r>
            <a:r>
              <a:rPr lang="en-US" dirty="0"/>
              <a:t> </a:t>
            </a:r>
            <a:r>
              <a:rPr lang="en-US" dirty="0" err="1"/>
              <a:t>mạng</a:t>
            </a:r>
            <a:r>
              <a:rPr lang="en-US" dirty="0"/>
              <a:t> </a:t>
            </a:r>
            <a:r>
              <a:rPr lang="en-US" dirty="0" err="1"/>
              <a:t>kỹ</a:t>
            </a:r>
            <a:r>
              <a:rPr lang="en-US" dirty="0"/>
              <a:t> </a:t>
            </a:r>
            <a:r>
              <a:rPr lang="en-US" dirty="0" err="1"/>
              <a:t>thuật</a:t>
            </a:r>
            <a:r>
              <a:rPr lang="en-US" dirty="0"/>
              <a:t> </a:t>
            </a:r>
            <a:r>
              <a:rPr lang="en-US" dirty="0" err="1"/>
              <a:t>số</a:t>
            </a:r>
            <a:r>
              <a:rPr lang="en-US" dirty="0"/>
              <a:t> </a:t>
            </a:r>
            <a:r>
              <a:rPr lang="en-US" dirty="0" err="1"/>
              <a:t>đánh</a:t>
            </a:r>
            <a:r>
              <a:rPr lang="en-US" dirty="0"/>
              <a:t> </a:t>
            </a:r>
            <a:r>
              <a:rPr lang="en-US" dirty="0" err="1"/>
              <a:t>dấu</a:t>
            </a:r>
            <a:r>
              <a:rPr lang="en-US" dirty="0"/>
              <a:t> </a:t>
            </a:r>
            <a:r>
              <a:rPr lang="en-US" dirty="0" err="1"/>
              <a:t>sự</a:t>
            </a:r>
            <a:r>
              <a:rPr lang="en-US" dirty="0"/>
              <a:t> </a:t>
            </a:r>
            <a:r>
              <a:rPr lang="en-US" dirty="0" err="1"/>
              <a:t>khởi</a:t>
            </a:r>
            <a:r>
              <a:rPr lang="en-US" dirty="0"/>
              <a:t> </a:t>
            </a:r>
            <a:r>
              <a:rPr lang="en-US" dirty="0" err="1"/>
              <a:t>đầu</a:t>
            </a:r>
            <a:r>
              <a:rPr lang="en-US" dirty="0"/>
              <a:t> </a:t>
            </a:r>
            <a:r>
              <a:rPr lang="en-US" dirty="0" err="1"/>
              <a:t>của</a:t>
            </a:r>
            <a:r>
              <a:rPr lang="en-US" dirty="0"/>
              <a:t> </a:t>
            </a:r>
            <a:r>
              <a:rPr lang="en-US" dirty="0" err="1"/>
              <a:t>kỷ</a:t>
            </a:r>
            <a:r>
              <a:rPr lang="en-US" dirty="0"/>
              <a:t> </a:t>
            </a:r>
            <a:r>
              <a:rPr lang="en-US" dirty="0" err="1"/>
              <a:t>nguyên</a:t>
            </a:r>
            <a:r>
              <a:rPr lang="en-US" dirty="0"/>
              <a:t> </a:t>
            </a:r>
            <a:r>
              <a:rPr lang="en-US" dirty="0" err="1"/>
              <a:t>thông</a:t>
            </a:r>
            <a:r>
              <a:rPr lang="en-US" dirty="0"/>
              <a:t> tin. </a:t>
            </a:r>
            <a:r>
              <a:rPr lang="en-US" dirty="0" err="1"/>
              <a:t>Trọng</a:t>
            </a:r>
            <a:r>
              <a:rPr lang="en-US" dirty="0"/>
              <a:t> </a:t>
            </a:r>
            <a:r>
              <a:rPr lang="en-US" dirty="0" err="1"/>
              <a:t>tâm</a:t>
            </a:r>
            <a:r>
              <a:rPr lang="en-US" dirty="0"/>
              <a:t> </a:t>
            </a:r>
            <a:r>
              <a:rPr lang="en-US" dirty="0" err="1"/>
              <a:t>của</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này</a:t>
            </a:r>
            <a:r>
              <a:rPr lang="en-US" dirty="0"/>
              <a:t> </a:t>
            </a:r>
            <a:r>
              <a:rPr lang="en-US" dirty="0" err="1"/>
              <a:t>là</a:t>
            </a:r>
            <a:r>
              <a:rPr lang="en-US" dirty="0"/>
              <a:t> </a:t>
            </a:r>
            <a:r>
              <a:rPr lang="en-US" dirty="0" err="1"/>
              <a:t>việc</a:t>
            </a:r>
            <a:r>
              <a:rPr lang="en-US" dirty="0"/>
              <a:t> </a:t>
            </a:r>
            <a:r>
              <a:rPr lang="en-US" dirty="0" err="1"/>
              <a:t>sản</a:t>
            </a:r>
            <a:r>
              <a:rPr lang="en-US" dirty="0"/>
              <a:t> </a:t>
            </a:r>
            <a:r>
              <a:rPr lang="en-US" dirty="0" err="1"/>
              <a:t>xuất</a:t>
            </a:r>
            <a:r>
              <a:rPr lang="en-US" dirty="0"/>
              <a:t> </a:t>
            </a:r>
            <a:r>
              <a:rPr lang="en-US" dirty="0" err="1"/>
              <a:t>hàng</a:t>
            </a:r>
            <a:r>
              <a:rPr lang="en-US" dirty="0"/>
              <a:t> </a:t>
            </a:r>
            <a:r>
              <a:rPr lang="en-US" dirty="0" err="1"/>
              <a:t>loạt</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các</a:t>
            </a:r>
            <a:r>
              <a:rPr lang="en-US" dirty="0"/>
              <a:t> </a:t>
            </a:r>
            <a:r>
              <a:rPr lang="en-US" dirty="0" err="1"/>
              <a:t>mạch</a:t>
            </a:r>
            <a:r>
              <a:rPr lang="en-US" dirty="0"/>
              <a:t> logic </a:t>
            </a:r>
            <a:r>
              <a:rPr lang="en-US" dirty="0" err="1"/>
              <a:t>kỹ</a:t>
            </a:r>
            <a:r>
              <a:rPr lang="en-US" dirty="0"/>
              <a:t> </a:t>
            </a:r>
            <a:r>
              <a:rPr lang="en-US" dirty="0" err="1"/>
              <a:t>thuật</a:t>
            </a:r>
            <a:r>
              <a:rPr lang="en-US" dirty="0"/>
              <a:t> </a:t>
            </a:r>
            <a:r>
              <a:rPr lang="en-US" dirty="0" err="1"/>
              <a:t>số</a:t>
            </a:r>
            <a:r>
              <a:rPr lang="en-US" dirty="0"/>
              <a:t> </a:t>
            </a:r>
            <a:r>
              <a:rPr lang="en-US" dirty="0" err="1"/>
              <a:t>và</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có</a:t>
            </a:r>
            <a:r>
              <a:rPr lang="en-US" dirty="0"/>
              <a:t> </a:t>
            </a:r>
            <a:r>
              <a:rPr lang="en-US" dirty="0" err="1"/>
              <a:t>nguồn</a:t>
            </a:r>
            <a:r>
              <a:rPr lang="en-US" dirty="0"/>
              <a:t> </a:t>
            </a:r>
            <a:r>
              <a:rPr lang="en-US" dirty="0" err="1"/>
              <a:t>gốc</a:t>
            </a:r>
            <a:r>
              <a:rPr lang="en-US" dirty="0"/>
              <a:t> </a:t>
            </a:r>
            <a:r>
              <a:rPr lang="en-US" dirty="0" err="1"/>
              <a:t>của</a:t>
            </a:r>
            <a:r>
              <a:rPr lang="en-US" dirty="0"/>
              <a:t> </a:t>
            </a:r>
            <a:r>
              <a:rPr lang="en-US" dirty="0" err="1"/>
              <a:t>nó</a:t>
            </a:r>
            <a:r>
              <a:rPr lang="en-US" dirty="0"/>
              <a:t>, </a:t>
            </a:r>
            <a:r>
              <a:rPr lang="en-US" dirty="0" err="1"/>
              <a:t>bao</a:t>
            </a:r>
            <a:r>
              <a:rPr lang="en-US" dirty="0"/>
              <a:t> </a:t>
            </a:r>
            <a:r>
              <a:rPr lang="en-US" dirty="0" err="1"/>
              <a:t>gồm</a:t>
            </a:r>
            <a:r>
              <a:rPr lang="en-US" dirty="0"/>
              <a:t> </a:t>
            </a:r>
            <a:r>
              <a:rPr lang="en-US" dirty="0" err="1"/>
              <a:t>máy</a:t>
            </a:r>
            <a:r>
              <a:rPr lang="en-US" dirty="0"/>
              <a:t> </a:t>
            </a:r>
            <a:r>
              <a:rPr lang="en-US" dirty="0" err="1"/>
              <a:t>tính</a:t>
            </a:r>
            <a:r>
              <a:rPr lang="en-US" dirty="0"/>
              <a:t> , </a:t>
            </a:r>
            <a:r>
              <a:rPr lang="en-US" dirty="0" smtClean="0"/>
              <a:t>smart phone </a:t>
            </a:r>
            <a:r>
              <a:rPr lang="en-US" dirty="0" err="1" smtClean="0"/>
              <a:t>và</a:t>
            </a:r>
            <a:r>
              <a:rPr lang="en-US" dirty="0" smtClean="0"/>
              <a:t> </a:t>
            </a:r>
            <a:r>
              <a:rPr lang="en-US"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SzPct val="95000"/>
              <a:buFont typeface="+mj-lt"/>
              <a:buAutoNum type="arabicPeriod"/>
            </a:pPr>
            <a:r>
              <a:rPr lang="en-US" dirty="0" err="1" smtClean="0"/>
              <a:t>Khái</a:t>
            </a:r>
            <a:r>
              <a:rPr lang="en-US" dirty="0" smtClean="0"/>
              <a:t> </a:t>
            </a:r>
            <a:r>
              <a:rPr lang="en-US" dirty="0" err="1" smtClean="0"/>
              <a:t>niệm</a:t>
            </a:r>
            <a:endParaRPr lang="en-US" dirty="0" smtClean="0"/>
          </a:p>
          <a:p>
            <a:r>
              <a:rPr lang="vi-VN" dirty="0" smtClean="0"/>
              <a:t>Công 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r>
              <a:rPr lang="en-US" dirty="0" smtClean="0"/>
              <a:t> T</a:t>
            </a:r>
            <a:r>
              <a:rPr lang="vi-VN" dirty="0" smtClean="0"/>
              <a:t>ạo ra nhà máy thông minh (smart factory).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dirty="0" err="1" smtClean="0"/>
              <a:t>Tên</a:t>
            </a:r>
            <a:r>
              <a:rPr lang="en-US" dirty="0" smtClean="0"/>
              <a:t> </a:t>
            </a:r>
            <a:r>
              <a:rPr lang="en-US" dirty="0" err="1" smtClean="0"/>
              <a:t>gọi</a:t>
            </a:r>
            <a:endParaRPr lang="en-US" dirty="0" smtClean="0"/>
          </a:p>
          <a:p>
            <a:pPr>
              <a:buSzPct val="95000"/>
            </a:pPr>
            <a:r>
              <a:rPr lang="vi-VN" dirty="0"/>
              <a:t>Thuật ngữ "Công nghiệp 4.0", rút ​​ngắn thành I4.0 hoặc đơn giản là I4, bắt nguồn từ một dự án trong chiến lược công nghệ cao của chính phủ Đức , thúc </a:t>
            </a:r>
            <a:r>
              <a:rPr lang="vi-VN" dirty="0" smtClean="0"/>
              <a:t>đẩy </a:t>
            </a:r>
            <a:r>
              <a:rPr lang="vi-VN" dirty="0"/>
              <a:t>việc tin học hóa sản </a:t>
            </a:r>
            <a:r>
              <a:rPr lang="vi-VN" dirty="0" smtClean="0"/>
              <a:t>xuất</a:t>
            </a:r>
            <a:endParaRPr lang="en-US" dirty="0" smtClean="0"/>
          </a:p>
          <a:p>
            <a:pPr>
              <a:buSzPct val="95000"/>
            </a:pPr>
            <a:r>
              <a:rPr lang="vi-VN" dirty="0"/>
              <a:t>Thuật ngữ "Công nghiệp 4.0" đã </a:t>
            </a:r>
            <a:r>
              <a:rPr lang="vi-VN" dirty="0" smtClean="0"/>
              <a:t>được</a:t>
            </a:r>
            <a:r>
              <a:rPr lang="en-US" dirty="0" smtClean="0"/>
              <a:t> </a:t>
            </a:r>
            <a:r>
              <a:rPr lang="en-US" dirty="0" err="1" smtClean="0"/>
              <a:t>nhắc</a:t>
            </a:r>
            <a:r>
              <a:rPr lang="en-US" dirty="0" smtClean="0"/>
              <a:t> </a:t>
            </a:r>
            <a:r>
              <a:rPr lang="en-US" dirty="0" err="1" smtClean="0"/>
              <a:t>đến</a:t>
            </a:r>
            <a:r>
              <a:rPr lang="en-US" dirty="0" smtClean="0"/>
              <a:t> </a:t>
            </a:r>
            <a:r>
              <a:rPr lang="vi-VN" dirty="0" smtClean="0"/>
              <a:t>vào </a:t>
            </a:r>
            <a:r>
              <a:rPr lang="vi-VN" dirty="0"/>
              <a:t>năm 2011 tại Hội chợ </a:t>
            </a:r>
            <a:r>
              <a:rPr lang="vi-VN" dirty="0" smtClean="0"/>
              <a:t>Hannover.</a:t>
            </a:r>
            <a:r>
              <a:rPr lang="en-US" dirty="0" smtClean="0"/>
              <a:t> </a:t>
            </a:r>
            <a:r>
              <a:rPr lang="vi-VN" dirty="0" smtClean="0"/>
              <a:t>Vào </a:t>
            </a:r>
            <a:r>
              <a:rPr lang="vi-VN"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nghiệp</a:t>
            </a:r>
            <a:r>
              <a:rPr lang="en-US" dirty="0" smtClean="0"/>
              <a:t> 4.0</a:t>
            </a:r>
            <a:r>
              <a:rPr lang="en-US" dirty="0"/>
              <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3"/>
            </a:pPr>
            <a:r>
              <a:rPr lang="en-US" dirty="0" err="1" smtClean="0"/>
              <a:t>Các</a:t>
            </a:r>
            <a:r>
              <a:rPr lang="en-US" dirty="0"/>
              <a:t> </a:t>
            </a:r>
            <a:r>
              <a:rPr lang="en-US" dirty="0" err="1" smtClean="0"/>
              <a:t>nhân</a:t>
            </a:r>
            <a:r>
              <a:rPr lang="en-US" dirty="0" smtClean="0"/>
              <a:t> </a:t>
            </a:r>
            <a:r>
              <a:rPr lang="en-US" dirty="0" err="1" smtClean="0"/>
              <a:t>tố</a:t>
            </a:r>
            <a:r>
              <a:rPr lang="en-US" dirty="0" smtClean="0"/>
              <a:t> </a:t>
            </a:r>
            <a:r>
              <a:rPr lang="en-US" dirty="0" err="1" smtClean="0"/>
              <a:t>thúc</a:t>
            </a:r>
            <a:r>
              <a:rPr lang="en-US" dirty="0" smtClean="0"/>
              <a:t> </a:t>
            </a:r>
            <a:r>
              <a:rPr lang="en-US" dirty="0" err="1" smtClean="0"/>
              <a:t>đẩy</a:t>
            </a:r>
            <a:endParaRPr lang="en-US" dirty="0"/>
          </a:p>
          <a:p>
            <a:pPr>
              <a:buSzPct val="95000"/>
            </a:pPr>
            <a:r>
              <a:rPr lang="vi-VN" dirty="0"/>
              <a:t>Vật </a:t>
            </a:r>
            <a:r>
              <a:rPr lang="vi-VN" dirty="0" smtClean="0"/>
              <a:t>lý: </a:t>
            </a:r>
            <a:r>
              <a:rPr lang="vi-VN" dirty="0"/>
              <a:t>Bốn đại diện chính của xu hướng lớn về phát triển công nghệ dễ nhận thấy nhất là</a:t>
            </a:r>
            <a:r>
              <a:rPr lang="vi-VN" dirty="0" smtClean="0"/>
              <a:t>:</a:t>
            </a:r>
            <a:endParaRPr lang="en-US" dirty="0" smtClean="0"/>
          </a:p>
          <a:p>
            <a:pPr>
              <a:buSzPct val="95000"/>
              <a:buFont typeface="Arial" panose="020B0604020202020204" pitchFamily="34" charset="0"/>
              <a:buChar char="•"/>
            </a:pPr>
            <a:r>
              <a:rPr lang="en-US" dirty="0" err="1"/>
              <a:t>Xe</a:t>
            </a:r>
            <a:r>
              <a:rPr lang="en-US" dirty="0"/>
              <a:t> </a:t>
            </a:r>
            <a:r>
              <a:rPr lang="en-US" dirty="0" err="1"/>
              <a:t>tự</a:t>
            </a:r>
            <a:r>
              <a:rPr lang="en-US" dirty="0"/>
              <a:t> </a:t>
            </a:r>
            <a:r>
              <a:rPr lang="en-US" dirty="0" err="1"/>
              <a:t>lái</a:t>
            </a:r>
            <a:endParaRPr lang="en-US" dirty="0"/>
          </a:p>
          <a:p>
            <a:pPr>
              <a:buSzPct val="95000"/>
              <a:buFont typeface="Arial" panose="020B0604020202020204" pitchFamily="34" charset="0"/>
              <a:buChar char="•"/>
            </a:pPr>
            <a:r>
              <a:rPr lang="en-US" dirty="0" err="1"/>
              <a:t>Vật</a:t>
            </a:r>
            <a:r>
              <a:rPr lang="en-US" dirty="0"/>
              <a:t> </a:t>
            </a:r>
            <a:r>
              <a:rPr lang="en-US" dirty="0" err="1"/>
              <a:t>liệu</a:t>
            </a:r>
            <a:r>
              <a:rPr lang="en-US" dirty="0"/>
              <a:t> </a:t>
            </a:r>
            <a:r>
              <a:rPr lang="en-US" dirty="0" err="1"/>
              <a:t>mới</a:t>
            </a:r>
            <a:endParaRPr lang="en-US" dirty="0"/>
          </a:p>
          <a:p>
            <a:pPr>
              <a:buSzPct val="95000"/>
              <a:buFont typeface="Arial" panose="020B0604020202020204" pitchFamily="34" charset="0"/>
              <a:buChar char="•"/>
            </a:pPr>
            <a:r>
              <a:rPr lang="en-US" dirty="0" err="1"/>
              <a:t>Công</a:t>
            </a:r>
            <a:r>
              <a:rPr lang="en-US" dirty="0"/>
              <a:t> </a:t>
            </a:r>
            <a:r>
              <a:rPr lang="en-US" dirty="0" err="1"/>
              <a:t>nghệ</a:t>
            </a:r>
            <a:r>
              <a:rPr lang="en-US" dirty="0"/>
              <a:t> in 3D</a:t>
            </a:r>
          </a:p>
          <a:p>
            <a:pPr>
              <a:buSzPct val="95000"/>
              <a:buFont typeface="Arial" panose="020B0604020202020204" pitchFamily="34" charset="0"/>
              <a:buChar char="•"/>
            </a:pPr>
            <a:r>
              <a:rPr lang="en-US" dirty="0" err="1"/>
              <a:t>Khoa</a:t>
            </a:r>
            <a:r>
              <a:rPr lang="en-US" dirty="0"/>
              <a:t> </a:t>
            </a:r>
            <a:r>
              <a:rPr lang="en-US" dirty="0" err="1"/>
              <a:t>học</a:t>
            </a:r>
            <a:r>
              <a:rPr lang="en-US" dirty="0"/>
              <a:t> robot </a:t>
            </a:r>
            <a:r>
              <a:rPr lang="en-US" dirty="0" err="1"/>
              <a:t>cao</a:t>
            </a:r>
            <a:r>
              <a:rPr lang="en-US" dirty="0"/>
              <a:t> </a:t>
            </a:r>
            <a:r>
              <a:rPr lang="en-US" dirty="0" err="1"/>
              <a:t>cấp</a:t>
            </a:r>
            <a:endParaRPr lang="en-US" dirty="0" smtClean="0"/>
          </a:p>
          <a:p>
            <a:pPr>
              <a:buSzPct val="95000"/>
            </a:pPr>
            <a:r>
              <a:rPr lang="en-US" dirty="0" err="1"/>
              <a:t>Kỹ</a:t>
            </a:r>
            <a:r>
              <a:rPr lang="en-US" dirty="0"/>
              <a:t> </a:t>
            </a:r>
            <a:r>
              <a:rPr lang="en-US" dirty="0" err="1"/>
              <a:t>thuật</a:t>
            </a:r>
            <a:r>
              <a:rPr lang="en-US" dirty="0"/>
              <a:t> </a:t>
            </a:r>
            <a:r>
              <a:rPr lang="en-US" dirty="0" err="1" smtClean="0"/>
              <a:t>số</a:t>
            </a:r>
            <a:endParaRPr lang="en-US" dirty="0" smtClean="0"/>
          </a:p>
          <a:p>
            <a:pPr>
              <a:buSzPct val="95000"/>
            </a:pPr>
            <a:r>
              <a:rPr lang="vi-VN" dirty="0"/>
              <a:t>Sinh học</a:t>
            </a:r>
            <a:endParaRPr lang="en-US" dirty="0" smtClean="0"/>
          </a:p>
          <a:p>
            <a:pPr>
              <a:buSzPct val="95000"/>
            </a:pPr>
            <a:endParaRPr lang="en-US" sz="2000" dirty="0" smtClean="0"/>
          </a:p>
          <a:p>
            <a:pPr>
              <a:buSzPct val="95000"/>
              <a:buFont typeface="Wingdings" panose="05000000000000000000" pitchFamily="2" charset="2"/>
              <a:buChar char="Ø"/>
            </a:pPr>
            <a:endParaRPr lang="en-US" sz="2000" dirty="0" smtClean="0"/>
          </a:p>
          <a:p>
            <a:pPr>
              <a:buSzPct val="95000"/>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9</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185036046"/>
      </p:ext>
    </p:extLst>
  </p:cSld>
  <p:clrMapOvr>
    <a:masterClrMapping/>
  </p:clrMapOvr>
</p:sld>
</file>

<file path=ppt/theme/theme1.xml><?xml version="1.0" encoding="utf-8"?>
<a:theme xmlns:a="http://schemas.openxmlformats.org/drawingml/2006/main" name="Face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391</TotalTime>
  <Words>1120</Words>
  <Application>Microsoft Office PowerPoint</Application>
  <PresentationFormat>Widescreen</PresentationFormat>
  <Paragraphs>73</Paragraphs>
  <Slides>13</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Aharoni</vt:lpstr>
      <vt:lpstr>Arial</vt:lpstr>
      <vt:lpstr>Arial Unicode MS</vt:lpstr>
      <vt:lpstr>Calibri</vt:lpstr>
      <vt:lpstr>Wingdings</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Tổng quan về công nghiệp 4.0 </vt:lpstr>
      <vt:lpstr>Thuận lợi và khó khăn của công nghiệp 4.0  </vt:lpstr>
      <vt:lpstr>Thuận lợi và khó khăn của công nghiệp 4.0</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41</cp:revision>
  <dcterms:created xsi:type="dcterms:W3CDTF">2019-05-28T08:54:36Z</dcterms:created>
  <dcterms:modified xsi:type="dcterms:W3CDTF">2019-05-29T18:29:28Z</dcterms:modified>
</cp:coreProperties>
</file>