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9"/>
  </p:notesMasterIdLst>
  <p:sldIdLst>
    <p:sldId id="256" r:id="rId3"/>
    <p:sldId id="257" r:id="rId4"/>
    <p:sldId id="258" r:id="rId5"/>
    <p:sldId id="259" r:id="rId6"/>
    <p:sldId id="260" r:id="rId7"/>
    <p:sldId id="261" r:id="rId8"/>
    <p:sldId id="265" r:id="rId9"/>
    <p:sldId id="266" r:id="rId10"/>
    <p:sldId id="267" r:id="rId11"/>
    <p:sldId id="269" r:id="rId12"/>
    <p:sldId id="270" r:id="rId13"/>
    <p:sldId id="271" r:id="rId14"/>
    <p:sldId id="268" r:id="rId15"/>
    <p:sldId id="27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vi-VN" sz="2000" dirty="0"/>
              <a:t>Công nghệ in 3D: Hay được gọi là chế tạo cộng, in 3D bao gồm việc tạo ra một đối tượng vật lý bằng cách in theo các lớp từ một bản vẽ hay một mô hình 3D có trước. Công nghệ này khác hoàn toàn so với chế tạo trừ, lấy đi các vật liệu thừa từ phôi ban đầu cho đến khi thu được hình dạng mong muốn. Ngược lại, công nghệ in 3D bắt đầu với vật liệu </a:t>
            </a:r>
            <a:r>
              <a:rPr lang="vi-VN" sz="2000" dirty="0" smtClean="0"/>
              <a:t>rời </a:t>
            </a:r>
            <a:r>
              <a:rPr lang="vi-VN" sz="2000" dirty="0"/>
              <a:t>và sau đó tạo ra một sản phẩm ở dạng ba chiều từ mẫu kỹ thuật số</a:t>
            </a:r>
            <a:r>
              <a:rPr lang="vi-VN" sz="2000" dirty="0" smtClean="0"/>
              <a:t>.</a:t>
            </a:r>
            <a:endParaRPr lang="en-US" sz="2000" dirty="0" smtClean="0"/>
          </a:p>
          <a:p>
            <a:pPr>
              <a:buFont typeface="Arial" panose="020B0604020202020204" pitchFamily="34" charset="0"/>
              <a:buChar char="•"/>
            </a:pPr>
            <a:r>
              <a:rPr lang="vi-VN" sz="2000" dirty="0"/>
              <a:t>Khoa học robot cao cấp: Siêu tự động hóa cộng với trí tuệ nhân tạo (AI) khiến việc tự động hóa phát triển mạnh hơn, thậm chí với những kỹ năng trước đây chỉ có con người sở hữu. Siêu tự động hóa cực cao có thể cho phép sự tham gia của robot và các cỗ máy có trí thông minh nhân tạo phân tích kết quả, đưa ra các quyết định phức tạp và ứng dụng những kết luận vào hoạt động sản xuất.</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323113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en-US" sz="2000" dirty="0" err="1"/>
              <a:t>Kỹ</a:t>
            </a:r>
            <a:r>
              <a:rPr lang="en-US" sz="2000" dirty="0"/>
              <a:t> </a:t>
            </a:r>
            <a:r>
              <a:rPr lang="en-US" sz="2000" dirty="0" err="1"/>
              <a:t>thuật</a:t>
            </a:r>
            <a:r>
              <a:rPr lang="en-US" sz="2000" dirty="0"/>
              <a:t> </a:t>
            </a:r>
            <a:r>
              <a:rPr lang="en-US" sz="2000" dirty="0" err="1"/>
              <a:t>số</a:t>
            </a:r>
            <a:r>
              <a:rPr lang="en-US" sz="2000" dirty="0" smtClean="0"/>
              <a:t>: S</a:t>
            </a:r>
            <a:r>
              <a:rPr lang="vi-VN" sz="2000" dirty="0" smtClean="0"/>
              <a:t>ự </a:t>
            </a:r>
            <a:r>
              <a:rPr lang="vi-VN" sz="2000" dirty="0"/>
              <a:t>hội tụ giữa ứng dụng vật lý và ứng dụng kỹ thuật số là sự xuất hiện IoT. Mô tả đơn giản nhất, có thể coi IoT là mối quan hệ giữa vạn vật (các sản phẩm, dịch vụ, địa điểm,...) và con người thông qua các công nghệ kết nối và các nền tảng khác nhau</a:t>
            </a:r>
            <a:r>
              <a:rPr lang="vi-VN" sz="2000" dirty="0" smtClean="0"/>
              <a:t>.</a:t>
            </a:r>
            <a:r>
              <a:rPr lang="en-US" sz="2000" dirty="0" smtClean="0"/>
              <a:t> </a:t>
            </a:r>
            <a:r>
              <a:rPr lang="vi-VN" sz="2000" dirty="0"/>
              <a:t>IoT được tin là sẽ tạo cơ hội cho tất cả các ngành nghề đều được hưởng lợi. IoT gia tăng cũng có nghĩa là việc truyền tải dữ liệu và giao tiếp qua internet tăng lên. Chính vì thế mà tất cả các công ty, ngành nghề đều có thể sử dụng các dữ liệu đó để phân tích và quyết định chiến lược cạnh tranh giành lấy thành công cho mình trong tương lai.</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11</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400318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pPr>
            <a:r>
              <a:rPr lang="vi-VN" sz="2000" dirty="0"/>
              <a:t>Sinh học: Với sức mạnh của máy tính, các nhà khoa học không còn phải dùng phương pháp thử, sai và thử lại, thay vào đó họ thử nghiệm cách thức mà các biến dị gen gây ra các bệnh lý đặc thù.Bước tiếp theo sẽ là sinh học tổng hợp. Công nghệ này sẽ giúp chúng ta có khả năng tùy biến cơ thể bằng cách sửa lại ADN. Đặt những vấn đề đạo đức qua một bên, sinh học tổng hợp sẽ phát triển hơn nữa, những tiến bộ này sẽ không chỉ tác động sâu và ngay tức thì về y học mà còn về nông nghiệp và sản xuất nhiên liệu sinh học</a:t>
            </a:r>
            <a:r>
              <a:rPr lang="vi-VN" sz="2000" dirty="0" smtClean="0"/>
              <a:t>.</a:t>
            </a:r>
            <a:endParaRPr lang="vi-VN"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12</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p>
        </p:txBody>
      </p:sp>
    </p:spTree>
    <p:extLst>
      <p:ext uri="{BB962C8B-B14F-4D97-AF65-F5344CB8AC3E}">
        <p14:creationId xmlns:p14="http://schemas.microsoft.com/office/powerpoint/2010/main" val="27120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r>
              <a:rPr lang="vi-VN" sz="2000" dirty="0"/>
              <a:t>Sản xuất nhanh hơn, tốn ít sức người hơn, dữ liệu thu thập đầy đủ hơn, quyết định được đưa ra nhanh chóng hơn.</a:t>
            </a:r>
          </a:p>
          <a:p>
            <a:pPr>
              <a:buSzPct val="95000"/>
            </a:pPr>
            <a:r>
              <a:rPr lang="vi-VN" sz="2000" dirty="0"/>
              <a:t>Con người sẽ được làm những việc vui vẻ hơn, hấp dẫn hơn, không bị nhàm chán. Những thứ này để máy làm.</a:t>
            </a:r>
          </a:p>
          <a:p>
            <a:pPr>
              <a:buSzPct val="95000"/>
            </a:pPr>
            <a:r>
              <a:rPr lang="vi-VN" sz="2000" dirty="0"/>
              <a:t>Trong những môi trường làm việc nguy hiểm, con người không phải xuất hiện nên giảm tỉ lệ tử vong, bệnh tật cho người lao động.</a:t>
            </a:r>
          </a:p>
          <a:p>
            <a:pPr>
              <a:buSzPct val="95000"/>
            </a:pPr>
            <a:r>
              <a:rPr lang="vi-VN" sz="2000" dirty="0"/>
              <a:t>Kiểm soát được món hàng từ nguyên vật liệu cho đến khi thành hình và chuyển đến tay người tiêu dùng</a:t>
            </a:r>
          </a:p>
          <a:p>
            <a:pPr>
              <a:buSzPct val="95000"/>
            </a:pPr>
            <a:r>
              <a:rPr lang="vi-VN" sz="2000" dirty="0"/>
              <a:t>Đảm bảo chất lượng đồng đều giữa các mẻ thành phẩm (vì máy làm tự động, không phải người làm)</a:t>
            </a:r>
          </a:p>
          <a:p>
            <a:pPr>
              <a:buSzPct val="95000"/>
            </a:pPr>
            <a:r>
              <a:rPr lang="vi-VN" sz="2000" dirty="0"/>
              <a:t>Khi có dữ liệu càng chi tiết và càng nhiều, các thuật toán machine learning lại càng chạy chính xác hơn để đưa ra những quyết định tốt hơn.</a:t>
            </a:r>
          </a:p>
          <a:p>
            <a:pPr>
              <a:buSzPct val="95000"/>
            </a:pPr>
            <a:r>
              <a:rPr lang="vi-VN" sz="2000" dirty="0"/>
              <a:t>Các công ty sẽ giảm chi phí, tăng thị phần, lợi nhuận</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13</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SzPct val="95000"/>
              <a:buFont typeface="+mj-lt"/>
              <a:buAutoNum type="arabicPeriod" startAt="2"/>
            </a:pPr>
            <a:r>
              <a:rPr lang="en-US" sz="2000" dirty="0" err="1" smtClean="0"/>
              <a:t>Khó</a:t>
            </a:r>
            <a:r>
              <a:rPr lang="en-US" sz="2000" dirty="0" smtClean="0"/>
              <a:t> </a:t>
            </a:r>
            <a:r>
              <a:rPr lang="en-US" sz="2000" dirty="0" err="1" smtClean="0"/>
              <a:t>khăn</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14</a:t>
            </a:fld>
            <a:endParaRPr lang="en-US"/>
          </a:p>
        </p:txBody>
      </p:sp>
      <p:sp>
        <p:nvSpPr>
          <p:cNvPr id="4" name="Title 3"/>
          <p:cNvSpPr>
            <a:spLocks noGrp="1"/>
          </p:cNvSpPr>
          <p:nvPr>
            <p:ph type="title"/>
          </p:nvPr>
        </p:nvSpPr>
        <p:spPr/>
        <p:txBody>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p>
        </p:txBody>
      </p:sp>
    </p:spTree>
    <p:extLst>
      <p:ext uri="{BB962C8B-B14F-4D97-AF65-F5344CB8AC3E}">
        <p14:creationId xmlns:p14="http://schemas.microsoft.com/office/powerpoint/2010/main" val="396110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15</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3"/>
            </a:pPr>
            <a:r>
              <a:rPr lang="en-US" sz="2000" dirty="0" err="1" smtClean="0"/>
              <a:t>Các</a:t>
            </a:r>
            <a:r>
              <a:rPr lang="en-US" sz="2000" dirty="0"/>
              <a:t> </a:t>
            </a:r>
            <a:r>
              <a:rPr lang="en-US" sz="2000" dirty="0" err="1" smtClean="0"/>
              <a:t>nhân</a:t>
            </a:r>
            <a:r>
              <a:rPr lang="en-US" sz="2000" dirty="0" smtClean="0"/>
              <a:t> </a:t>
            </a:r>
            <a:r>
              <a:rPr lang="en-US" sz="2000" dirty="0" err="1" smtClean="0"/>
              <a:t>tố</a:t>
            </a:r>
            <a:r>
              <a:rPr lang="en-US" sz="2000" dirty="0" smtClean="0"/>
              <a:t> </a:t>
            </a:r>
            <a:r>
              <a:rPr lang="en-US" sz="2000" dirty="0" err="1" smtClean="0"/>
              <a:t>thúc</a:t>
            </a:r>
            <a:r>
              <a:rPr lang="en-US" sz="2000" dirty="0" smtClean="0"/>
              <a:t> </a:t>
            </a:r>
            <a:r>
              <a:rPr lang="en-US" sz="2000" smtClean="0"/>
              <a:t>đẩy</a:t>
            </a:r>
            <a:endParaRPr lang="en-US" sz="2000" dirty="0"/>
          </a:p>
          <a:p>
            <a:pPr>
              <a:buSzPct val="95000"/>
            </a:pPr>
            <a:r>
              <a:rPr lang="vi-VN" sz="2000" dirty="0"/>
              <a:t>Vật lý/hữu hình: Bốn đại diện chính của xu hướng lớn về phát triển công nghệ dễ nhận thấy nhất là</a:t>
            </a:r>
            <a:r>
              <a:rPr lang="vi-VN" sz="2000" dirty="0" smtClean="0"/>
              <a:t>:</a:t>
            </a:r>
            <a:endParaRPr lang="en-US" sz="2000" dirty="0" smtClean="0"/>
          </a:p>
          <a:p>
            <a:pPr>
              <a:buSzPct val="95000"/>
              <a:buFont typeface="Arial" panose="020B0604020202020204" pitchFamily="34" charset="0"/>
              <a:buChar char="•"/>
            </a:pPr>
            <a:r>
              <a:rPr lang="vi-VN" sz="2000" dirty="0"/>
              <a:t>Xe tự lái: Những xe ô tô này xử lý một lượng lớn dữ liệu cảm biến từ các radar, máy ảnh, máy đo khoảng cách bằng siêu âm, GPS và bản đồ được gắn trên xe để điều hướng các tuyến đường đi qua các tình huống giao thông phức tạp và thay đổi nhanh chóng hơn mà không cần bất kỳ sự tham gia nào của con </a:t>
            </a:r>
            <a:r>
              <a:rPr lang="vi-VN" sz="2000" dirty="0" smtClean="0"/>
              <a:t>người</a:t>
            </a:r>
            <a:endParaRPr lang="en-US" sz="2000" dirty="0" smtClean="0"/>
          </a:p>
          <a:p>
            <a:pPr>
              <a:buSzPct val="95000"/>
              <a:buFont typeface="Arial" panose="020B0604020202020204" pitchFamily="34" charset="0"/>
              <a:buChar char="•"/>
            </a:pPr>
            <a:r>
              <a:rPr lang="vi-VN" sz="2000" dirty="0"/>
              <a:t>Vật liệu mới: Với thuộc tính mà mà chỉ cách đây vài năm vẫn còn được coi là viễn tưởng, những vật liệu mới đang được đưa ra thị trường. về tổng thể, chúng nhẹ hơn, bền hơn, có thể tái chế và dễ thích ứng.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368</TotalTime>
  <Words>1816</Words>
  <Application>Microsoft Office PowerPoint</Application>
  <PresentationFormat>Widescreen</PresentationFormat>
  <Paragraphs>74</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Tổng quan về công nghiệp 4.0 </vt:lpstr>
      <vt:lpstr>Tổng quan về công nghiệp 4.0</vt:lpstr>
      <vt:lpstr>Tổng quan về công nghiệp 4.0</vt:lpstr>
      <vt:lpstr>Thuận lợi và khó khăn của công nghiệp 4.0  </vt:lpstr>
      <vt:lpstr>Thuận lợi và khó khăn của công nghiệp 4.0</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34</cp:revision>
  <dcterms:created xsi:type="dcterms:W3CDTF">2019-05-28T08:54:36Z</dcterms:created>
  <dcterms:modified xsi:type="dcterms:W3CDTF">2019-05-29T16:53:56Z</dcterms:modified>
</cp:coreProperties>
</file>