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0000"/>
              <a:buFont typeface="+mj-lt"/>
              <a:buAutoNum type="arabicPeriod"/>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0000"/>
              <a:buFont typeface="+mj-lt"/>
              <a:buAutoNum type="arabicPeriod"/>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endParaRPr lang="en-US" sz="2000" dirty="0" smtClean="0"/>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TotalTime>
  <Words>465</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 3</vt:lpstr>
      <vt:lpstr>Facet</vt:lpstr>
      <vt:lpstr>Công nghiệp 4.0</vt:lpstr>
      <vt:lpstr>Nội dung</vt:lpstr>
      <vt:lpstr>Khái niệm về cách mạng công nghiệp</vt:lpstr>
      <vt:lpstr>Các cuộc cách mạng công nghiệp đã trải qua</vt:lpstr>
      <vt:lpstr>Các cuộc cách mạng công nghiệp đã trải qua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13</cp:revision>
  <dcterms:created xsi:type="dcterms:W3CDTF">2019-05-28T08:54:36Z</dcterms:created>
  <dcterms:modified xsi:type="dcterms:W3CDTF">2019-05-29T10:42:20Z</dcterms:modified>
</cp:coreProperties>
</file>