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5"/>
  </p:notesMasterIdLst>
  <p:sldIdLst>
    <p:sldId id="256" r:id="rId3"/>
    <p:sldId id="257" r:id="rId4"/>
    <p:sldId id="258" r:id="rId5"/>
    <p:sldId id="259" r:id="rId6"/>
    <p:sldId id="260" r:id="rId7"/>
    <p:sldId id="261" r:id="rId8"/>
    <p:sldId id="265" r:id="rId9"/>
    <p:sldId id="266" r:id="rId10"/>
    <p:sldId id="267" r:id="rId11"/>
    <p:sldId id="26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3" y="5445455"/>
            <a:ext cx="3466533" cy="338554"/>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 </a:t>
            </a:r>
            <a:r>
              <a:rPr lang="en-US" sz="1600" dirty="0" err="1" smtClean="0"/>
              <a:t>Hồ</a:t>
            </a:r>
            <a:r>
              <a:rPr lang="en-US" sz="1600" dirty="0" smtClean="0"/>
              <a:t> </a:t>
            </a:r>
            <a:r>
              <a:rPr lang="en-US" sz="1600" dirty="0" err="1" smtClean="0"/>
              <a:t>Huy</a:t>
            </a:r>
            <a:r>
              <a:rPr lang="en-US" sz="1600" dirty="0" smtClean="0"/>
              <a:t> </a:t>
            </a:r>
            <a:r>
              <a:rPr lang="en-US" sz="1600" dirty="0" smtClean="0"/>
              <a:t>Hoàng-1560190</a:t>
            </a:r>
            <a:endParaRPr lang="en-US" sz="16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a:pPr>
            <a:r>
              <a:rPr lang="en-US" sz="2000" dirty="0" err="1" smtClean="0"/>
              <a:t>Thuận</a:t>
            </a:r>
            <a:r>
              <a:rPr lang="en-US" sz="2000" dirty="0" smtClean="0"/>
              <a:t> </a:t>
            </a:r>
            <a:r>
              <a:rPr lang="en-US" sz="2000" dirty="0" err="1" smtClean="0"/>
              <a:t>lợi</a:t>
            </a:r>
            <a:endParaRPr lang="en-US" sz="2000" dirty="0" smtClean="0"/>
          </a:p>
          <a:p>
            <a:pPr>
              <a:buSzPct val="95000"/>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10</a:t>
            </a:fld>
            <a:endParaRPr lang="en-US"/>
          </a:p>
        </p:txBody>
      </p:sp>
      <p:sp>
        <p:nvSpPr>
          <p:cNvPr id="4" name="Title 3"/>
          <p:cNvSpPr>
            <a:spLocks noGrp="1"/>
          </p:cNvSpPr>
          <p:nvPr>
            <p:ph type="title"/>
          </p:nvPr>
        </p:nvSpPr>
        <p:spPr/>
        <p:txBody>
          <a:bodyPr>
            <a:normAutofit fontScale="90000"/>
          </a:bodyPr>
          <a:lstStyle/>
          <a:p>
            <a:r>
              <a:rPr lang="en-US" dirty="0" err="1"/>
              <a:t>Thuận</a:t>
            </a:r>
            <a:r>
              <a:rPr lang="en-US" dirty="0"/>
              <a:t> </a:t>
            </a:r>
            <a:r>
              <a:rPr lang="en-US" dirty="0" err="1"/>
              <a:t>lợi</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của</a:t>
            </a:r>
            <a:r>
              <a:rPr lang="en-US" dirty="0"/>
              <a:t> </a:t>
            </a:r>
            <a:r>
              <a:rPr lang="en-US" dirty="0" err="1"/>
              <a:t>công</a:t>
            </a:r>
            <a:r>
              <a:rPr lang="en-US" dirty="0"/>
              <a:t> </a:t>
            </a:r>
            <a:r>
              <a:rPr lang="en-US" dirty="0" err="1"/>
              <a:t>nghiệp</a:t>
            </a:r>
            <a:r>
              <a:rPr lang="en-US" dirty="0"/>
              <a:t> 4.0</a:t>
            </a:r>
            <a:br>
              <a:rPr lang="en-US" dirty="0"/>
            </a:br>
            <a:r>
              <a:rPr lang="en-US" dirty="0"/>
              <a:t> </a:t>
            </a:r>
          </a:p>
        </p:txBody>
      </p:sp>
    </p:spTree>
    <p:extLst>
      <p:ext uri="{BB962C8B-B14F-4D97-AF65-F5344CB8AC3E}">
        <p14:creationId xmlns:p14="http://schemas.microsoft.com/office/powerpoint/2010/main" val="365385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11</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nghiệp</a:t>
            </a:r>
            <a:r>
              <a:rPr lang="en-US" sz="2400" dirty="0" smtClean="0">
                <a:solidFill>
                  <a:schemeClr val="tx1">
                    <a:lumMod val="95000"/>
                    <a:lumOff val="5000"/>
                  </a:schemeClr>
                </a:solidFill>
                <a:latin typeface="Arial" panose="020B0604020202020204" pitchFamily="34" charset="0"/>
                <a:cs typeface="Arial" panose="020B0604020202020204" pitchFamily="34" charset="0"/>
              </a:rPr>
              <a:t> 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smtClean="0"/>
              <a:t>quan</a:t>
            </a:r>
            <a:r>
              <a:rPr lang="en-US" dirty="0" smtClean="0"/>
              <a:t> </a:t>
            </a:r>
            <a:r>
              <a:rPr lang="en-US" dirty="0" err="1" smtClean="0"/>
              <a:t>về</a:t>
            </a:r>
            <a:r>
              <a:rPr lang="en-US" dirty="0" smtClean="0"/>
              <a:t> </a:t>
            </a:r>
            <a:r>
              <a:rPr lang="en-US" dirty="0" err="1" smtClean="0"/>
              <a:t>công</a:t>
            </a:r>
            <a:r>
              <a:rPr lang="en-US" dirty="0" smtClean="0"/>
              <a:t> </a:t>
            </a:r>
            <a:r>
              <a:rPr lang="en-US" dirty="0" err="1" smtClean="0"/>
              <a:t>nghiệp</a:t>
            </a:r>
            <a:r>
              <a:rPr lang="en-US" dirty="0" smtClean="0"/>
              <a:t> 4.0</a:t>
            </a:r>
            <a:r>
              <a:rPr lang="en-US" dirty="0"/>
              <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SzPct val="95000"/>
              <a:buFont typeface="+mj-lt"/>
              <a:buAutoNum type="arabicPeriod" startAt="3"/>
            </a:pPr>
            <a:endParaRPr lang="en-US" dirty="0"/>
          </a:p>
        </p:txBody>
      </p:sp>
      <p:sp>
        <p:nvSpPr>
          <p:cNvPr id="3" name="Slide Number Placeholder 2"/>
          <p:cNvSpPr>
            <a:spLocks noGrp="1"/>
          </p:cNvSpPr>
          <p:nvPr>
            <p:ph type="sldNum" sz="quarter" idx="12"/>
          </p:nvPr>
        </p:nvSpPr>
        <p:spPr/>
        <p:txBody>
          <a:bodyPr/>
          <a:lstStyle/>
          <a:p>
            <a:fld id="{FF3FB215-F31D-4572-B976-82201FC7BDB7}" type="slidenum">
              <a:rPr lang="en-US" smtClean="0"/>
              <a:t>9</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185036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307</TotalTime>
  <Words>980</Words>
  <Application>Microsoft Office PowerPoint</Application>
  <PresentationFormat>Widescreen</PresentationFormat>
  <Paragraphs>50</Paragraphs>
  <Slides>12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Tổng quan về công nghiệp 4.0 </vt:lpstr>
      <vt:lpstr>Thuận lợi và khó khăn của công nghiệp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25</cp:revision>
  <dcterms:created xsi:type="dcterms:W3CDTF">2019-05-28T08:54:36Z</dcterms:created>
  <dcterms:modified xsi:type="dcterms:W3CDTF">2019-05-29T15:17:17Z</dcterms:modified>
</cp:coreProperties>
</file>